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2"/>
    <p:sldMasterId id="2147483669" r:id="rId3"/>
    <p:sldMasterId id="2147483680" r:id="rId4"/>
  </p:sldMasterIdLst>
  <p:notesMasterIdLst>
    <p:notesMasterId r:id="rId17"/>
  </p:notesMasterIdLst>
  <p:handoutMasterIdLst>
    <p:handoutMasterId r:id="rId18"/>
  </p:handoutMasterIdLst>
  <p:sldIdLst>
    <p:sldId id="1584" r:id="rId5"/>
    <p:sldId id="395" r:id="rId6"/>
    <p:sldId id="1582" r:id="rId7"/>
    <p:sldId id="361" r:id="rId8"/>
    <p:sldId id="1583" r:id="rId9"/>
    <p:sldId id="721" r:id="rId10"/>
    <p:sldId id="708" r:id="rId11"/>
    <p:sldId id="719" r:id="rId12"/>
    <p:sldId id="707" r:id="rId13"/>
    <p:sldId id="720" r:id="rId14"/>
    <p:sldId id="440" r:id="rId15"/>
    <p:sldId id="385" r:id="rId16"/>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0" userDrawn="1">
          <p15:clr>
            <a:srgbClr val="A4A3A4"/>
          </p15:clr>
        </p15:guide>
        <p15:guide id="2" orient="horz" pos="4319" userDrawn="1">
          <p15:clr>
            <a:srgbClr val="A4A3A4"/>
          </p15:clr>
        </p15:guide>
        <p15:guide id="3" orient="horz" pos="3936" userDrawn="1">
          <p15:clr>
            <a:srgbClr val="A4A3A4"/>
          </p15:clr>
        </p15:guide>
        <p15:guide id="4" orient="horz" pos="1162" userDrawn="1">
          <p15:clr>
            <a:srgbClr val="A4A3A4"/>
          </p15:clr>
        </p15:guide>
        <p15:guide id="5" pos="2880" userDrawn="1">
          <p15:clr>
            <a:srgbClr val="A4A3A4"/>
          </p15:clr>
        </p15:guide>
        <p15:guide id="6" pos="288" userDrawn="1">
          <p15:clr>
            <a:srgbClr val="A4A3A4"/>
          </p15:clr>
        </p15:guide>
        <p15:guide id="7" pos="2304" userDrawn="1">
          <p15:clr>
            <a:srgbClr val="A4A3A4"/>
          </p15:clr>
        </p15:guide>
        <p15:guide id="8" orient="horz" pos="3612" userDrawn="1">
          <p15:clr>
            <a:srgbClr val="A4A3A4"/>
          </p15:clr>
        </p15:guide>
        <p15:guide id="9" orient="horz" pos="3929" userDrawn="1">
          <p15:clr>
            <a:srgbClr val="A4A3A4"/>
          </p15:clr>
        </p15:guide>
        <p15:guide id="10" orient="horz" pos="799" userDrawn="1">
          <p15:clr>
            <a:srgbClr val="A4A3A4"/>
          </p15:clr>
        </p15:guide>
        <p15:guide id="11" orient="horz" pos="3294" userDrawn="1">
          <p15:clr>
            <a:srgbClr val="A4A3A4"/>
          </p15:clr>
        </p15:guide>
        <p15:guide id="12" pos="546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rhar, Bel" initials="PB" lastIdx="2" clrIdx="0"/>
  <p:cmAuthor id="1" name="Alexander Cheung"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ABC"/>
    <a:srgbClr val="1A3C8D"/>
    <a:srgbClr val="FE000C"/>
    <a:srgbClr val="0079C1"/>
    <a:srgbClr val="E43942"/>
    <a:srgbClr val="8DC63F"/>
    <a:srgbClr val="FCF56A"/>
    <a:srgbClr val="EBF010"/>
    <a:srgbClr val="EEB211"/>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92597" autoAdjust="0"/>
  </p:normalViewPr>
  <p:slideViewPr>
    <p:cSldViewPr showGuides="1">
      <p:cViewPr varScale="1">
        <p:scale>
          <a:sx n="105" d="100"/>
          <a:sy n="105" d="100"/>
        </p:scale>
        <p:origin x="2034" y="114"/>
      </p:cViewPr>
      <p:guideLst>
        <p:guide orient="horz" pos="3600"/>
        <p:guide orient="horz" pos="4319"/>
        <p:guide orient="horz" pos="3936"/>
        <p:guide orient="horz" pos="1162"/>
        <p:guide pos="2880"/>
        <p:guide pos="288"/>
        <p:guide pos="2304"/>
        <p:guide orient="horz" pos="3612"/>
        <p:guide orient="horz" pos="3929"/>
        <p:guide orient="horz" pos="799"/>
        <p:guide orient="horz" pos="3294"/>
        <p:guide pos="5465"/>
      </p:guideLst>
    </p:cSldViewPr>
  </p:slideViewPr>
  <p:outlineViewPr>
    <p:cViewPr>
      <p:scale>
        <a:sx n="33" d="100"/>
        <a:sy n="33" d="100"/>
      </p:scale>
      <p:origin x="258" y="175806"/>
    </p:cViewPr>
  </p:outlin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9283" cy="350760"/>
          </a:xfrm>
          <a:prstGeom prst="rect">
            <a:avLst/>
          </a:prstGeom>
        </p:spPr>
        <p:txBody>
          <a:bodyPr vert="horz" lIns="91428" tIns="45715" rIns="91428" bIns="45715" rtlCol="0"/>
          <a:lstStyle>
            <a:lvl1pPr algn="l">
              <a:defRPr sz="1200"/>
            </a:lvl1pPr>
          </a:lstStyle>
          <a:p>
            <a:endParaRPr lang="en-CA"/>
          </a:p>
        </p:txBody>
      </p:sp>
      <p:sp>
        <p:nvSpPr>
          <p:cNvPr id="3" name="Date Placeholder 2"/>
          <p:cNvSpPr>
            <a:spLocks noGrp="1"/>
          </p:cNvSpPr>
          <p:nvPr>
            <p:ph type="dt" sz="quarter" idx="1"/>
          </p:nvPr>
        </p:nvSpPr>
        <p:spPr>
          <a:xfrm>
            <a:off x="5265014" y="1"/>
            <a:ext cx="4029283" cy="350760"/>
          </a:xfrm>
          <a:prstGeom prst="rect">
            <a:avLst/>
          </a:prstGeom>
        </p:spPr>
        <p:txBody>
          <a:bodyPr vert="horz" lIns="91428" tIns="45715" rIns="91428" bIns="45715" rtlCol="0"/>
          <a:lstStyle>
            <a:lvl1pPr algn="r">
              <a:defRPr sz="1200"/>
            </a:lvl1pPr>
          </a:lstStyle>
          <a:p>
            <a:fld id="{FEDEF13C-A26E-4691-A971-21896B19542E}" type="datetimeFigureOut">
              <a:rPr lang="en-CA" smtClean="0"/>
              <a:t>2022-10-19</a:t>
            </a:fld>
            <a:endParaRPr lang="en-CA"/>
          </a:p>
        </p:txBody>
      </p:sp>
      <p:sp>
        <p:nvSpPr>
          <p:cNvPr id="4" name="Footer Placeholder 3"/>
          <p:cNvSpPr>
            <a:spLocks noGrp="1"/>
          </p:cNvSpPr>
          <p:nvPr>
            <p:ph type="ftr" sz="quarter" idx="2"/>
          </p:nvPr>
        </p:nvSpPr>
        <p:spPr>
          <a:xfrm>
            <a:off x="0" y="6658444"/>
            <a:ext cx="4029283" cy="350760"/>
          </a:xfrm>
          <a:prstGeom prst="rect">
            <a:avLst/>
          </a:prstGeom>
        </p:spPr>
        <p:txBody>
          <a:bodyPr vert="horz" lIns="91428" tIns="45715" rIns="91428" bIns="45715" rtlCol="0" anchor="b"/>
          <a:lstStyle>
            <a:lvl1pPr algn="l">
              <a:defRPr sz="1200"/>
            </a:lvl1pPr>
          </a:lstStyle>
          <a:p>
            <a:endParaRPr lang="en-CA"/>
          </a:p>
        </p:txBody>
      </p:sp>
      <p:sp>
        <p:nvSpPr>
          <p:cNvPr id="5" name="Slide Number Placeholder 4"/>
          <p:cNvSpPr>
            <a:spLocks noGrp="1"/>
          </p:cNvSpPr>
          <p:nvPr>
            <p:ph type="sldNum" sz="quarter" idx="3"/>
          </p:nvPr>
        </p:nvSpPr>
        <p:spPr>
          <a:xfrm>
            <a:off x="5265014" y="6658444"/>
            <a:ext cx="4029283" cy="350760"/>
          </a:xfrm>
          <a:prstGeom prst="rect">
            <a:avLst/>
          </a:prstGeom>
        </p:spPr>
        <p:txBody>
          <a:bodyPr vert="horz" lIns="91428" tIns="45715" rIns="91428" bIns="45715" rtlCol="0" anchor="b"/>
          <a:lstStyle>
            <a:lvl1pPr algn="r">
              <a:defRPr sz="1200"/>
            </a:lvl1pPr>
          </a:lstStyle>
          <a:p>
            <a:fld id="{4EAA79CE-E6BF-4EB8-8353-A605D9432006}" type="slidenum">
              <a:rPr lang="en-CA" smtClean="0"/>
              <a:t>‹#›</a:t>
            </a:fld>
            <a:endParaRPr lang="en-CA"/>
          </a:p>
        </p:txBody>
      </p:sp>
    </p:spTree>
    <p:extLst>
      <p:ext uri="{BB962C8B-B14F-4D97-AF65-F5344CB8AC3E}">
        <p14:creationId xmlns:p14="http://schemas.microsoft.com/office/powerpoint/2010/main" val="2724908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440" cy="350520"/>
          </a:xfrm>
          <a:prstGeom prst="rect">
            <a:avLst/>
          </a:prstGeom>
        </p:spPr>
        <p:txBody>
          <a:bodyPr vert="horz" lIns="93165" tIns="46583" rIns="93165" bIns="46583" rtlCol="0"/>
          <a:lstStyle>
            <a:lvl1pPr algn="l">
              <a:defRPr sz="1200"/>
            </a:lvl1pPr>
          </a:lstStyle>
          <a:p>
            <a:endParaRPr lang="en-CA"/>
          </a:p>
        </p:txBody>
      </p:sp>
      <p:sp>
        <p:nvSpPr>
          <p:cNvPr id="3" name="Date Placeholder 2"/>
          <p:cNvSpPr>
            <a:spLocks noGrp="1"/>
          </p:cNvSpPr>
          <p:nvPr>
            <p:ph type="dt" idx="1"/>
          </p:nvPr>
        </p:nvSpPr>
        <p:spPr>
          <a:xfrm>
            <a:off x="5265811" y="1"/>
            <a:ext cx="4028440" cy="350520"/>
          </a:xfrm>
          <a:prstGeom prst="rect">
            <a:avLst/>
          </a:prstGeom>
        </p:spPr>
        <p:txBody>
          <a:bodyPr vert="horz" lIns="93165" tIns="46583" rIns="93165" bIns="46583" rtlCol="0"/>
          <a:lstStyle>
            <a:lvl1pPr algn="r">
              <a:defRPr sz="1200"/>
            </a:lvl1pPr>
          </a:lstStyle>
          <a:p>
            <a:fld id="{C4A76A92-63B1-408E-A7CB-4C512FDA892E}" type="datetimeFigureOut">
              <a:rPr lang="en-CA" smtClean="0"/>
              <a:t>2022-10-19</a:t>
            </a:fld>
            <a:endParaRPr lang="en-CA"/>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65" tIns="46583" rIns="93165" bIns="46583" rtlCol="0" anchor="ctr"/>
          <a:lstStyle/>
          <a:p>
            <a:endParaRPr lang="en-CA"/>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65" tIns="46583" rIns="93165"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1" y="6658663"/>
            <a:ext cx="4028440" cy="350520"/>
          </a:xfrm>
          <a:prstGeom prst="rect">
            <a:avLst/>
          </a:prstGeom>
        </p:spPr>
        <p:txBody>
          <a:bodyPr vert="horz" lIns="93165" tIns="46583" rIns="93165" bIns="46583" rtlCol="0" anchor="b"/>
          <a:lstStyle>
            <a:lvl1pPr algn="l">
              <a:defRPr sz="1200"/>
            </a:lvl1pPr>
          </a:lstStyle>
          <a:p>
            <a:endParaRPr lang="en-CA"/>
          </a:p>
        </p:txBody>
      </p:sp>
      <p:sp>
        <p:nvSpPr>
          <p:cNvPr id="7" name="Slide Number Placeholder 6"/>
          <p:cNvSpPr>
            <a:spLocks noGrp="1"/>
          </p:cNvSpPr>
          <p:nvPr>
            <p:ph type="sldNum" sz="quarter" idx="5"/>
          </p:nvPr>
        </p:nvSpPr>
        <p:spPr>
          <a:xfrm>
            <a:off x="5265811" y="6658663"/>
            <a:ext cx="4028440" cy="350520"/>
          </a:xfrm>
          <a:prstGeom prst="rect">
            <a:avLst/>
          </a:prstGeom>
        </p:spPr>
        <p:txBody>
          <a:bodyPr vert="horz" lIns="93165" tIns="46583" rIns="93165" bIns="46583" rtlCol="0" anchor="b"/>
          <a:lstStyle>
            <a:lvl1pPr algn="r">
              <a:defRPr sz="1200"/>
            </a:lvl1pPr>
          </a:lstStyle>
          <a:p>
            <a:fld id="{E4E6EB15-685A-4879-A977-05D3B7885F7D}" type="slidenum">
              <a:rPr lang="en-CA" smtClean="0"/>
              <a:t>‹#›</a:t>
            </a:fld>
            <a:endParaRPr lang="en-CA"/>
          </a:p>
        </p:txBody>
      </p:sp>
    </p:spTree>
    <p:extLst>
      <p:ext uri="{BB962C8B-B14F-4D97-AF65-F5344CB8AC3E}">
        <p14:creationId xmlns:p14="http://schemas.microsoft.com/office/powerpoint/2010/main" val="3738246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4E6EB15-685A-4879-A977-05D3B7885F7D}" type="slidenum">
              <a:rPr lang="en-CA" smtClean="0"/>
              <a:t>7</a:t>
            </a:fld>
            <a:endParaRPr lang="en-CA"/>
          </a:p>
        </p:txBody>
      </p:sp>
    </p:spTree>
    <p:extLst>
      <p:ext uri="{BB962C8B-B14F-4D97-AF65-F5344CB8AC3E}">
        <p14:creationId xmlns:p14="http://schemas.microsoft.com/office/powerpoint/2010/main" val="1036285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4E6EB15-685A-4879-A977-05D3B7885F7D}" type="slidenum">
              <a:rPr lang="en-CA" smtClean="0"/>
              <a:t>8</a:t>
            </a:fld>
            <a:endParaRPr lang="en-CA"/>
          </a:p>
        </p:txBody>
      </p:sp>
    </p:spTree>
    <p:extLst>
      <p:ext uri="{BB962C8B-B14F-4D97-AF65-F5344CB8AC3E}">
        <p14:creationId xmlns:p14="http://schemas.microsoft.com/office/powerpoint/2010/main" val="2550947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4E6EB15-685A-4879-A977-05D3B7885F7D}" type="slidenum">
              <a:rPr lang="en-CA" smtClean="0"/>
              <a:t>9</a:t>
            </a:fld>
            <a:endParaRPr lang="en-CA"/>
          </a:p>
        </p:txBody>
      </p:sp>
    </p:spTree>
    <p:extLst>
      <p:ext uri="{BB962C8B-B14F-4D97-AF65-F5344CB8AC3E}">
        <p14:creationId xmlns:p14="http://schemas.microsoft.com/office/powerpoint/2010/main" val="2942298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4E6EB15-685A-4879-A977-05D3B7885F7D}" type="slidenum">
              <a:rPr lang="en-CA" smtClean="0"/>
              <a:t>10</a:t>
            </a:fld>
            <a:endParaRPr lang="en-CA"/>
          </a:p>
        </p:txBody>
      </p:sp>
    </p:spTree>
    <p:extLst>
      <p:ext uri="{BB962C8B-B14F-4D97-AF65-F5344CB8AC3E}">
        <p14:creationId xmlns:p14="http://schemas.microsoft.com/office/powerpoint/2010/main" val="2919763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E6EB15-685A-4879-A977-05D3B7885F7D}" type="slidenum">
              <a:rPr lang="en-CA" smtClean="0"/>
              <a:t>12</a:t>
            </a:fld>
            <a:endParaRPr lang="en-CA"/>
          </a:p>
        </p:txBody>
      </p:sp>
    </p:spTree>
    <p:extLst>
      <p:ext uri="{BB962C8B-B14F-4D97-AF65-F5344CB8AC3E}">
        <p14:creationId xmlns:p14="http://schemas.microsoft.com/office/powerpoint/2010/main" val="3060553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65167"/>
            <a:ext cx="9144000" cy="1700784"/>
          </a:xfrm>
          <a:prstGeom prst="rect">
            <a:avLst/>
          </a:prstGeom>
        </p:spPr>
      </p:pic>
      <p:sp>
        <p:nvSpPr>
          <p:cNvPr id="2" name="Title 1"/>
          <p:cNvSpPr>
            <a:spLocks noGrp="1"/>
          </p:cNvSpPr>
          <p:nvPr>
            <p:ph type="ctrTitle"/>
          </p:nvPr>
        </p:nvSpPr>
        <p:spPr>
          <a:xfrm>
            <a:off x="457200" y="1219203"/>
            <a:ext cx="8229600" cy="1523999"/>
          </a:xfrm>
        </p:spPr>
        <p:txBody>
          <a:bodyPr anchor="b" anchorCtr="0"/>
          <a:lstStyle>
            <a:lvl1pPr>
              <a:defRPr sz="4200" b="0">
                <a:solidFill>
                  <a:srgbClr val="0079C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457200" y="3352801"/>
            <a:ext cx="5943600" cy="838201"/>
          </a:xfrm>
        </p:spPr>
        <p:txBody>
          <a:bodyPr/>
          <a:lstStyle>
            <a:lvl1pPr marL="0" indent="0" algn="l">
              <a:spcBef>
                <a:spcPts val="0"/>
              </a:spcBef>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4572000" y="6248400"/>
            <a:ext cx="3657600" cy="609600"/>
          </a:xfrm>
        </p:spPr>
        <p:txBody>
          <a:bodyPr/>
          <a:lstStyle/>
          <a:p>
            <a:r>
              <a:rPr lang="en-US"/>
              <a:t>For Broker Dealer Use Only - Not For Public Distribution</a:t>
            </a:r>
            <a:endParaRPr lang="en-US" dirty="0"/>
          </a:p>
        </p:txBody>
      </p:sp>
      <p:sp>
        <p:nvSpPr>
          <p:cNvPr id="6" name="Slide Number Placeholder 5"/>
          <p:cNvSpPr>
            <a:spLocks noGrp="1"/>
          </p:cNvSpPr>
          <p:nvPr>
            <p:ph type="sldNum" sz="quarter" idx="12"/>
          </p:nvPr>
        </p:nvSpPr>
        <p:spPr/>
        <p:txBody>
          <a:bodyPr/>
          <a:lstStyle/>
          <a:p>
            <a:fld id="{86AB923B-19CD-554A-A7CB-5C782A182CEF}" type="slidenum">
              <a:rPr lang="en-US" smtClean="0"/>
              <a:t>‹#›</a:t>
            </a:fld>
            <a:endParaRPr lang="en-US"/>
          </a:p>
        </p:txBody>
      </p:sp>
      <p:sp>
        <p:nvSpPr>
          <p:cNvPr id="12" name="Line 19"/>
          <p:cNvSpPr>
            <a:spLocks noChangeShapeType="1"/>
          </p:cNvSpPr>
          <p:nvPr userDrawn="1"/>
        </p:nvSpPr>
        <p:spPr bwMode="auto">
          <a:xfrm>
            <a:off x="457200" y="3048000"/>
            <a:ext cx="8229600" cy="0"/>
          </a:xfrm>
          <a:prstGeom prst="line">
            <a:avLst/>
          </a:prstGeom>
          <a:noFill/>
          <a:ln w="9525">
            <a:solidFill>
              <a:srgbClr val="CACACA"/>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Tree>
    <p:extLst>
      <p:ext uri="{BB962C8B-B14F-4D97-AF65-F5344CB8AC3E}">
        <p14:creationId xmlns:p14="http://schemas.microsoft.com/office/powerpoint/2010/main" val="3704565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65167"/>
            <a:ext cx="9144000" cy="1700784"/>
          </a:xfrm>
          <a:prstGeom prst="rect">
            <a:avLst/>
          </a:prstGeom>
        </p:spPr>
      </p:pic>
      <p:sp>
        <p:nvSpPr>
          <p:cNvPr id="2" name="Title 1"/>
          <p:cNvSpPr>
            <a:spLocks noGrp="1"/>
          </p:cNvSpPr>
          <p:nvPr>
            <p:ph type="ctrTitle"/>
          </p:nvPr>
        </p:nvSpPr>
        <p:spPr>
          <a:xfrm>
            <a:off x="457200" y="1219203"/>
            <a:ext cx="8229600" cy="1523999"/>
          </a:xfrm>
        </p:spPr>
        <p:txBody>
          <a:bodyPr anchor="b" anchorCtr="0"/>
          <a:lstStyle>
            <a:lvl1pPr>
              <a:defRPr sz="4200" b="0">
                <a:solidFill>
                  <a:srgbClr val="0079C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457200" y="3352801"/>
            <a:ext cx="5943600" cy="838201"/>
          </a:xfrm>
        </p:spPr>
        <p:txBody>
          <a:bodyPr/>
          <a:lstStyle>
            <a:lvl1pPr marL="0" indent="0" algn="l">
              <a:spcBef>
                <a:spcPts val="0"/>
              </a:spcBef>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400800" y="5926259"/>
            <a:ext cx="2286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dirty="0"/>
          </a:p>
        </p:txBody>
      </p:sp>
      <p:sp>
        <p:nvSpPr>
          <p:cNvPr id="5" name="Footer Placeholder 4"/>
          <p:cNvSpPr>
            <a:spLocks noGrp="1"/>
          </p:cNvSpPr>
          <p:nvPr>
            <p:ph type="ftr" sz="quarter" idx="11"/>
          </p:nvPr>
        </p:nvSpPr>
        <p:spPr>
          <a:xfrm>
            <a:off x="4572000" y="6248400"/>
            <a:ext cx="3657600" cy="609600"/>
          </a:xfrm>
        </p:spPr>
        <p:txBody>
          <a:bodyPr/>
          <a:lstStyle/>
          <a:p>
            <a:r>
              <a:rPr lang="en-US">
                <a:solidFill>
                  <a:prstClr val="black"/>
                </a:solidFill>
              </a:rPr>
              <a:t>For Broker Dealer Use Only - Not For Public Distribution</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12" name="Line 19"/>
          <p:cNvSpPr>
            <a:spLocks noChangeShapeType="1"/>
          </p:cNvSpPr>
          <p:nvPr userDrawn="1"/>
        </p:nvSpPr>
        <p:spPr bwMode="auto">
          <a:xfrm>
            <a:off x="457200" y="3048000"/>
            <a:ext cx="8229600" cy="0"/>
          </a:xfrm>
          <a:prstGeom prst="line">
            <a:avLst/>
          </a:prstGeom>
          <a:noFill/>
          <a:ln w="9525">
            <a:solidFill>
              <a:srgbClr val="CACACA"/>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Tree>
    <p:extLst>
      <p:ext uri="{BB962C8B-B14F-4D97-AF65-F5344CB8AC3E}">
        <p14:creationId xmlns:p14="http://schemas.microsoft.com/office/powerpoint/2010/main" val="11043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pic>
        <p:nvPicPr>
          <p:cNvPr id="8" name="Picture 7" descr="E_6_Save4Web_Maximu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87696"/>
          </a:xfrm>
          <a:prstGeom prst="rect">
            <a:avLst/>
          </a:prstGeom>
        </p:spPr>
      </p:pic>
      <p:sp>
        <p:nvSpPr>
          <p:cNvPr id="7" name="Oval 6"/>
          <p:cNvSpPr/>
          <p:nvPr userDrawn="1"/>
        </p:nvSpPr>
        <p:spPr>
          <a:xfrm>
            <a:off x="4038600" y="2626112"/>
            <a:ext cx="3429000" cy="3429000"/>
          </a:xfrm>
          <a:prstGeom prst="ellipse">
            <a:avLst/>
          </a:prstGeom>
          <a:solidFill>
            <a:srgbClr val="0079C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solidFill>
                <a:prstClr val="white"/>
              </a:solidFill>
            </a:endParaRPr>
          </a:p>
        </p:txBody>
      </p:sp>
      <p:grpSp>
        <p:nvGrpSpPr>
          <p:cNvPr id="13" name="Group 12"/>
          <p:cNvGrpSpPr/>
          <p:nvPr userDrawn="1"/>
        </p:nvGrpSpPr>
        <p:grpSpPr>
          <a:xfrm>
            <a:off x="468901" y="288832"/>
            <a:ext cx="4587968"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solidFill>
                  <a:prstClr val="white"/>
                </a:solidFill>
              </a:endParaRPr>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solidFill>
                  <a:prstClr val="white"/>
                </a:solidFill>
              </a:endParaRPr>
            </a:p>
          </p:txBody>
        </p:sp>
      </p:grpSp>
      <p:sp>
        <p:nvSpPr>
          <p:cNvPr id="2" name="Title 1"/>
          <p:cNvSpPr>
            <a:spLocks noGrp="1"/>
          </p:cNvSpPr>
          <p:nvPr>
            <p:ph type="ctrTitle"/>
          </p:nvPr>
        </p:nvSpPr>
        <p:spPr>
          <a:xfrm>
            <a:off x="1219200" y="1219203"/>
            <a:ext cx="3124199" cy="2666999"/>
          </a:xfrm>
        </p:spPr>
        <p:txBody>
          <a:bodyPr/>
          <a:lstStyle>
            <a:lvl1pPr>
              <a:defRPr sz="3200" b="0">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4935057" y="3733801"/>
            <a:ext cx="2219254" cy="914401"/>
          </a:xfrm>
        </p:spPr>
        <p:txBody>
          <a:bodyPr anchor="ctr" anchorCtr="0"/>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9144000" cy="1700784"/>
          </a:xfrm>
          <a:prstGeom prst="rect">
            <a:avLst/>
          </a:prstGeom>
        </p:spPr>
      </p:pic>
      <p:sp>
        <p:nvSpPr>
          <p:cNvPr id="4" name="Date Placeholder 3"/>
          <p:cNvSpPr>
            <a:spLocks noGrp="1"/>
          </p:cNvSpPr>
          <p:nvPr>
            <p:ph type="dt" sz="half" idx="10"/>
          </p:nvPr>
        </p:nvSpPr>
        <p:spPr>
          <a:xfrm>
            <a:off x="6400800" y="5926259"/>
            <a:ext cx="2286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dirty="0"/>
          </a:p>
        </p:txBody>
      </p:sp>
      <p:sp>
        <p:nvSpPr>
          <p:cNvPr id="5" name="Footer Placeholder 4"/>
          <p:cNvSpPr>
            <a:spLocks noGrp="1"/>
          </p:cNvSpPr>
          <p:nvPr>
            <p:ph type="ftr" sz="quarter" idx="11"/>
          </p:nvPr>
        </p:nvSpPr>
        <p:spPr>
          <a:xfrm>
            <a:off x="4572000" y="6248400"/>
            <a:ext cx="3657600" cy="609600"/>
          </a:xfrm>
        </p:spPr>
        <p:txBody>
          <a:bodyPr/>
          <a:lstStyle/>
          <a:p>
            <a:r>
              <a:rPr lang="en-US">
                <a:solidFill>
                  <a:prstClr val="black"/>
                </a:solidFill>
              </a:rPr>
              <a:t>For Broker Dealer Use Only - Not For Public Distribution</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73447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2">
    <p:spTree>
      <p:nvGrpSpPr>
        <p:cNvPr id="1" name=""/>
        <p:cNvGrpSpPr/>
        <p:nvPr/>
      </p:nvGrpSpPr>
      <p:grpSpPr>
        <a:xfrm>
          <a:off x="0" y="0"/>
          <a:ext cx="0" cy="0"/>
          <a:chOff x="0" y="0"/>
          <a:chExt cx="0" cy="0"/>
        </a:xfrm>
      </p:grpSpPr>
      <p:pic>
        <p:nvPicPr>
          <p:cNvPr id="8" name="Picture 7" descr="E_6_Save4Web_Maximu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87696"/>
          </a:xfrm>
          <a:prstGeom prst="rect">
            <a:avLst/>
          </a:prstGeom>
        </p:spPr>
      </p:pic>
      <p:grpSp>
        <p:nvGrpSpPr>
          <p:cNvPr id="13" name="Group 12"/>
          <p:cNvGrpSpPr/>
          <p:nvPr userDrawn="1"/>
        </p:nvGrpSpPr>
        <p:grpSpPr>
          <a:xfrm>
            <a:off x="468901" y="288832"/>
            <a:ext cx="4587968"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solidFill>
                  <a:prstClr val="white"/>
                </a:solidFill>
              </a:endParaRPr>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solidFill>
                  <a:prstClr val="white"/>
                </a:solidFill>
              </a:endParaRPr>
            </a:p>
          </p:txBody>
        </p:sp>
      </p:grpSp>
      <p:sp>
        <p:nvSpPr>
          <p:cNvPr id="2" name="Title 1"/>
          <p:cNvSpPr>
            <a:spLocks noGrp="1"/>
          </p:cNvSpPr>
          <p:nvPr>
            <p:ph type="ctrTitle"/>
          </p:nvPr>
        </p:nvSpPr>
        <p:spPr>
          <a:xfrm>
            <a:off x="1219200" y="1219203"/>
            <a:ext cx="3124199" cy="2666999"/>
          </a:xfrm>
        </p:spPr>
        <p:txBody>
          <a:bodyPr/>
          <a:lstStyle>
            <a:lvl1pPr>
              <a:defRPr sz="3200" b="0">
                <a:solidFill>
                  <a:srgbClr val="FFFFFF"/>
                </a:solidFill>
                <a:latin typeface="Arial"/>
                <a:cs typeface="Arial"/>
              </a:defRPr>
            </a:lvl1pPr>
          </a:lstStyle>
          <a:p>
            <a:r>
              <a:rPr lang="en-US"/>
              <a:t>Click to edit Master title style</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9144000" cy="1700784"/>
          </a:xfrm>
          <a:prstGeom prst="rect">
            <a:avLst/>
          </a:prstGeom>
        </p:spPr>
      </p:pic>
      <p:sp>
        <p:nvSpPr>
          <p:cNvPr id="4" name="Date Placeholder 3"/>
          <p:cNvSpPr>
            <a:spLocks noGrp="1"/>
          </p:cNvSpPr>
          <p:nvPr>
            <p:ph type="dt" sz="half" idx="10"/>
          </p:nvPr>
        </p:nvSpPr>
        <p:spPr>
          <a:xfrm>
            <a:off x="6400800" y="5926259"/>
            <a:ext cx="2286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dirty="0"/>
          </a:p>
        </p:txBody>
      </p:sp>
      <p:sp>
        <p:nvSpPr>
          <p:cNvPr id="5" name="Footer Placeholder 4"/>
          <p:cNvSpPr>
            <a:spLocks noGrp="1"/>
          </p:cNvSpPr>
          <p:nvPr>
            <p:ph type="ftr" sz="quarter" idx="11"/>
          </p:nvPr>
        </p:nvSpPr>
        <p:spPr>
          <a:xfrm>
            <a:off x="4572000" y="6248400"/>
            <a:ext cx="3657600" cy="609600"/>
          </a:xfrm>
        </p:spPr>
        <p:txBody>
          <a:bodyPr/>
          <a:lstStyle>
            <a:lvl1pPr>
              <a:defRPr>
                <a:solidFill>
                  <a:schemeClr val="bg1"/>
                </a:solidFill>
              </a:defRPr>
            </a:lvl1pPr>
          </a:lstStyle>
          <a:p>
            <a:r>
              <a:rPr lang="en-US" dirty="0">
                <a:solidFill>
                  <a:prstClr val="white"/>
                </a:solidFill>
              </a:rPr>
              <a:t>For Broker Dealer Use Only - Not For Public Distribution</a:t>
            </a:r>
          </a:p>
        </p:txBody>
      </p:sp>
    </p:spTree>
    <p:extLst>
      <p:ext uri="{BB962C8B-B14F-4D97-AF65-F5344CB8AC3E}">
        <p14:creationId xmlns:p14="http://schemas.microsoft.com/office/powerpoint/2010/main" val="511342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pic>
        <p:nvPicPr>
          <p:cNvPr id="8" name="Picture 7" descr="girl_5_Save4Web_Hig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81600"/>
          </a:xfrm>
          <a:prstGeom prst="rect">
            <a:avLst/>
          </a:prstGeom>
        </p:spPr>
      </p:pic>
      <p:grpSp>
        <p:nvGrpSpPr>
          <p:cNvPr id="13" name="Group 12"/>
          <p:cNvGrpSpPr/>
          <p:nvPr userDrawn="1"/>
        </p:nvGrpSpPr>
        <p:grpSpPr>
          <a:xfrm>
            <a:off x="-304800" y="288832"/>
            <a:ext cx="4587968"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solidFill>
                  <a:prstClr val="white"/>
                </a:solidFill>
              </a:endParaRPr>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solidFill>
                  <a:prstClr val="white"/>
                </a:solidFill>
              </a:endParaRPr>
            </a:p>
          </p:txBody>
        </p:sp>
      </p:grpSp>
      <p:sp>
        <p:nvSpPr>
          <p:cNvPr id="2" name="Title 1"/>
          <p:cNvSpPr>
            <a:spLocks noGrp="1"/>
          </p:cNvSpPr>
          <p:nvPr>
            <p:ph type="ctrTitle"/>
          </p:nvPr>
        </p:nvSpPr>
        <p:spPr>
          <a:xfrm>
            <a:off x="457201" y="1219201"/>
            <a:ext cx="3124199" cy="1981200"/>
          </a:xfrm>
        </p:spPr>
        <p:txBody>
          <a:bodyPr/>
          <a:lstStyle>
            <a:lvl1pPr>
              <a:defRPr sz="3200" b="0">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457200" y="3352801"/>
            <a:ext cx="3124200" cy="609599"/>
          </a:xfrm>
        </p:spPr>
        <p:txBody>
          <a:bodyPr/>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9144000" cy="1700784"/>
          </a:xfrm>
          <a:prstGeom prst="rect">
            <a:avLst/>
          </a:prstGeom>
        </p:spPr>
      </p:pic>
      <p:sp>
        <p:nvSpPr>
          <p:cNvPr id="4" name="Date Placeholder 3"/>
          <p:cNvSpPr>
            <a:spLocks noGrp="1"/>
          </p:cNvSpPr>
          <p:nvPr>
            <p:ph type="dt" sz="half" idx="10"/>
          </p:nvPr>
        </p:nvSpPr>
        <p:spPr>
          <a:xfrm>
            <a:off x="6400800" y="5934210"/>
            <a:ext cx="2286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dirty="0"/>
          </a:p>
        </p:txBody>
      </p:sp>
      <p:sp>
        <p:nvSpPr>
          <p:cNvPr id="5" name="Footer Placeholder 4"/>
          <p:cNvSpPr>
            <a:spLocks noGrp="1"/>
          </p:cNvSpPr>
          <p:nvPr>
            <p:ph type="ftr" sz="quarter" idx="11"/>
          </p:nvPr>
        </p:nvSpPr>
        <p:spPr>
          <a:xfrm>
            <a:off x="4572000" y="6248400"/>
            <a:ext cx="3657600" cy="609600"/>
          </a:xfrm>
        </p:spPr>
        <p:txBody>
          <a:bodyPr/>
          <a:lstStyle/>
          <a:p>
            <a:r>
              <a:rPr lang="en-US">
                <a:solidFill>
                  <a:prstClr val="black"/>
                </a:solidFill>
              </a:rPr>
              <a:t>For Broker Dealer Use Only - Not For Public Distribution</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1814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Large 1-co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555" y="6304405"/>
            <a:ext cx="2362200" cy="453542"/>
          </a:xfrm>
          <a:prstGeom prst="rect">
            <a:avLst/>
          </a:prstGeom>
        </p:spPr>
      </p:pic>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US" dirty="0">
                <a:solidFill>
                  <a:prstClr val="black"/>
                </a:solidFill>
              </a:rPr>
              <a:t>For Broker Dealer Use Only - Not For Public Distribution</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dirty="0">
              <a:solidFill>
                <a:prstClr val="black"/>
              </a:solidFill>
            </a:endParaRPr>
          </a:p>
        </p:txBody>
      </p:sp>
      <p:sp>
        <p:nvSpPr>
          <p:cNvPr id="8"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
        <p:nvSpPr>
          <p:cNvPr id="10"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
        <p:nvSpPr>
          <p:cNvPr id="3" name="Content Placeholder 2"/>
          <p:cNvSpPr>
            <a:spLocks noGrp="1"/>
          </p:cNvSpPr>
          <p:nvPr>
            <p:ph idx="1"/>
          </p:nvPr>
        </p:nvSpPr>
        <p:spPr/>
        <p:txBody>
          <a:bodyPr/>
          <a:lstStyle>
            <a:lvl1pPr>
              <a:buClr>
                <a:srgbClr val="ED1C24"/>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7645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Large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2"/>
            <a:ext cx="39624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solidFill>
                  <a:prstClr val="black"/>
                </a:solidFill>
              </a:rPr>
              <a:t>For Broker Dealer Use Only - Not For Public Distribution</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dirty="0">
              <a:solidFill>
                <a:prstClr val="black"/>
              </a:solidFill>
            </a:endParaRPr>
          </a:p>
        </p:txBody>
      </p:sp>
      <p:sp>
        <p:nvSpPr>
          <p:cNvPr id="8"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
        <p:nvSpPr>
          <p:cNvPr id="10"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
        <p:nvSpPr>
          <p:cNvPr id="11" name="Content Placeholder 2"/>
          <p:cNvSpPr>
            <a:spLocks noGrp="1"/>
          </p:cNvSpPr>
          <p:nvPr>
            <p:ph idx="13"/>
          </p:nvPr>
        </p:nvSpPr>
        <p:spPr>
          <a:xfrm>
            <a:off x="4724400" y="1144710"/>
            <a:ext cx="39624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555" y="6304405"/>
            <a:ext cx="2362200" cy="453542"/>
          </a:xfrm>
          <a:prstGeom prst="rect">
            <a:avLst/>
          </a:prstGeom>
        </p:spPr>
      </p:pic>
    </p:spTree>
    <p:extLst>
      <p:ext uri="{BB962C8B-B14F-4D97-AF65-F5344CB8AC3E}">
        <p14:creationId xmlns:p14="http://schemas.microsoft.com/office/powerpoint/2010/main" val="1987345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Small 1-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solidFill>
                  <a:prstClr val="black"/>
                </a:solidFill>
              </a:rPr>
              <a:t>For Broker Dealer Use Only - Not For Public Distribution</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dirty="0">
              <a:solidFill>
                <a:prstClr val="black"/>
              </a:solidFill>
            </a:endParaRPr>
          </a:p>
        </p:txBody>
      </p:sp>
      <p:sp>
        <p:nvSpPr>
          <p:cNvPr id="8"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
        <p:nvSpPr>
          <p:cNvPr id="10"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555" y="6304405"/>
            <a:ext cx="2362200" cy="453542"/>
          </a:xfrm>
          <a:prstGeom prst="rect">
            <a:avLst/>
          </a:prstGeom>
        </p:spPr>
      </p:pic>
    </p:spTree>
    <p:extLst>
      <p:ext uri="{BB962C8B-B14F-4D97-AF65-F5344CB8AC3E}">
        <p14:creationId xmlns:p14="http://schemas.microsoft.com/office/powerpoint/2010/main" val="1813053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mall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2"/>
            <a:ext cx="3962400" cy="4983163"/>
          </a:xfrm>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solidFill>
                  <a:prstClr val="black"/>
                </a:solidFill>
              </a:rPr>
              <a:t>For Broker Dealer Use Only - Not For Public Distribution</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dirty="0">
              <a:solidFill>
                <a:prstClr val="black"/>
              </a:solidFill>
            </a:endParaRPr>
          </a:p>
        </p:txBody>
      </p:sp>
      <p:sp>
        <p:nvSpPr>
          <p:cNvPr id="8"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
        <p:nvSpPr>
          <p:cNvPr id="10"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
        <p:nvSpPr>
          <p:cNvPr id="9" name="Content Placeholder 2"/>
          <p:cNvSpPr>
            <a:spLocks noGrp="1"/>
          </p:cNvSpPr>
          <p:nvPr>
            <p:ph idx="13"/>
          </p:nvPr>
        </p:nvSpPr>
        <p:spPr>
          <a:xfrm>
            <a:off x="4713944" y="1143002"/>
            <a:ext cx="3962400" cy="4983163"/>
          </a:xfrm>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555" y="6304405"/>
            <a:ext cx="2362200" cy="453542"/>
          </a:xfrm>
          <a:prstGeom prst="rect">
            <a:avLst/>
          </a:prstGeom>
        </p:spPr>
      </p:pic>
    </p:spTree>
    <p:extLst>
      <p:ext uri="{BB962C8B-B14F-4D97-AF65-F5344CB8AC3E}">
        <p14:creationId xmlns:p14="http://schemas.microsoft.com/office/powerpoint/2010/main" val="3445588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isclos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Font typeface="Arial"/>
              <a:buNone/>
              <a:defRPr sz="1000"/>
            </a:lvl1pPr>
            <a:lvl2pPr marL="0" indent="0">
              <a:spcBef>
                <a:spcPts val="1000"/>
              </a:spcBef>
              <a:buNone/>
              <a:defRPr sz="1000"/>
            </a:lvl2pPr>
            <a:lvl3pPr marL="0" indent="0">
              <a:spcBef>
                <a:spcPts val="1000"/>
              </a:spcBef>
              <a:buNone/>
              <a:defRPr sz="1000"/>
            </a:lvl3pPr>
            <a:lvl4pPr marL="0" indent="0">
              <a:spcBef>
                <a:spcPts val="1000"/>
              </a:spcBef>
              <a:buNone/>
              <a:defRPr sz="1000"/>
            </a:lvl4pPr>
            <a:lvl5pPr marL="0" indent="0">
              <a:spcBef>
                <a:spcPts val="1000"/>
              </a:spcBef>
              <a:buNone/>
              <a:defRPr sz="1000"/>
            </a:lvl5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solidFill>
                  <a:prstClr val="black"/>
                </a:solidFill>
              </a:rPr>
              <a:t>For Broker Dealer Use Only - Not For Public Distribution</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dirty="0">
              <a:solidFill>
                <a:prstClr val="black"/>
              </a:solidFill>
            </a:endParaRPr>
          </a:p>
        </p:txBody>
      </p:sp>
      <p:sp>
        <p:nvSpPr>
          <p:cNvPr id="8"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
        <p:nvSpPr>
          <p:cNvPr id="10"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555" y="6304405"/>
            <a:ext cx="2362200" cy="453542"/>
          </a:xfrm>
          <a:prstGeom prst="rect">
            <a:avLst/>
          </a:prstGeom>
        </p:spPr>
      </p:pic>
    </p:spTree>
    <p:extLst>
      <p:ext uri="{BB962C8B-B14F-4D97-AF65-F5344CB8AC3E}">
        <p14:creationId xmlns:p14="http://schemas.microsoft.com/office/powerpoint/2010/main" val="2288530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65167"/>
            <a:ext cx="9144000" cy="1700784"/>
          </a:xfrm>
          <a:prstGeom prst="rect">
            <a:avLst/>
          </a:prstGeom>
        </p:spPr>
      </p:pic>
      <p:sp>
        <p:nvSpPr>
          <p:cNvPr id="2" name="Title 1"/>
          <p:cNvSpPr>
            <a:spLocks noGrp="1"/>
          </p:cNvSpPr>
          <p:nvPr>
            <p:ph type="ctrTitle"/>
          </p:nvPr>
        </p:nvSpPr>
        <p:spPr>
          <a:xfrm>
            <a:off x="457200" y="1219203"/>
            <a:ext cx="8229600" cy="1523999"/>
          </a:xfrm>
        </p:spPr>
        <p:txBody>
          <a:bodyPr anchor="b" anchorCtr="0"/>
          <a:lstStyle>
            <a:lvl1pPr>
              <a:defRPr sz="4200" b="0">
                <a:solidFill>
                  <a:srgbClr val="0079C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457200" y="3352801"/>
            <a:ext cx="5943600" cy="838201"/>
          </a:xfrm>
        </p:spPr>
        <p:txBody>
          <a:bodyPr/>
          <a:lstStyle>
            <a:lvl1pPr marL="0" indent="0" algn="l">
              <a:spcBef>
                <a:spcPts val="0"/>
              </a:spcBef>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400800" y="5926259"/>
            <a:ext cx="2286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dirty="0"/>
          </a:p>
        </p:txBody>
      </p:sp>
      <p:sp>
        <p:nvSpPr>
          <p:cNvPr id="5" name="Footer Placeholder 4"/>
          <p:cNvSpPr>
            <a:spLocks noGrp="1"/>
          </p:cNvSpPr>
          <p:nvPr>
            <p:ph type="ftr" sz="quarter" idx="11"/>
          </p:nvPr>
        </p:nvSpPr>
        <p:spPr>
          <a:xfrm>
            <a:off x="4572000" y="6248400"/>
            <a:ext cx="3657600" cy="609600"/>
          </a:xfrm>
        </p:spPr>
        <p:txBody>
          <a:bodyPr/>
          <a:lstStyle/>
          <a:p>
            <a:r>
              <a:rPr lang="en-US">
                <a:solidFill>
                  <a:prstClr val="black"/>
                </a:solidFill>
              </a:rPr>
              <a:t>For Broker Dealer Use Only - Not For Public Distribution</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12" name="Line 19"/>
          <p:cNvSpPr>
            <a:spLocks noChangeShapeType="1"/>
          </p:cNvSpPr>
          <p:nvPr userDrawn="1"/>
        </p:nvSpPr>
        <p:spPr bwMode="auto">
          <a:xfrm>
            <a:off x="457200" y="3048000"/>
            <a:ext cx="8229600" cy="0"/>
          </a:xfrm>
          <a:prstGeom prst="line">
            <a:avLst/>
          </a:prstGeom>
          <a:noFill/>
          <a:ln w="9525">
            <a:solidFill>
              <a:srgbClr val="CACACA"/>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Tree>
    <p:extLst>
      <p:ext uri="{BB962C8B-B14F-4D97-AF65-F5344CB8AC3E}">
        <p14:creationId xmlns:p14="http://schemas.microsoft.com/office/powerpoint/2010/main" val="393126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pic>
        <p:nvPicPr>
          <p:cNvPr id="8" name="Picture 7" descr="E_6_Save4Web_Maximu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87696"/>
          </a:xfrm>
          <a:prstGeom prst="rect">
            <a:avLst/>
          </a:prstGeom>
        </p:spPr>
      </p:pic>
      <p:sp>
        <p:nvSpPr>
          <p:cNvPr id="7" name="Oval 6"/>
          <p:cNvSpPr/>
          <p:nvPr userDrawn="1"/>
        </p:nvSpPr>
        <p:spPr>
          <a:xfrm>
            <a:off x="4038600" y="2626112"/>
            <a:ext cx="3429000" cy="3429000"/>
          </a:xfrm>
          <a:prstGeom prst="ellipse">
            <a:avLst/>
          </a:prstGeom>
          <a:solidFill>
            <a:srgbClr val="0079C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p>
        </p:txBody>
      </p:sp>
      <p:grpSp>
        <p:nvGrpSpPr>
          <p:cNvPr id="13" name="Group 12"/>
          <p:cNvGrpSpPr/>
          <p:nvPr userDrawn="1"/>
        </p:nvGrpSpPr>
        <p:grpSpPr>
          <a:xfrm>
            <a:off x="468901" y="288832"/>
            <a:ext cx="4587968"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p>
          </p:txBody>
        </p:sp>
      </p:grpSp>
      <p:sp>
        <p:nvSpPr>
          <p:cNvPr id="2" name="Title 1"/>
          <p:cNvSpPr>
            <a:spLocks noGrp="1"/>
          </p:cNvSpPr>
          <p:nvPr>
            <p:ph type="ctrTitle"/>
          </p:nvPr>
        </p:nvSpPr>
        <p:spPr>
          <a:xfrm>
            <a:off x="1219200" y="1219203"/>
            <a:ext cx="3124199" cy="2666999"/>
          </a:xfrm>
        </p:spPr>
        <p:txBody>
          <a:bodyPr/>
          <a:lstStyle>
            <a:lvl1pPr>
              <a:defRPr sz="3200" b="0">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4935057" y="3733801"/>
            <a:ext cx="2219254" cy="914401"/>
          </a:xfrm>
        </p:spPr>
        <p:txBody>
          <a:bodyPr anchor="ctr" anchorCtr="0"/>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9144000" cy="1700784"/>
          </a:xfrm>
          <a:prstGeom prst="rect">
            <a:avLst/>
          </a:prstGeom>
        </p:spPr>
      </p:pic>
      <p:sp>
        <p:nvSpPr>
          <p:cNvPr id="5" name="Footer Placeholder 4"/>
          <p:cNvSpPr>
            <a:spLocks noGrp="1"/>
          </p:cNvSpPr>
          <p:nvPr>
            <p:ph type="ftr" sz="quarter" idx="11"/>
          </p:nvPr>
        </p:nvSpPr>
        <p:spPr>
          <a:xfrm>
            <a:off x="4572000" y="6248400"/>
            <a:ext cx="3657600" cy="609600"/>
          </a:xfrm>
        </p:spPr>
        <p:txBody>
          <a:bodyPr/>
          <a:lstStyle/>
          <a:p>
            <a:r>
              <a:rPr lang="en-US"/>
              <a:t>For Broker Dealer Use Only - Not For Public Distribution</a:t>
            </a:r>
            <a:endParaRPr lang="en-US" dirty="0"/>
          </a:p>
        </p:txBody>
      </p:sp>
      <p:sp>
        <p:nvSpPr>
          <p:cNvPr id="6" name="Slide Number Placeholder 5"/>
          <p:cNvSpPr>
            <a:spLocks noGrp="1"/>
          </p:cNvSpPr>
          <p:nvPr>
            <p:ph type="sldNum" sz="quarter" idx="12"/>
          </p:nvPr>
        </p:nvSpPr>
        <p:spPr/>
        <p:txBody>
          <a:bodyPr/>
          <a:lstStyle/>
          <a:p>
            <a:fld id="{86AB923B-19CD-554A-A7CB-5C782A182CEF}" type="slidenum">
              <a:rPr lang="en-US" smtClean="0"/>
              <a:t>‹#›</a:t>
            </a:fld>
            <a:endParaRPr lang="en-US"/>
          </a:p>
        </p:txBody>
      </p:sp>
    </p:spTree>
    <p:extLst>
      <p:ext uri="{BB962C8B-B14F-4D97-AF65-F5344CB8AC3E}">
        <p14:creationId xmlns:p14="http://schemas.microsoft.com/office/powerpoint/2010/main" val="1762074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pic>
        <p:nvPicPr>
          <p:cNvPr id="8" name="Picture 7" descr="E_6_Save4Web_Maximu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87696"/>
          </a:xfrm>
          <a:prstGeom prst="rect">
            <a:avLst/>
          </a:prstGeom>
        </p:spPr>
      </p:pic>
      <p:sp>
        <p:nvSpPr>
          <p:cNvPr id="7" name="Oval 6"/>
          <p:cNvSpPr/>
          <p:nvPr userDrawn="1"/>
        </p:nvSpPr>
        <p:spPr>
          <a:xfrm>
            <a:off x="4038600" y="2626112"/>
            <a:ext cx="3429000" cy="3429000"/>
          </a:xfrm>
          <a:prstGeom prst="ellipse">
            <a:avLst/>
          </a:prstGeom>
          <a:solidFill>
            <a:srgbClr val="0079C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solidFill>
                <a:prstClr val="white"/>
              </a:solidFill>
            </a:endParaRPr>
          </a:p>
        </p:txBody>
      </p:sp>
      <p:grpSp>
        <p:nvGrpSpPr>
          <p:cNvPr id="13" name="Group 12"/>
          <p:cNvGrpSpPr/>
          <p:nvPr userDrawn="1"/>
        </p:nvGrpSpPr>
        <p:grpSpPr>
          <a:xfrm>
            <a:off x="468901" y="288832"/>
            <a:ext cx="4587968"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solidFill>
                  <a:prstClr val="white"/>
                </a:solidFill>
              </a:endParaRPr>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solidFill>
                  <a:prstClr val="white"/>
                </a:solidFill>
              </a:endParaRPr>
            </a:p>
          </p:txBody>
        </p:sp>
      </p:grpSp>
      <p:sp>
        <p:nvSpPr>
          <p:cNvPr id="2" name="Title 1"/>
          <p:cNvSpPr>
            <a:spLocks noGrp="1"/>
          </p:cNvSpPr>
          <p:nvPr>
            <p:ph type="ctrTitle"/>
          </p:nvPr>
        </p:nvSpPr>
        <p:spPr>
          <a:xfrm>
            <a:off x="1219200" y="1219203"/>
            <a:ext cx="3124199" cy="2666999"/>
          </a:xfrm>
        </p:spPr>
        <p:txBody>
          <a:bodyPr/>
          <a:lstStyle>
            <a:lvl1pPr>
              <a:defRPr sz="3200" b="0">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4935057" y="3733801"/>
            <a:ext cx="2219254" cy="914401"/>
          </a:xfrm>
        </p:spPr>
        <p:txBody>
          <a:bodyPr anchor="ctr" anchorCtr="0"/>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9144000" cy="1700784"/>
          </a:xfrm>
          <a:prstGeom prst="rect">
            <a:avLst/>
          </a:prstGeom>
        </p:spPr>
      </p:pic>
      <p:sp>
        <p:nvSpPr>
          <p:cNvPr id="4" name="Date Placeholder 3"/>
          <p:cNvSpPr>
            <a:spLocks noGrp="1"/>
          </p:cNvSpPr>
          <p:nvPr>
            <p:ph type="dt" sz="half" idx="10"/>
          </p:nvPr>
        </p:nvSpPr>
        <p:spPr>
          <a:xfrm>
            <a:off x="6400800" y="5926259"/>
            <a:ext cx="2286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dirty="0"/>
          </a:p>
        </p:txBody>
      </p:sp>
      <p:sp>
        <p:nvSpPr>
          <p:cNvPr id="5" name="Footer Placeholder 4"/>
          <p:cNvSpPr>
            <a:spLocks noGrp="1"/>
          </p:cNvSpPr>
          <p:nvPr>
            <p:ph type="ftr" sz="quarter" idx="11"/>
          </p:nvPr>
        </p:nvSpPr>
        <p:spPr>
          <a:xfrm>
            <a:off x="4572000" y="6248400"/>
            <a:ext cx="3657600" cy="609600"/>
          </a:xfrm>
        </p:spPr>
        <p:txBody>
          <a:bodyPr/>
          <a:lstStyle/>
          <a:p>
            <a:r>
              <a:rPr lang="en-US">
                <a:solidFill>
                  <a:prstClr val="black"/>
                </a:solidFill>
              </a:rPr>
              <a:t>For Broker Dealer Use Only - Not For Public Distribution</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31083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2">
    <p:spTree>
      <p:nvGrpSpPr>
        <p:cNvPr id="1" name=""/>
        <p:cNvGrpSpPr/>
        <p:nvPr/>
      </p:nvGrpSpPr>
      <p:grpSpPr>
        <a:xfrm>
          <a:off x="0" y="0"/>
          <a:ext cx="0" cy="0"/>
          <a:chOff x="0" y="0"/>
          <a:chExt cx="0" cy="0"/>
        </a:xfrm>
      </p:grpSpPr>
      <p:pic>
        <p:nvPicPr>
          <p:cNvPr id="8" name="Picture 7" descr="E_6_Save4Web_Maximu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87696"/>
          </a:xfrm>
          <a:prstGeom prst="rect">
            <a:avLst/>
          </a:prstGeom>
        </p:spPr>
      </p:pic>
      <p:grpSp>
        <p:nvGrpSpPr>
          <p:cNvPr id="13" name="Group 12"/>
          <p:cNvGrpSpPr/>
          <p:nvPr userDrawn="1"/>
        </p:nvGrpSpPr>
        <p:grpSpPr>
          <a:xfrm>
            <a:off x="468901" y="288832"/>
            <a:ext cx="4587968"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solidFill>
                  <a:prstClr val="white"/>
                </a:solidFill>
              </a:endParaRPr>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solidFill>
                  <a:prstClr val="white"/>
                </a:solidFill>
              </a:endParaRPr>
            </a:p>
          </p:txBody>
        </p:sp>
      </p:grpSp>
      <p:sp>
        <p:nvSpPr>
          <p:cNvPr id="2" name="Title 1"/>
          <p:cNvSpPr>
            <a:spLocks noGrp="1"/>
          </p:cNvSpPr>
          <p:nvPr>
            <p:ph type="ctrTitle"/>
          </p:nvPr>
        </p:nvSpPr>
        <p:spPr>
          <a:xfrm>
            <a:off x="1219200" y="1219203"/>
            <a:ext cx="3124199" cy="2666999"/>
          </a:xfrm>
        </p:spPr>
        <p:txBody>
          <a:bodyPr/>
          <a:lstStyle>
            <a:lvl1pPr>
              <a:defRPr sz="3200" b="0">
                <a:solidFill>
                  <a:srgbClr val="FFFFFF"/>
                </a:solidFill>
                <a:latin typeface="Arial"/>
                <a:cs typeface="Arial"/>
              </a:defRPr>
            </a:lvl1pPr>
          </a:lstStyle>
          <a:p>
            <a:r>
              <a:rPr lang="en-US"/>
              <a:t>Click to edit Master title style</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9144000" cy="1700784"/>
          </a:xfrm>
          <a:prstGeom prst="rect">
            <a:avLst/>
          </a:prstGeom>
        </p:spPr>
      </p:pic>
      <p:sp>
        <p:nvSpPr>
          <p:cNvPr id="4" name="Date Placeholder 3"/>
          <p:cNvSpPr>
            <a:spLocks noGrp="1"/>
          </p:cNvSpPr>
          <p:nvPr>
            <p:ph type="dt" sz="half" idx="10"/>
          </p:nvPr>
        </p:nvSpPr>
        <p:spPr>
          <a:xfrm>
            <a:off x="6400800" y="5926259"/>
            <a:ext cx="2286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dirty="0"/>
          </a:p>
        </p:txBody>
      </p:sp>
      <p:sp>
        <p:nvSpPr>
          <p:cNvPr id="5" name="Footer Placeholder 4"/>
          <p:cNvSpPr>
            <a:spLocks noGrp="1"/>
          </p:cNvSpPr>
          <p:nvPr>
            <p:ph type="ftr" sz="quarter" idx="11"/>
          </p:nvPr>
        </p:nvSpPr>
        <p:spPr>
          <a:xfrm>
            <a:off x="4572000" y="6248400"/>
            <a:ext cx="3657600" cy="609600"/>
          </a:xfrm>
        </p:spPr>
        <p:txBody>
          <a:bodyPr/>
          <a:lstStyle>
            <a:lvl1pPr>
              <a:defRPr>
                <a:solidFill>
                  <a:schemeClr val="bg1"/>
                </a:solidFill>
              </a:defRPr>
            </a:lvl1pPr>
          </a:lstStyle>
          <a:p>
            <a:r>
              <a:rPr lang="en-US" dirty="0">
                <a:solidFill>
                  <a:prstClr val="white"/>
                </a:solidFill>
              </a:rPr>
              <a:t>For Broker Dealer Use Only - Not For Public Distribution</a:t>
            </a:r>
          </a:p>
        </p:txBody>
      </p:sp>
    </p:spTree>
    <p:extLst>
      <p:ext uri="{BB962C8B-B14F-4D97-AF65-F5344CB8AC3E}">
        <p14:creationId xmlns:p14="http://schemas.microsoft.com/office/powerpoint/2010/main" val="2476694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pic>
        <p:nvPicPr>
          <p:cNvPr id="8" name="Picture 7" descr="girl_5_Save4Web_Hig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81600"/>
          </a:xfrm>
          <a:prstGeom prst="rect">
            <a:avLst/>
          </a:prstGeom>
        </p:spPr>
      </p:pic>
      <p:grpSp>
        <p:nvGrpSpPr>
          <p:cNvPr id="13" name="Group 12"/>
          <p:cNvGrpSpPr/>
          <p:nvPr userDrawn="1"/>
        </p:nvGrpSpPr>
        <p:grpSpPr>
          <a:xfrm>
            <a:off x="-304800" y="288832"/>
            <a:ext cx="4587968"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solidFill>
                  <a:prstClr val="white"/>
                </a:solidFill>
              </a:endParaRPr>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solidFill>
                  <a:prstClr val="white"/>
                </a:solidFill>
              </a:endParaRPr>
            </a:p>
          </p:txBody>
        </p:sp>
      </p:grpSp>
      <p:sp>
        <p:nvSpPr>
          <p:cNvPr id="2" name="Title 1"/>
          <p:cNvSpPr>
            <a:spLocks noGrp="1"/>
          </p:cNvSpPr>
          <p:nvPr>
            <p:ph type="ctrTitle"/>
          </p:nvPr>
        </p:nvSpPr>
        <p:spPr>
          <a:xfrm>
            <a:off x="457201" y="1219201"/>
            <a:ext cx="3124199" cy="1981200"/>
          </a:xfrm>
        </p:spPr>
        <p:txBody>
          <a:bodyPr/>
          <a:lstStyle>
            <a:lvl1pPr>
              <a:defRPr sz="3200" b="0">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457200" y="3352801"/>
            <a:ext cx="3124200" cy="609599"/>
          </a:xfrm>
        </p:spPr>
        <p:txBody>
          <a:bodyPr/>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9144000" cy="1700784"/>
          </a:xfrm>
          <a:prstGeom prst="rect">
            <a:avLst/>
          </a:prstGeom>
        </p:spPr>
      </p:pic>
      <p:sp>
        <p:nvSpPr>
          <p:cNvPr id="4" name="Date Placeholder 3"/>
          <p:cNvSpPr>
            <a:spLocks noGrp="1"/>
          </p:cNvSpPr>
          <p:nvPr>
            <p:ph type="dt" sz="half" idx="10"/>
          </p:nvPr>
        </p:nvSpPr>
        <p:spPr>
          <a:xfrm>
            <a:off x="6400800" y="5934210"/>
            <a:ext cx="2286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dirty="0"/>
          </a:p>
        </p:txBody>
      </p:sp>
      <p:sp>
        <p:nvSpPr>
          <p:cNvPr id="5" name="Footer Placeholder 4"/>
          <p:cNvSpPr>
            <a:spLocks noGrp="1"/>
          </p:cNvSpPr>
          <p:nvPr>
            <p:ph type="ftr" sz="quarter" idx="11"/>
          </p:nvPr>
        </p:nvSpPr>
        <p:spPr>
          <a:xfrm>
            <a:off x="4572000" y="6248400"/>
            <a:ext cx="3657600" cy="609600"/>
          </a:xfrm>
        </p:spPr>
        <p:txBody>
          <a:bodyPr/>
          <a:lstStyle/>
          <a:p>
            <a:r>
              <a:rPr lang="en-US">
                <a:solidFill>
                  <a:prstClr val="black"/>
                </a:solidFill>
              </a:rPr>
              <a:t>For Broker Dealer Use Only - Not For Public Distribution</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47502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t Large 1-co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555" y="6304405"/>
            <a:ext cx="2362200" cy="453542"/>
          </a:xfrm>
          <a:prstGeom prst="rect">
            <a:avLst/>
          </a:prstGeom>
        </p:spPr>
      </p:pic>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US" dirty="0">
                <a:solidFill>
                  <a:prstClr val="black"/>
                </a:solidFill>
              </a:rPr>
              <a:t>For Broker Dealer Use Only - Not For Public Distribution</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dirty="0">
              <a:solidFill>
                <a:prstClr val="black"/>
              </a:solidFill>
            </a:endParaRPr>
          </a:p>
        </p:txBody>
      </p:sp>
      <p:sp>
        <p:nvSpPr>
          <p:cNvPr id="8"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
        <p:nvSpPr>
          <p:cNvPr id="10"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
        <p:nvSpPr>
          <p:cNvPr id="3" name="Content Placeholder 2"/>
          <p:cNvSpPr>
            <a:spLocks noGrp="1"/>
          </p:cNvSpPr>
          <p:nvPr>
            <p:ph idx="1"/>
          </p:nvPr>
        </p:nvSpPr>
        <p:spPr/>
        <p:txBody>
          <a:bodyPr/>
          <a:lstStyle>
            <a:lvl1pPr>
              <a:buClr>
                <a:srgbClr val="ED1C24"/>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682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Large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2"/>
            <a:ext cx="39624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solidFill>
                  <a:prstClr val="black"/>
                </a:solidFill>
              </a:rPr>
              <a:t>For Broker Dealer Use Only - Not For Public Distribution</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dirty="0">
              <a:solidFill>
                <a:prstClr val="black"/>
              </a:solidFill>
            </a:endParaRPr>
          </a:p>
        </p:txBody>
      </p:sp>
      <p:sp>
        <p:nvSpPr>
          <p:cNvPr id="8"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
        <p:nvSpPr>
          <p:cNvPr id="10"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
        <p:nvSpPr>
          <p:cNvPr id="11" name="Content Placeholder 2"/>
          <p:cNvSpPr>
            <a:spLocks noGrp="1"/>
          </p:cNvSpPr>
          <p:nvPr>
            <p:ph idx="13"/>
          </p:nvPr>
        </p:nvSpPr>
        <p:spPr>
          <a:xfrm>
            <a:off x="4724400" y="1144710"/>
            <a:ext cx="39624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555" y="6304405"/>
            <a:ext cx="2362200" cy="453542"/>
          </a:xfrm>
          <a:prstGeom prst="rect">
            <a:avLst/>
          </a:prstGeom>
        </p:spPr>
      </p:pic>
    </p:spTree>
    <p:extLst>
      <p:ext uri="{BB962C8B-B14F-4D97-AF65-F5344CB8AC3E}">
        <p14:creationId xmlns:p14="http://schemas.microsoft.com/office/powerpoint/2010/main" val="1912632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Small 1-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solidFill>
                  <a:prstClr val="black"/>
                </a:solidFill>
              </a:rPr>
              <a:t>For Broker Dealer Use Only - Not For Public Distribution</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dirty="0">
              <a:solidFill>
                <a:prstClr val="black"/>
              </a:solidFill>
            </a:endParaRPr>
          </a:p>
        </p:txBody>
      </p:sp>
      <p:sp>
        <p:nvSpPr>
          <p:cNvPr id="8"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
        <p:nvSpPr>
          <p:cNvPr id="10"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555" y="6304405"/>
            <a:ext cx="2362200" cy="453542"/>
          </a:xfrm>
          <a:prstGeom prst="rect">
            <a:avLst/>
          </a:prstGeom>
        </p:spPr>
      </p:pic>
    </p:spTree>
    <p:extLst>
      <p:ext uri="{BB962C8B-B14F-4D97-AF65-F5344CB8AC3E}">
        <p14:creationId xmlns:p14="http://schemas.microsoft.com/office/powerpoint/2010/main" val="2138841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mall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2"/>
            <a:ext cx="3962400" cy="4983163"/>
          </a:xfrm>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solidFill>
                  <a:prstClr val="black"/>
                </a:solidFill>
              </a:rPr>
              <a:t>For Broker Dealer Use Only - Not For Public Distribution</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dirty="0">
              <a:solidFill>
                <a:prstClr val="black"/>
              </a:solidFill>
            </a:endParaRPr>
          </a:p>
        </p:txBody>
      </p:sp>
      <p:sp>
        <p:nvSpPr>
          <p:cNvPr id="8"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
        <p:nvSpPr>
          <p:cNvPr id="10"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
        <p:nvSpPr>
          <p:cNvPr id="9" name="Content Placeholder 2"/>
          <p:cNvSpPr>
            <a:spLocks noGrp="1"/>
          </p:cNvSpPr>
          <p:nvPr>
            <p:ph idx="13"/>
          </p:nvPr>
        </p:nvSpPr>
        <p:spPr>
          <a:xfrm>
            <a:off x="4713944" y="1143002"/>
            <a:ext cx="3962400" cy="4983163"/>
          </a:xfrm>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555" y="6304405"/>
            <a:ext cx="2362200" cy="453542"/>
          </a:xfrm>
          <a:prstGeom prst="rect">
            <a:avLst/>
          </a:prstGeom>
        </p:spPr>
      </p:pic>
    </p:spTree>
    <p:extLst>
      <p:ext uri="{BB962C8B-B14F-4D97-AF65-F5344CB8AC3E}">
        <p14:creationId xmlns:p14="http://schemas.microsoft.com/office/powerpoint/2010/main" val="1754366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Disclos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Font typeface="Arial"/>
              <a:buNone/>
              <a:defRPr sz="1000"/>
            </a:lvl1pPr>
            <a:lvl2pPr marL="0" indent="0">
              <a:spcBef>
                <a:spcPts val="1000"/>
              </a:spcBef>
              <a:buNone/>
              <a:defRPr sz="1000"/>
            </a:lvl2pPr>
            <a:lvl3pPr marL="0" indent="0">
              <a:spcBef>
                <a:spcPts val="1000"/>
              </a:spcBef>
              <a:buNone/>
              <a:defRPr sz="1000"/>
            </a:lvl3pPr>
            <a:lvl4pPr marL="0" indent="0">
              <a:spcBef>
                <a:spcPts val="1000"/>
              </a:spcBef>
              <a:buNone/>
              <a:defRPr sz="1000"/>
            </a:lvl4pPr>
            <a:lvl5pPr marL="0" indent="0">
              <a:spcBef>
                <a:spcPts val="1000"/>
              </a:spcBef>
              <a:buNone/>
              <a:defRPr sz="1000"/>
            </a:lvl5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solidFill>
                  <a:prstClr val="black"/>
                </a:solidFill>
              </a:rPr>
              <a:t>For Broker Dealer Use Only - Not For Public Distribution</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dirty="0">
              <a:solidFill>
                <a:prstClr val="black"/>
              </a:solidFill>
            </a:endParaRPr>
          </a:p>
        </p:txBody>
      </p:sp>
      <p:sp>
        <p:nvSpPr>
          <p:cNvPr id="8"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
        <p:nvSpPr>
          <p:cNvPr id="10"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555" y="6304405"/>
            <a:ext cx="2362200" cy="453542"/>
          </a:xfrm>
          <a:prstGeom prst="rect">
            <a:avLst/>
          </a:prstGeom>
        </p:spPr>
      </p:pic>
    </p:spTree>
    <p:extLst>
      <p:ext uri="{BB962C8B-B14F-4D97-AF65-F5344CB8AC3E}">
        <p14:creationId xmlns:p14="http://schemas.microsoft.com/office/powerpoint/2010/main" val="368011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pic>
        <p:nvPicPr>
          <p:cNvPr id="2" name="Picture 24" descr="header2_tick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0"/>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9"/>
          <p:cNvSpPr>
            <a:spLocks noChangeArrowheads="1"/>
          </p:cNvSpPr>
          <p:nvPr userDrawn="1"/>
        </p:nvSpPr>
        <p:spPr bwMode="gray">
          <a:xfrm>
            <a:off x="0" y="0"/>
            <a:ext cx="6781602" cy="762000"/>
          </a:xfrm>
          <a:prstGeom prst="rect">
            <a:avLst/>
          </a:prstGeom>
          <a:gradFill rotWithShape="0">
            <a:gsLst>
              <a:gs pos="0">
                <a:srgbClr val="003859"/>
              </a:gs>
              <a:gs pos="100000">
                <a:srgbClr val="0079C1"/>
              </a:gs>
            </a:gsLst>
            <a:lin ang="2700000" scaled="1"/>
          </a:gradFill>
          <a:ln>
            <a:noFill/>
          </a:ln>
        </p:spPr>
        <p:txBody>
          <a:bodyPr wrap="none" lIns="91435" tIns="45718" rIns="91435" bIns="45718" anchor="ctr"/>
          <a:lstStyle>
            <a:lvl1pPr eaLnBrk="0" hangingPunct="0">
              <a:defRPr>
                <a:solidFill>
                  <a:schemeClr val="tx1"/>
                </a:solidFill>
                <a:latin typeface="Arial" pitchFamily="34" charset="0"/>
                <a:ea typeface="Geneva"/>
                <a:cs typeface="Geneva"/>
              </a:defRPr>
            </a:lvl1pPr>
            <a:lvl2pPr marL="742950" indent="-285750" eaLnBrk="0" hangingPunct="0">
              <a:defRPr>
                <a:solidFill>
                  <a:schemeClr val="tx1"/>
                </a:solidFill>
                <a:latin typeface="Arial" pitchFamily="34" charset="0"/>
                <a:ea typeface="Geneva"/>
                <a:cs typeface="Geneva"/>
              </a:defRPr>
            </a:lvl2pPr>
            <a:lvl3pPr marL="1143000" indent="-228600" eaLnBrk="0" hangingPunct="0">
              <a:defRPr>
                <a:solidFill>
                  <a:schemeClr val="tx1"/>
                </a:solidFill>
                <a:latin typeface="Arial" pitchFamily="34" charset="0"/>
                <a:ea typeface="Geneva"/>
                <a:cs typeface="Geneva"/>
              </a:defRPr>
            </a:lvl3pPr>
            <a:lvl4pPr marL="1600200" indent="-228600" eaLnBrk="0" hangingPunct="0">
              <a:defRPr>
                <a:solidFill>
                  <a:schemeClr val="tx1"/>
                </a:solidFill>
                <a:latin typeface="Arial" pitchFamily="34" charset="0"/>
                <a:ea typeface="Geneva"/>
                <a:cs typeface="Geneva"/>
              </a:defRPr>
            </a:lvl4pPr>
            <a:lvl5pPr marL="2057400" indent="-228600" eaLnBrk="0" hangingPunct="0">
              <a:defRPr>
                <a:solidFill>
                  <a:schemeClr val="tx1"/>
                </a:solidFill>
                <a:latin typeface="Arial" pitchFamily="34" charset="0"/>
                <a:ea typeface="Geneva"/>
                <a:cs typeface="Geneva"/>
              </a:defRPr>
            </a:lvl5pPr>
            <a:lvl6pPr marL="2514600" indent="-228600" algn="ctr" defTabSz="457200" eaLnBrk="0" fontAlgn="base" hangingPunct="0">
              <a:spcBef>
                <a:spcPct val="0"/>
              </a:spcBef>
              <a:spcAft>
                <a:spcPct val="0"/>
              </a:spcAft>
              <a:defRPr>
                <a:solidFill>
                  <a:schemeClr val="tx1"/>
                </a:solidFill>
                <a:latin typeface="Arial" pitchFamily="34" charset="0"/>
                <a:ea typeface="Geneva"/>
                <a:cs typeface="Geneva"/>
              </a:defRPr>
            </a:lvl6pPr>
            <a:lvl7pPr marL="2971800" indent="-228600" algn="ctr" defTabSz="457200" eaLnBrk="0" fontAlgn="base" hangingPunct="0">
              <a:spcBef>
                <a:spcPct val="0"/>
              </a:spcBef>
              <a:spcAft>
                <a:spcPct val="0"/>
              </a:spcAft>
              <a:defRPr>
                <a:solidFill>
                  <a:schemeClr val="tx1"/>
                </a:solidFill>
                <a:latin typeface="Arial" pitchFamily="34" charset="0"/>
                <a:ea typeface="Geneva"/>
                <a:cs typeface="Geneva"/>
              </a:defRPr>
            </a:lvl7pPr>
            <a:lvl8pPr marL="3429000" indent="-228600" algn="ctr" defTabSz="457200" eaLnBrk="0" fontAlgn="base" hangingPunct="0">
              <a:spcBef>
                <a:spcPct val="0"/>
              </a:spcBef>
              <a:spcAft>
                <a:spcPct val="0"/>
              </a:spcAft>
              <a:defRPr>
                <a:solidFill>
                  <a:schemeClr val="tx1"/>
                </a:solidFill>
                <a:latin typeface="Arial" pitchFamily="34" charset="0"/>
                <a:ea typeface="Geneva"/>
                <a:cs typeface="Geneva"/>
              </a:defRPr>
            </a:lvl8pPr>
            <a:lvl9pPr marL="3886200" indent="-228600" algn="ctr" defTabSz="457200" eaLnBrk="0" fontAlgn="base" hangingPunct="0">
              <a:spcBef>
                <a:spcPct val="0"/>
              </a:spcBef>
              <a:spcAft>
                <a:spcPct val="0"/>
              </a:spcAft>
              <a:defRPr>
                <a:solidFill>
                  <a:schemeClr val="tx1"/>
                </a:solidFill>
                <a:latin typeface="Arial" pitchFamily="34" charset="0"/>
                <a:ea typeface="Geneva"/>
                <a:cs typeface="Geneva"/>
              </a:defRPr>
            </a:lvl9pPr>
          </a:lstStyle>
          <a:p>
            <a:pPr algn="r" eaLnBrk="1" hangingPunct="1">
              <a:defRPr/>
            </a:pPr>
            <a:endParaRPr lang="en-CA" altLang="en-US" sz="2800" b="1" dirty="0">
              <a:solidFill>
                <a:prstClr val="white"/>
              </a:solidFill>
              <a:ea typeface="ヒラギノ角ゴ Pro W3"/>
              <a:cs typeface="ヒラギノ角ゴ Pro W3"/>
            </a:endParaRPr>
          </a:p>
        </p:txBody>
      </p:sp>
      <p:pic>
        <p:nvPicPr>
          <p:cNvPr id="4" name="Picture 15" descr="BMOGAM_T2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1" y="6343386"/>
            <a:ext cx="2386211" cy="45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9"/>
          <p:cNvSpPr>
            <a:spLocks noChangeShapeType="1"/>
          </p:cNvSpPr>
          <p:nvPr/>
        </p:nvSpPr>
        <p:spPr bwMode="auto">
          <a:xfrm>
            <a:off x="457400" y="6324865"/>
            <a:ext cx="8229203"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en-CA" sz="1800">
              <a:solidFill>
                <a:prstClr val="black"/>
              </a:solidFill>
            </a:endParaRPr>
          </a:p>
        </p:txBody>
      </p:sp>
      <p:sp>
        <p:nvSpPr>
          <p:cNvPr id="6" name="Rectangle 6"/>
          <p:cNvSpPr>
            <a:spLocks noGrp="1" noChangeArrowheads="1"/>
          </p:cNvSpPr>
          <p:nvPr>
            <p:ph type="sldNum" sz="quarter" idx="10"/>
          </p:nvPr>
        </p:nvSpPr>
        <p:spPr/>
        <p:txBody>
          <a:bodyPr/>
          <a:lstStyle>
            <a:lvl1pPr>
              <a:defRPr/>
            </a:lvl1pPr>
          </a:lstStyle>
          <a:p>
            <a:pPr>
              <a:defRPr/>
            </a:pPr>
            <a:fld id="{FBED88B3-47CD-4587-8F52-FCE5912D7496}" type="slidenum">
              <a:rPr lang="en-US" altLang="en-US">
                <a:solidFill>
                  <a:prstClr val="black"/>
                </a:solidFill>
              </a:rPr>
              <a:pPr>
                <a:defRPr/>
              </a:pPr>
              <a:t>‹#›</a:t>
            </a:fld>
            <a:endParaRPr lang="en-US" altLang="en-US">
              <a:solidFill>
                <a:prstClr val="black"/>
              </a:solidFill>
            </a:endParaRPr>
          </a:p>
        </p:txBody>
      </p:sp>
      <p:sp>
        <p:nvSpPr>
          <p:cNvPr id="7" name="Rectangle 20"/>
          <p:cNvSpPr>
            <a:spLocks noGrp="1" noChangeArrowheads="1"/>
          </p:cNvSpPr>
          <p:nvPr>
            <p:ph type="ftr" sz="quarter" idx="11"/>
          </p:nvPr>
        </p:nvSpPr>
        <p:spPr>
          <a:xfrm>
            <a:off x="762001" y="6324867"/>
            <a:ext cx="5486797" cy="533135"/>
          </a:xfrm>
        </p:spPr>
        <p:txBody>
          <a:bodyPr/>
          <a:lstStyle>
            <a:lvl1pPr algn="l">
              <a:defRPr>
                <a:latin typeface="Arial" charset="0"/>
                <a:ea typeface="Geneva" charset="-128"/>
                <a:cs typeface="+mn-cs"/>
              </a:defRPr>
            </a:lvl1pPr>
          </a:lstStyle>
          <a:p>
            <a:pPr>
              <a:defRPr/>
            </a:pPr>
            <a:endParaRPr lang="en-US">
              <a:solidFill>
                <a:prstClr val="black"/>
              </a:solidFill>
            </a:endParaRPr>
          </a:p>
        </p:txBody>
      </p:sp>
    </p:spTree>
    <p:extLst>
      <p:ext uri="{BB962C8B-B14F-4D97-AF65-F5344CB8AC3E}">
        <p14:creationId xmlns:p14="http://schemas.microsoft.com/office/powerpoint/2010/main" val="109360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pic>
        <p:nvPicPr>
          <p:cNvPr id="8" name="Picture 7" descr="girl_5_Save4Web_Hig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81600"/>
          </a:xfrm>
          <a:prstGeom prst="rect">
            <a:avLst/>
          </a:prstGeom>
        </p:spPr>
      </p:pic>
      <p:grpSp>
        <p:nvGrpSpPr>
          <p:cNvPr id="13" name="Group 12"/>
          <p:cNvGrpSpPr/>
          <p:nvPr userDrawn="1"/>
        </p:nvGrpSpPr>
        <p:grpSpPr>
          <a:xfrm>
            <a:off x="-304800" y="288832"/>
            <a:ext cx="4587968"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p>
          </p:txBody>
        </p:sp>
      </p:grpSp>
      <p:sp>
        <p:nvSpPr>
          <p:cNvPr id="2" name="Title 1"/>
          <p:cNvSpPr>
            <a:spLocks noGrp="1"/>
          </p:cNvSpPr>
          <p:nvPr>
            <p:ph type="ctrTitle"/>
          </p:nvPr>
        </p:nvSpPr>
        <p:spPr>
          <a:xfrm>
            <a:off x="457201" y="1219201"/>
            <a:ext cx="3124199" cy="1981200"/>
          </a:xfrm>
        </p:spPr>
        <p:txBody>
          <a:bodyPr/>
          <a:lstStyle>
            <a:lvl1pPr>
              <a:defRPr sz="3200" b="0">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457200" y="3352801"/>
            <a:ext cx="3124200" cy="609599"/>
          </a:xfrm>
        </p:spPr>
        <p:txBody>
          <a:bodyPr/>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9144000" cy="1700784"/>
          </a:xfrm>
          <a:prstGeom prst="rect">
            <a:avLst/>
          </a:prstGeom>
        </p:spPr>
      </p:pic>
      <p:sp>
        <p:nvSpPr>
          <p:cNvPr id="5" name="Footer Placeholder 4"/>
          <p:cNvSpPr>
            <a:spLocks noGrp="1"/>
          </p:cNvSpPr>
          <p:nvPr>
            <p:ph type="ftr" sz="quarter" idx="11"/>
          </p:nvPr>
        </p:nvSpPr>
        <p:spPr>
          <a:xfrm>
            <a:off x="4572000" y="6248400"/>
            <a:ext cx="3657600" cy="609600"/>
          </a:xfrm>
        </p:spPr>
        <p:txBody>
          <a:bodyPr/>
          <a:lstStyle/>
          <a:p>
            <a:r>
              <a:rPr lang="en-US"/>
              <a:t>For Broker Dealer Use Only - Not For Public Distribution</a:t>
            </a:r>
            <a:endParaRPr lang="en-US" dirty="0"/>
          </a:p>
        </p:txBody>
      </p:sp>
      <p:sp>
        <p:nvSpPr>
          <p:cNvPr id="6" name="Slide Number Placeholder 5"/>
          <p:cNvSpPr>
            <a:spLocks noGrp="1"/>
          </p:cNvSpPr>
          <p:nvPr>
            <p:ph type="sldNum" sz="quarter" idx="12"/>
          </p:nvPr>
        </p:nvSpPr>
        <p:spPr/>
        <p:txBody>
          <a:bodyPr/>
          <a:lstStyle/>
          <a:p>
            <a:fld id="{86AB923B-19CD-554A-A7CB-5C782A182CEF}" type="slidenum">
              <a:rPr lang="en-US" smtClean="0"/>
              <a:t>‹#›</a:t>
            </a:fld>
            <a:endParaRPr lang="en-US"/>
          </a:p>
        </p:txBody>
      </p:sp>
    </p:spTree>
    <p:extLst>
      <p:ext uri="{BB962C8B-B14F-4D97-AF65-F5344CB8AC3E}">
        <p14:creationId xmlns:p14="http://schemas.microsoft.com/office/powerpoint/2010/main" val="3347477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Large 1-co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555" y="6304405"/>
            <a:ext cx="2362200" cy="453542"/>
          </a:xfrm>
          <a:prstGeom prst="rect">
            <a:avLst/>
          </a:prstGeom>
        </p:spPr>
      </p:pic>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ED1C24"/>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For Broker Dealer Use Only - Not For Public Distribution</a:t>
            </a:r>
          </a:p>
        </p:txBody>
      </p:sp>
      <p:sp>
        <p:nvSpPr>
          <p:cNvPr id="6" name="Slide Number Placeholder 5"/>
          <p:cNvSpPr>
            <a:spLocks noGrp="1"/>
          </p:cNvSpPr>
          <p:nvPr>
            <p:ph type="sldNum" sz="quarter" idx="12"/>
          </p:nvPr>
        </p:nvSpPr>
        <p:spPr/>
        <p:txBody>
          <a:bodyPr/>
          <a:lstStyle/>
          <a:p>
            <a:fld id="{86AB923B-19CD-554A-A7CB-5C782A182CEF}" type="slidenum">
              <a:rPr lang="en-US" smtClean="0"/>
              <a:t>‹#›</a:t>
            </a:fld>
            <a:endParaRPr lang="en-US" dirty="0"/>
          </a:p>
        </p:txBody>
      </p:sp>
      <p:sp>
        <p:nvSpPr>
          <p:cNvPr id="8"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0"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Tree>
    <p:extLst>
      <p:ext uri="{BB962C8B-B14F-4D97-AF65-F5344CB8AC3E}">
        <p14:creationId xmlns:p14="http://schemas.microsoft.com/office/powerpoint/2010/main" val="33790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rge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2"/>
            <a:ext cx="39624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For Broker Dealer Use Only - Not For Public Distribution</a:t>
            </a:r>
            <a:endParaRPr lang="en-US" dirty="0"/>
          </a:p>
        </p:txBody>
      </p:sp>
      <p:sp>
        <p:nvSpPr>
          <p:cNvPr id="6" name="Slide Number Placeholder 5"/>
          <p:cNvSpPr>
            <a:spLocks noGrp="1"/>
          </p:cNvSpPr>
          <p:nvPr>
            <p:ph type="sldNum" sz="quarter" idx="12"/>
          </p:nvPr>
        </p:nvSpPr>
        <p:spPr/>
        <p:txBody>
          <a:bodyPr/>
          <a:lstStyle/>
          <a:p>
            <a:fld id="{86AB923B-19CD-554A-A7CB-5C782A182CEF}" type="slidenum">
              <a:rPr lang="en-US" smtClean="0"/>
              <a:t>‹#›</a:t>
            </a:fld>
            <a:endParaRPr lang="en-US" dirty="0"/>
          </a:p>
        </p:txBody>
      </p:sp>
      <p:sp>
        <p:nvSpPr>
          <p:cNvPr id="8"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0"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1" name="Content Placeholder 2"/>
          <p:cNvSpPr>
            <a:spLocks noGrp="1"/>
          </p:cNvSpPr>
          <p:nvPr>
            <p:ph idx="13"/>
          </p:nvPr>
        </p:nvSpPr>
        <p:spPr>
          <a:xfrm>
            <a:off x="4724400" y="1144710"/>
            <a:ext cx="39624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555" y="6304405"/>
            <a:ext cx="2362200" cy="453542"/>
          </a:xfrm>
          <a:prstGeom prst="rect">
            <a:avLst/>
          </a:prstGeom>
        </p:spPr>
      </p:pic>
    </p:spTree>
    <p:extLst>
      <p:ext uri="{BB962C8B-B14F-4D97-AF65-F5344CB8AC3E}">
        <p14:creationId xmlns:p14="http://schemas.microsoft.com/office/powerpoint/2010/main" val="69080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Small 1-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For Broker Dealer Use Only - Not For Public Distribution</a:t>
            </a:r>
            <a:endParaRPr lang="en-US" dirty="0"/>
          </a:p>
        </p:txBody>
      </p:sp>
      <p:sp>
        <p:nvSpPr>
          <p:cNvPr id="6" name="Slide Number Placeholder 5"/>
          <p:cNvSpPr>
            <a:spLocks noGrp="1"/>
          </p:cNvSpPr>
          <p:nvPr>
            <p:ph type="sldNum" sz="quarter" idx="12"/>
          </p:nvPr>
        </p:nvSpPr>
        <p:spPr/>
        <p:txBody>
          <a:bodyPr/>
          <a:lstStyle/>
          <a:p>
            <a:fld id="{86AB923B-19CD-554A-A7CB-5C782A182CEF}" type="slidenum">
              <a:rPr lang="en-US" smtClean="0"/>
              <a:t>‹#›</a:t>
            </a:fld>
            <a:endParaRPr lang="en-US" dirty="0"/>
          </a:p>
        </p:txBody>
      </p:sp>
      <p:sp>
        <p:nvSpPr>
          <p:cNvPr id="8"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0"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555" y="6304405"/>
            <a:ext cx="2362200" cy="453542"/>
          </a:xfrm>
          <a:prstGeom prst="rect">
            <a:avLst/>
          </a:prstGeom>
        </p:spPr>
      </p:pic>
    </p:spTree>
    <p:extLst>
      <p:ext uri="{BB962C8B-B14F-4D97-AF65-F5344CB8AC3E}">
        <p14:creationId xmlns:p14="http://schemas.microsoft.com/office/powerpoint/2010/main" val="1648322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mall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2"/>
            <a:ext cx="3962400" cy="4983163"/>
          </a:xfrm>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For Broker Dealer Use Only - Not For Public Distribution</a:t>
            </a:r>
            <a:endParaRPr lang="en-US" dirty="0"/>
          </a:p>
        </p:txBody>
      </p:sp>
      <p:sp>
        <p:nvSpPr>
          <p:cNvPr id="6" name="Slide Number Placeholder 5"/>
          <p:cNvSpPr>
            <a:spLocks noGrp="1"/>
          </p:cNvSpPr>
          <p:nvPr>
            <p:ph type="sldNum" sz="quarter" idx="12"/>
          </p:nvPr>
        </p:nvSpPr>
        <p:spPr/>
        <p:txBody>
          <a:bodyPr/>
          <a:lstStyle/>
          <a:p>
            <a:fld id="{86AB923B-19CD-554A-A7CB-5C782A182CEF}" type="slidenum">
              <a:rPr lang="en-US" smtClean="0"/>
              <a:t>‹#›</a:t>
            </a:fld>
            <a:endParaRPr lang="en-US" dirty="0"/>
          </a:p>
        </p:txBody>
      </p:sp>
      <p:sp>
        <p:nvSpPr>
          <p:cNvPr id="8"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0"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9" name="Content Placeholder 2"/>
          <p:cNvSpPr>
            <a:spLocks noGrp="1"/>
          </p:cNvSpPr>
          <p:nvPr>
            <p:ph idx="13"/>
          </p:nvPr>
        </p:nvSpPr>
        <p:spPr>
          <a:xfrm>
            <a:off x="4713944" y="1143002"/>
            <a:ext cx="3962400" cy="4983163"/>
          </a:xfrm>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555" y="6304405"/>
            <a:ext cx="2362200" cy="453542"/>
          </a:xfrm>
          <a:prstGeom prst="rect">
            <a:avLst/>
          </a:prstGeom>
        </p:spPr>
      </p:pic>
    </p:spTree>
    <p:extLst>
      <p:ext uri="{BB962C8B-B14F-4D97-AF65-F5344CB8AC3E}">
        <p14:creationId xmlns:p14="http://schemas.microsoft.com/office/powerpoint/2010/main" val="111960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Disclos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Font typeface="Arial"/>
              <a:buNone/>
              <a:defRPr sz="1000"/>
            </a:lvl1pPr>
            <a:lvl2pPr marL="0" indent="0">
              <a:spcBef>
                <a:spcPts val="1000"/>
              </a:spcBef>
              <a:buNone/>
              <a:defRPr sz="1000"/>
            </a:lvl2pPr>
            <a:lvl3pPr marL="0" indent="0">
              <a:spcBef>
                <a:spcPts val="1000"/>
              </a:spcBef>
              <a:buNone/>
              <a:defRPr sz="1000"/>
            </a:lvl3pPr>
            <a:lvl4pPr marL="0" indent="0">
              <a:spcBef>
                <a:spcPts val="1000"/>
              </a:spcBef>
              <a:buNone/>
              <a:defRPr sz="1000"/>
            </a:lvl4pPr>
            <a:lvl5pPr marL="0" indent="0">
              <a:spcBef>
                <a:spcPts val="1000"/>
              </a:spcBef>
              <a:buNone/>
              <a:defRPr sz="1000"/>
            </a:lvl5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For Broker Dealer Use Only - Not For Public Distribution</a:t>
            </a:r>
            <a:endParaRPr lang="en-US" dirty="0"/>
          </a:p>
        </p:txBody>
      </p:sp>
      <p:sp>
        <p:nvSpPr>
          <p:cNvPr id="6" name="Slide Number Placeholder 5"/>
          <p:cNvSpPr>
            <a:spLocks noGrp="1"/>
          </p:cNvSpPr>
          <p:nvPr>
            <p:ph type="sldNum" sz="quarter" idx="12"/>
          </p:nvPr>
        </p:nvSpPr>
        <p:spPr/>
        <p:txBody>
          <a:bodyPr/>
          <a:lstStyle/>
          <a:p>
            <a:fld id="{86AB923B-19CD-554A-A7CB-5C782A182CEF}" type="slidenum">
              <a:rPr lang="en-US" smtClean="0"/>
              <a:t>‹#›</a:t>
            </a:fld>
            <a:endParaRPr lang="en-US" dirty="0"/>
          </a:p>
        </p:txBody>
      </p:sp>
      <p:sp>
        <p:nvSpPr>
          <p:cNvPr id="8"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0"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555" y="6304405"/>
            <a:ext cx="2362200" cy="453542"/>
          </a:xfrm>
          <a:prstGeom prst="rect">
            <a:avLst/>
          </a:prstGeom>
        </p:spPr>
      </p:pic>
    </p:spTree>
    <p:extLst>
      <p:ext uri="{BB962C8B-B14F-4D97-AF65-F5344CB8AC3E}">
        <p14:creationId xmlns:p14="http://schemas.microsoft.com/office/powerpoint/2010/main" val="414312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No Tag">
    <p:spTree>
      <p:nvGrpSpPr>
        <p:cNvPr id="1" name=""/>
        <p:cNvGrpSpPr/>
        <p:nvPr/>
      </p:nvGrpSpPr>
      <p:grpSpPr>
        <a:xfrm>
          <a:off x="0" y="0"/>
          <a:ext cx="0" cy="0"/>
          <a:chOff x="0" y="0"/>
          <a:chExt cx="0" cy="0"/>
        </a:xfrm>
      </p:grpSpPr>
      <p:sp>
        <p:nvSpPr>
          <p:cNvPr id="4"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 name="Title 1"/>
          <p:cNvSpPr>
            <a:spLocks noGrp="1"/>
          </p:cNvSpPr>
          <p:nvPr>
            <p:ph type="title"/>
          </p:nvPr>
        </p:nvSpPr>
        <p:spPr>
          <a:xfrm>
            <a:off x="457200" y="0"/>
            <a:ext cx="8229600" cy="914400"/>
          </a:xfrm>
        </p:spPr>
        <p:txBody>
          <a:bodyPr/>
          <a:lstStyle>
            <a:lvl1pPr>
              <a:defRPr>
                <a:solidFill>
                  <a:srgbClr val="0079C1"/>
                </a:solidFill>
              </a:defRPr>
            </a:lvl1pPr>
          </a:lstStyle>
          <a:p>
            <a:r>
              <a:rPr lang="en-US" dirty="0"/>
              <a:t>Click to edit Master title style</a:t>
            </a:r>
          </a:p>
        </p:txBody>
      </p:sp>
      <p:sp>
        <p:nvSpPr>
          <p:cNvPr id="8" name="Slide Number Placeholder 5"/>
          <p:cNvSpPr>
            <a:spLocks noGrp="1"/>
          </p:cNvSpPr>
          <p:nvPr>
            <p:ph type="sldNum" sz="quarter" idx="11"/>
          </p:nvPr>
        </p:nvSpPr>
        <p:spPr/>
        <p:txBody>
          <a:bodyPr/>
          <a:lstStyle>
            <a:lvl1pPr>
              <a:defRPr/>
            </a:lvl1pPr>
          </a:lstStyle>
          <a:p>
            <a:pPr>
              <a:defRPr/>
            </a:pPr>
            <a:fld id="{A8C2AA5B-A104-014F-B9FD-226CAFC3787C}" type="slidenum">
              <a:rPr lang="en-US"/>
              <a:pPr>
                <a:defRPr/>
              </a:pPr>
              <a:t>‹#›</a:t>
            </a:fld>
            <a:endParaRPr lang="en-US" dirty="0"/>
          </a:p>
        </p:txBody>
      </p:sp>
      <p:sp>
        <p:nvSpPr>
          <p:cNvPr id="17" name="Text Placeholder 8"/>
          <p:cNvSpPr>
            <a:spLocks noGrp="1"/>
          </p:cNvSpPr>
          <p:nvPr>
            <p:ph type="body" sz="quarter" idx="16"/>
          </p:nvPr>
        </p:nvSpPr>
        <p:spPr>
          <a:xfrm>
            <a:off x="457200" y="5715000"/>
            <a:ext cx="8240713" cy="457200"/>
          </a:xfrm>
        </p:spPr>
        <p:txBody>
          <a:bodyPr anchor="b"/>
          <a:lstStyle>
            <a:lvl1pPr>
              <a:lnSpc>
                <a:spcPts val="1100"/>
              </a:lnSpc>
              <a:spcBef>
                <a:spcPts val="0"/>
              </a:spcBef>
              <a:spcAft>
                <a:spcPts val="0"/>
              </a:spcAft>
              <a:defRPr sz="1000" b="0">
                <a:solidFill>
                  <a:schemeClr val="tx1"/>
                </a:solidFill>
              </a:defRPr>
            </a:lvl1pPr>
          </a:lstStyle>
          <a:p>
            <a:pPr lvl="0"/>
            <a:endParaRPr lang="en-CA" dirty="0"/>
          </a:p>
        </p:txBody>
      </p:sp>
    </p:spTree>
    <p:extLst>
      <p:ext uri="{BB962C8B-B14F-4D97-AF65-F5344CB8AC3E}">
        <p14:creationId xmlns:p14="http://schemas.microsoft.com/office/powerpoint/2010/main" val="1224001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229600" y="6248400"/>
            <a:ext cx="457200" cy="609600"/>
          </a:xfrm>
          <a:prstGeom prst="rect">
            <a:avLst/>
          </a:prstGeom>
        </p:spPr>
        <p:txBody>
          <a:bodyPr vert="horz" lIns="0" tIns="0" rIns="0" bIns="0" rtlCol="0" anchor="ctr"/>
          <a:lstStyle>
            <a:lvl1pPr algn="r">
              <a:defRPr sz="800">
                <a:solidFill>
                  <a:schemeClr val="tx1"/>
                </a:solidFill>
                <a:latin typeface="Arial"/>
              </a:defRPr>
            </a:lvl1pPr>
          </a:lstStyle>
          <a:p>
            <a:fld id="{86AB923B-19CD-554A-A7CB-5C782A182CEF}" type="slidenum">
              <a:rPr lang="en-US" smtClean="0"/>
              <a:pPr/>
              <a:t>‹#›</a:t>
            </a:fld>
            <a:endParaRPr lang="en-US" dirty="0"/>
          </a:p>
        </p:txBody>
      </p:sp>
      <p:sp>
        <p:nvSpPr>
          <p:cNvPr id="5" name="Footer Placeholder 4"/>
          <p:cNvSpPr>
            <a:spLocks noGrp="1"/>
          </p:cNvSpPr>
          <p:nvPr>
            <p:ph type="ftr" sz="quarter" idx="3"/>
          </p:nvPr>
        </p:nvSpPr>
        <p:spPr>
          <a:xfrm>
            <a:off x="4572000" y="6248400"/>
            <a:ext cx="3657600" cy="609600"/>
          </a:xfrm>
          <a:prstGeom prst="rect">
            <a:avLst/>
          </a:prstGeom>
        </p:spPr>
        <p:txBody>
          <a:bodyPr vert="horz" lIns="0" tIns="0" rIns="0" bIns="0" rtlCol="0" anchor="ctr"/>
          <a:lstStyle>
            <a:lvl1pPr algn="r">
              <a:defRPr sz="800">
                <a:solidFill>
                  <a:schemeClr val="tx1"/>
                </a:solidFill>
                <a:latin typeface="Arial"/>
              </a:defRPr>
            </a:lvl1pPr>
          </a:lstStyle>
          <a:p>
            <a:r>
              <a:rPr lang="en-US"/>
              <a:t>For Broker Dealer Use Only - Not For Public Distribution</a:t>
            </a:r>
            <a:endParaRPr lang="en-US" dirty="0"/>
          </a:p>
        </p:txBody>
      </p:sp>
      <p:sp>
        <p:nvSpPr>
          <p:cNvPr id="2" name="Title Placeholder 1"/>
          <p:cNvSpPr>
            <a:spLocks noGrp="1"/>
          </p:cNvSpPr>
          <p:nvPr>
            <p:ph type="title"/>
          </p:nvPr>
        </p:nvSpPr>
        <p:spPr>
          <a:xfrm>
            <a:off x="457200" y="0"/>
            <a:ext cx="8229600" cy="914400"/>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143002"/>
            <a:ext cx="8229600" cy="49831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2979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91" r:id="rId9"/>
  </p:sldLayoutIdLst>
  <p:hf hdr="0" dt="0"/>
  <p:txStyles>
    <p:titleStyle>
      <a:lvl1pPr algn="l" defTabSz="457200" rtl="0" eaLnBrk="1" latinLnBrk="0" hangingPunct="1">
        <a:spcBef>
          <a:spcPct val="0"/>
        </a:spcBef>
        <a:buNone/>
        <a:defRPr sz="2400" b="0" i="0" kern="1200">
          <a:solidFill>
            <a:srgbClr val="0079C1"/>
          </a:solidFill>
          <a:latin typeface="Arial"/>
          <a:ea typeface="+mj-ea"/>
          <a:cs typeface="Arial"/>
        </a:defRPr>
      </a:lvl1pPr>
    </p:titleStyle>
    <p:bodyStyle>
      <a:lvl1pPr marL="225425" indent="-225425" algn="l" defTabSz="457200" rtl="0" eaLnBrk="1" latinLnBrk="0" hangingPunct="1">
        <a:spcBef>
          <a:spcPts val="1000"/>
        </a:spcBef>
        <a:buFont typeface="Arial"/>
        <a:buChar char="•"/>
        <a:defRPr sz="2000" kern="1200">
          <a:solidFill>
            <a:schemeClr val="tx1"/>
          </a:solidFill>
          <a:latin typeface="Arial"/>
          <a:ea typeface="+mn-ea"/>
          <a:cs typeface="Arial"/>
        </a:defRPr>
      </a:lvl1pPr>
      <a:lvl2pPr marL="458788" indent="-233363" algn="l" defTabSz="457200" rtl="0" eaLnBrk="1" latinLnBrk="0" hangingPunct="1">
        <a:spcBef>
          <a:spcPts val="800"/>
        </a:spcBef>
        <a:buFont typeface="Arial"/>
        <a:buChar char="–"/>
        <a:defRPr sz="1600" kern="1200">
          <a:solidFill>
            <a:schemeClr val="tx1"/>
          </a:solidFill>
          <a:latin typeface="Arial"/>
          <a:ea typeface="+mn-ea"/>
          <a:cs typeface="Arial"/>
        </a:defRPr>
      </a:lvl2pPr>
      <a:lvl3pPr marL="684213" indent="-225425" algn="l" defTabSz="457200" rtl="0" eaLnBrk="1" latinLnBrk="0" hangingPunct="1">
        <a:spcBef>
          <a:spcPts val="800"/>
        </a:spcBef>
        <a:buFont typeface="Arial"/>
        <a:buChar char="•"/>
        <a:defRPr sz="1600" kern="1200">
          <a:solidFill>
            <a:schemeClr val="tx1"/>
          </a:solidFill>
          <a:latin typeface="Arial"/>
          <a:ea typeface="+mn-ea"/>
          <a:cs typeface="Arial"/>
        </a:defRPr>
      </a:lvl3pPr>
      <a:lvl4pPr marL="917575" indent="-233363" algn="l" defTabSz="457200" rtl="0" eaLnBrk="1" latinLnBrk="0" hangingPunct="1">
        <a:spcBef>
          <a:spcPts val="800"/>
        </a:spcBef>
        <a:buFont typeface="Arial"/>
        <a:buChar char="–"/>
        <a:defRPr sz="1600" kern="1200">
          <a:solidFill>
            <a:schemeClr val="tx1"/>
          </a:solidFill>
          <a:latin typeface="Arial"/>
          <a:ea typeface="+mn-ea"/>
          <a:cs typeface="Arial"/>
        </a:defRPr>
      </a:lvl4pPr>
      <a:lvl5pPr marL="1143000" indent="-225425" algn="l" defTabSz="457200" rtl="0" eaLnBrk="1" latinLnBrk="0" hangingPunct="1">
        <a:spcBef>
          <a:spcPts val="8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229600" y="6248400"/>
            <a:ext cx="457200" cy="609600"/>
          </a:xfrm>
          <a:prstGeom prst="rect">
            <a:avLst/>
          </a:prstGeom>
        </p:spPr>
        <p:txBody>
          <a:bodyPr vert="horz" lIns="0" tIns="0" rIns="0" bIns="0" rtlCol="0" anchor="ctr"/>
          <a:lstStyle>
            <a:lvl1pPr algn="r">
              <a:defRPr sz="800">
                <a:solidFill>
                  <a:schemeClr val="tx1"/>
                </a:solidFill>
                <a:latin typeface="Arial"/>
              </a:defRPr>
            </a:lvl1pPr>
          </a:lstStyle>
          <a:p>
            <a:fld id="{86AB923B-19CD-554A-A7CB-5C782A182CEF}" type="slidenum">
              <a:rPr lang="en-US" smtClean="0">
                <a:solidFill>
                  <a:prstClr val="black"/>
                </a:solidFill>
              </a:rPr>
              <a:pPr/>
              <a:t>‹#›</a:t>
            </a:fld>
            <a:endParaRPr lang="en-US" dirty="0">
              <a:solidFill>
                <a:prstClr val="black"/>
              </a:solidFill>
            </a:endParaRPr>
          </a:p>
        </p:txBody>
      </p:sp>
      <p:sp>
        <p:nvSpPr>
          <p:cNvPr id="5" name="Footer Placeholder 4"/>
          <p:cNvSpPr>
            <a:spLocks noGrp="1"/>
          </p:cNvSpPr>
          <p:nvPr>
            <p:ph type="ftr" sz="quarter" idx="3"/>
          </p:nvPr>
        </p:nvSpPr>
        <p:spPr>
          <a:xfrm>
            <a:off x="4572000" y="6248400"/>
            <a:ext cx="3657600" cy="609600"/>
          </a:xfrm>
          <a:prstGeom prst="rect">
            <a:avLst/>
          </a:prstGeom>
        </p:spPr>
        <p:txBody>
          <a:bodyPr vert="horz" lIns="0" tIns="0" rIns="0" bIns="0" rtlCol="0" anchor="ctr"/>
          <a:lstStyle>
            <a:lvl1pPr algn="r">
              <a:defRPr sz="800">
                <a:solidFill>
                  <a:schemeClr val="tx1"/>
                </a:solidFill>
                <a:latin typeface="Arial"/>
              </a:defRPr>
            </a:lvl1pPr>
          </a:lstStyle>
          <a:p>
            <a:r>
              <a:rPr lang="en-US">
                <a:solidFill>
                  <a:prstClr val="black"/>
                </a:solidFill>
              </a:rPr>
              <a:t>For Broker Dealer Use Only - Not For Public Distribution</a:t>
            </a:r>
            <a:endParaRPr lang="en-US" dirty="0">
              <a:solidFill>
                <a:prstClr val="black"/>
              </a:solidFill>
            </a:endParaRPr>
          </a:p>
        </p:txBody>
      </p:sp>
      <p:sp>
        <p:nvSpPr>
          <p:cNvPr id="2" name="Title Placeholder 1"/>
          <p:cNvSpPr>
            <a:spLocks noGrp="1"/>
          </p:cNvSpPr>
          <p:nvPr>
            <p:ph type="title"/>
          </p:nvPr>
        </p:nvSpPr>
        <p:spPr>
          <a:xfrm>
            <a:off x="457200" y="0"/>
            <a:ext cx="8229600" cy="914400"/>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143002"/>
            <a:ext cx="8229600" cy="49831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32867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hf hdr="0" dt="0"/>
  <p:txStyles>
    <p:titleStyle>
      <a:lvl1pPr algn="l" defTabSz="457200" rtl="0" eaLnBrk="1" latinLnBrk="0" hangingPunct="1">
        <a:spcBef>
          <a:spcPct val="0"/>
        </a:spcBef>
        <a:buNone/>
        <a:defRPr sz="2400" b="0" i="0" kern="1200">
          <a:solidFill>
            <a:srgbClr val="0079C1"/>
          </a:solidFill>
          <a:latin typeface="Arial"/>
          <a:ea typeface="+mj-ea"/>
          <a:cs typeface="Arial"/>
        </a:defRPr>
      </a:lvl1pPr>
    </p:titleStyle>
    <p:bodyStyle>
      <a:lvl1pPr marL="225425" indent="-225425" algn="l" defTabSz="457200" rtl="0" eaLnBrk="1" latinLnBrk="0" hangingPunct="1">
        <a:spcBef>
          <a:spcPts val="1000"/>
        </a:spcBef>
        <a:buFont typeface="Arial"/>
        <a:buChar char="•"/>
        <a:defRPr sz="2000" kern="1200">
          <a:solidFill>
            <a:schemeClr val="tx1"/>
          </a:solidFill>
          <a:latin typeface="Arial"/>
          <a:ea typeface="+mn-ea"/>
          <a:cs typeface="Arial"/>
        </a:defRPr>
      </a:lvl1pPr>
      <a:lvl2pPr marL="458788" indent="-233363" algn="l" defTabSz="457200" rtl="0" eaLnBrk="1" latinLnBrk="0" hangingPunct="1">
        <a:spcBef>
          <a:spcPts val="800"/>
        </a:spcBef>
        <a:buFont typeface="Arial"/>
        <a:buChar char="–"/>
        <a:defRPr sz="1600" kern="1200">
          <a:solidFill>
            <a:schemeClr val="tx1"/>
          </a:solidFill>
          <a:latin typeface="Arial"/>
          <a:ea typeface="+mn-ea"/>
          <a:cs typeface="Arial"/>
        </a:defRPr>
      </a:lvl2pPr>
      <a:lvl3pPr marL="684213" indent="-225425" algn="l" defTabSz="457200" rtl="0" eaLnBrk="1" latinLnBrk="0" hangingPunct="1">
        <a:spcBef>
          <a:spcPts val="800"/>
        </a:spcBef>
        <a:buFont typeface="Arial"/>
        <a:buChar char="•"/>
        <a:defRPr sz="1600" kern="1200">
          <a:solidFill>
            <a:schemeClr val="tx1"/>
          </a:solidFill>
          <a:latin typeface="Arial"/>
          <a:ea typeface="+mn-ea"/>
          <a:cs typeface="Arial"/>
        </a:defRPr>
      </a:lvl3pPr>
      <a:lvl4pPr marL="917575" indent="-233363" algn="l" defTabSz="457200" rtl="0" eaLnBrk="1" latinLnBrk="0" hangingPunct="1">
        <a:spcBef>
          <a:spcPts val="800"/>
        </a:spcBef>
        <a:buFont typeface="Arial"/>
        <a:buChar char="–"/>
        <a:defRPr sz="1600" kern="1200">
          <a:solidFill>
            <a:schemeClr val="tx1"/>
          </a:solidFill>
          <a:latin typeface="Arial"/>
          <a:ea typeface="+mn-ea"/>
          <a:cs typeface="Arial"/>
        </a:defRPr>
      </a:lvl4pPr>
      <a:lvl5pPr marL="1143000" indent="-225425" algn="l" defTabSz="457200" rtl="0" eaLnBrk="1" latinLnBrk="0" hangingPunct="1">
        <a:spcBef>
          <a:spcPts val="8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229600" y="6248400"/>
            <a:ext cx="457200" cy="609600"/>
          </a:xfrm>
          <a:prstGeom prst="rect">
            <a:avLst/>
          </a:prstGeom>
        </p:spPr>
        <p:txBody>
          <a:bodyPr vert="horz" lIns="0" tIns="0" rIns="0" bIns="0" rtlCol="0" anchor="ctr"/>
          <a:lstStyle>
            <a:lvl1pPr algn="r">
              <a:defRPr sz="800">
                <a:solidFill>
                  <a:schemeClr val="tx1"/>
                </a:solidFill>
                <a:latin typeface="Arial"/>
              </a:defRPr>
            </a:lvl1pPr>
          </a:lstStyle>
          <a:p>
            <a:fld id="{86AB923B-19CD-554A-A7CB-5C782A182CEF}" type="slidenum">
              <a:rPr lang="en-US" smtClean="0">
                <a:solidFill>
                  <a:prstClr val="black"/>
                </a:solidFill>
              </a:rPr>
              <a:pPr/>
              <a:t>‹#›</a:t>
            </a:fld>
            <a:endParaRPr lang="en-US" dirty="0">
              <a:solidFill>
                <a:prstClr val="black"/>
              </a:solidFill>
            </a:endParaRPr>
          </a:p>
        </p:txBody>
      </p:sp>
      <p:sp>
        <p:nvSpPr>
          <p:cNvPr id="5" name="Footer Placeholder 4"/>
          <p:cNvSpPr>
            <a:spLocks noGrp="1"/>
          </p:cNvSpPr>
          <p:nvPr>
            <p:ph type="ftr" sz="quarter" idx="3"/>
          </p:nvPr>
        </p:nvSpPr>
        <p:spPr>
          <a:xfrm>
            <a:off x="4572000" y="6248400"/>
            <a:ext cx="3657600" cy="609600"/>
          </a:xfrm>
          <a:prstGeom prst="rect">
            <a:avLst/>
          </a:prstGeom>
        </p:spPr>
        <p:txBody>
          <a:bodyPr vert="horz" lIns="0" tIns="0" rIns="0" bIns="0" rtlCol="0" anchor="ctr"/>
          <a:lstStyle>
            <a:lvl1pPr algn="r">
              <a:defRPr sz="800">
                <a:solidFill>
                  <a:schemeClr val="tx1"/>
                </a:solidFill>
                <a:latin typeface="Arial"/>
              </a:defRPr>
            </a:lvl1pPr>
          </a:lstStyle>
          <a:p>
            <a:r>
              <a:rPr lang="en-US">
                <a:solidFill>
                  <a:prstClr val="black"/>
                </a:solidFill>
              </a:rPr>
              <a:t>For Broker Dealer Use Only - Not For Public Distribution</a:t>
            </a:r>
            <a:endParaRPr lang="en-US" dirty="0">
              <a:solidFill>
                <a:prstClr val="black"/>
              </a:solidFill>
            </a:endParaRPr>
          </a:p>
        </p:txBody>
      </p:sp>
      <p:sp>
        <p:nvSpPr>
          <p:cNvPr id="2" name="Title Placeholder 1"/>
          <p:cNvSpPr>
            <a:spLocks noGrp="1"/>
          </p:cNvSpPr>
          <p:nvPr>
            <p:ph type="title"/>
          </p:nvPr>
        </p:nvSpPr>
        <p:spPr>
          <a:xfrm>
            <a:off x="457200" y="0"/>
            <a:ext cx="8229600" cy="914400"/>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143002"/>
            <a:ext cx="8229600" cy="49831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62024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hf hdr="0" dt="0"/>
  <p:txStyles>
    <p:titleStyle>
      <a:lvl1pPr algn="l" defTabSz="457200" rtl="0" eaLnBrk="1" latinLnBrk="0" hangingPunct="1">
        <a:spcBef>
          <a:spcPct val="0"/>
        </a:spcBef>
        <a:buNone/>
        <a:defRPr sz="2400" b="0" i="0" kern="1200">
          <a:solidFill>
            <a:srgbClr val="0079C1"/>
          </a:solidFill>
          <a:latin typeface="Arial"/>
          <a:ea typeface="+mj-ea"/>
          <a:cs typeface="Arial"/>
        </a:defRPr>
      </a:lvl1pPr>
    </p:titleStyle>
    <p:bodyStyle>
      <a:lvl1pPr marL="225425" indent="-225425" algn="l" defTabSz="457200" rtl="0" eaLnBrk="1" latinLnBrk="0" hangingPunct="1">
        <a:spcBef>
          <a:spcPts val="1000"/>
        </a:spcBef>
        <a:buFont typeface="Arial"/>
        <a:buChar char="•"/>
        <a:defRPr sz="2000" kern="1200">
          <a:solidFill>
            <a:schemeClr val="tx1"/>
          </a:solidFill>
          <a:latin typeface="Arial"/>
          <a:ea typeface="+mn-ea"/>
          <a:cs typeface="Arial"/>
        </a:defRPr>
      </a:lvl1pPr>
      <a:lvl2pPr marL="458788" indent="-233363" algn="l" defTabSz="457200" rtl="0" eaLnBrk="1" latinLnBrk="0" hangingPunct="1">
        <a:spcBef>
          <a:spcPts val="800"/>
        </a:spcBef>
        <a:buFont typeface="Arial"/>
        <a:buChar char="–"/>
        <a:defRPr sz="1600" kern="1200">
          <a:solidFill>
            <a:schemeClr val="tx1"/>
          </a:solidFill>
          <a:latin typeface="Arial"/>
          <a:ea typeface="+mn-ea"/>
          <a:cs typeface="Arial"/>
        </a:defRPr>
      </a:lvl2pPr>
      <a:lvl3pPr marL="684213" indent="-225425" algn="l" defTabSz="457200" rtl="0" eaLnBrk="1" latinLnBrk="0" hangingPunct="1">
        <a:spcBef>
          <a:spcPts val="800"/>
        </a:spcBef>
        <a:buFont typeface="Arial"/>
        <a:buChar char="•"/>
        <a:defRPr sz="1600" kern="1200">
          <a:solidFill>
            <a:schemeClr val="tx1"/>
          </a:solidFill>
          <a:latin typeface="Arial"/>
          <a:ea typeface="+mn-ea"/>
          <a:cs typeface="Arial"/>
        </a:defRPr>
      </a:lvl3pPr>
      <a:lvl4pPr marL="917575" indent="-233363" algn="l" defTabSz="457200" rtl="0" eaLnBrk="1" latinLnBrk="0" hangingPunct="1">
        <a:spcBef>
          <a:spcPts val="800"/>
        </a:spcBef>
        <a:buFont typeface="Arial"/>
        <a:buChar char="–"/>
        <a:defRPr sz="1600" kern="1200">
          <a:solidFill>
            <a:schemeClr val="tx1"/>
          </a:solidFill>
          <a:latin typeface="Arial"/>
          <a:ea typeface="+mn-ea"/>
          <a:cs typeface="Arial"/>
        </a:defRPr>
      </a:lvl4pPr>
      <a:lvl5pPr marL="1143000" indent="-225425" algn="l" defTabSz="457200" rtl="0" eaLnBrk="1" latinLnBrk="0" hangingPunct="1">
        <a:spcBef>
          <a:spcPts val="8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157013-757C-34FE-5877-F516F12A26EE}"/>
              </a:ext>
            </a:extLst>
          </p:cNvPr>
          <p:cNvSpPr/>
          <p:nvPr/>
        </p:nvSpPr>
        <p:spPr>
          <a:xfrm>
            <a:off x="0" y="0"/>
            <a:ext cx="9144000" cy="6858000"/>
          </a:xfrm>
          <a:prstGeom prst="rect">
            <a:avLst/>
          </a:prstGeom>
          <a:solidFill>
            <a:srgbClr val="1A3C8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dirty="0"/>
          </a:p>
        </p:txBody>
      </p:sp>
      <p:pic>
        <p:nvPicPr>
          <p:cNvPr id="7" name="Picture 6" descr="Timeline&#10;&#10;Description automatically generated">
            <a:extLst>
              <a:ext uri="{FF2B5EF4-FFF2-40B4-BE49-F238E27FC236}">
                <a16:creationId xmlns:a16="http://schemas.microsoft.com/office/drawing/2014/main" id="{5A37EB6B-FC8A-BA63-7BC1-CAAD2E8FF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040231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4495"/>
            <a:ext cx="8479991" cy="725760"/>
          </a:xfrm>
        </p:spPr>
        <p:txBody>
          <a:bodyPr/>
          <a:lstStyle/>
          <a:p>
            <a:r>
              <a:rPr lang="en-CA" dirty="0"/>
              <a:t>BMO ETF Based Funds</a:t>
            </a:r>
          </a:p>
        </p:txBody>
      </p:sp>
      <p:sp>
        <p:nvSpPr>
          <p:cNvPr id="5" name="Slide Number Placeholder 4"/>
          <p:cNvSpPr>
            <a:spLocks noGrp="1"/>
          </p:cNvSpPr>
          <p:nvPr>
            <p:ph type="sldNum" sz="quarter" idx="12"/>
          </p:nvPr>
        </p:nvSpPr>
        <p:spPr/>
        <p:txBody>
          <a:bodyPr/>
          <a:lstStyle/>
          <a:p>
            <a:fld id="{86AB923B-19CD-554A-A7CB-5C782A182CEF}" type="slidenum">
              <a:rPr lang="en-US" smtClean="0"/>
              <a:t>10</a:t>
            </a:fld>
            <a:endParaRPr lang="en-US" dirty="0"/>
          </a:p>
        </p:txBody>
      </p:sp>
      <p:sp>
        <p:nvSpPr>
          <p:cNvPr id="6" name="TextBox 5">
            <a:extLst>
              <a:ext uri="{FF2B5EF4-FFF2-40B4-BE49-F238E27FC236}">
                <a16:creationId xmlns:a16="http://schemas.microsoft.com/office/drawing/2014/main" id="{7AC1793C-0A62-4F55-AFB1-3467B37C26EC}"/>
              </a:ext>
            </a:extLst>
          </p:cNvPr>
          <p:cNvSpPr txBox="1"/>
          <p:nvPr/>
        </p:nvSpPr>
        <p:spPr>
          <a:xfrm>
            <a:off x="8028" y="6669360"/>
            <a:ext cx="1368152" cy="188640"/>
          </a:xfrm>
          <a:prstGeom prst="rect">
            <a:avLst/>
          </a:prstGeom>
          <a:noFill/>
        </p:spPr>
        <p:txBody>
          <a:bodyPr wrap="square" lIns="0" tIns="0" rIns="0" bIns="0" rtlCol="0">
            <a:noAutofit/>
          </a:bodyPr>
          <a:lstStyle/>
          <a:p>
            <a:pPr>
              <a:spcBef>
                <a:spcPts val="1000"/>
              </a:spcBef>
            </a:pPr>
            <a:r>
              <a:rPr lang="en-CA" sz="1050" dirty="0">
                <a:latin typeface="Arial"/>
                <a:cs typeface="Arial"/>
              </a:rPr>
              <a:t>For advisor use only.</a:t>
            </a:r>
          </a:p>
        </p:txBody>
      </p:sp>
      <p:pic>
        <p:nvPicPr>
          <p:cNvPr id="3" name="Picture 2">
            <a:extLst>
              <a:ext uri="{FF2B5EF4-FFF2-40B4-BE49-F238E27FC236}">
                <a16:creationId xmlns:a16="http://schemas.microsoft.com/office/drawing/2014/main" id="{8C22B2DC-2207-4156-B545-3A90E83E64E5}"/>
              </a:ext>
            </a:extLst>
          </p:cNvPr>
          <p:cNvPicPr>
            <a:picLocks noChangeAspect="1"/>
          </p:cNvPicPr>
          <p:nvPr/>
        </p:nvPicPr>
        <p:blipFill>
          <a:blip r:embed="rId3"/>
          <a:stretch>
            <a:fillRect/>
          </a:stretch>
        </p:blipFill>
        <p:spPr>
          <a:xfrm>
            <a:off x="80284" y="805989"/>
            <a:ext cx="8983431" cy="4636010"/>
          </a:xfrm>
          <a:prstGeom prst="rect">
            <a:avLst/>
          </a:prstGeom>
        </p:spPr>
      </p:pic>
      <p:pic>
        <p:nvPicPr>
          <p:cNvPr id="4" name="Picture 3">
            <a:extLst>
              <a:ext uri="{FF2B5EF4-FFF2-40B4-BE49-F238E27FC236}">
                <a16:creationId xmlns:a16="http://schemas.microsoft.com/office/drawing/2014/main" id="{21501FA7-9C24-49C5-8E85-F0221044F221}"/>
              </a:ext>
            </a:extLst>
          </p:cNvPr>
          <p:cNvPicPr>
            <a:picLocks noChangeAspect="1"/>
          </p:cNvPicPr>
          <p:nvPr/>
        </p:nvPicPr>
        <p:blipFill>
          <a:blip r:embed="rId4"/>
          <a:stretch>
            <a:fillRect/>
          </a:stretch>
        </p:blipFill>
        <p:spPr>
          <a:xfrm>
            <a:off x="89492" y="5441999"/>
            <a:ext cx="8983431" cy="957585"/>
          </a:xfrm>
          <a:prstGeom prst="rect">
            <a:avLst/>
          </a:prstGeom>
        </p:spPr>
      </p:pic>
    </p:spTree>
    <p:extLst>
      <p:ext uri="{BB962C8B-B14F-4D97-AF65-F5344CB8AC3E}">
        <p14:creationId xmlns:p14="http://schemas.microsoft.com/office/powerpoint/2010/main" val="3585161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11</a:t>
            </a:fld>
            <a:endParaRPr lang="en-US" dirty="0"/>
          </a:p>
        </p:txBody>
      </p:sp>
      <p:sp>
        <p:nvSpPr>
          <p:cNvPr id="6" name="Content Placeholder 5"/>
          <p:cNvSpPr>
            <a:spLocks noGrp="1"/>
          </p:cNvSpPr>
          <p:nvPr>
            <p:ph idx="1"/>
          </p:nvPr>
        </p:nvSpPr>
        <p:spPr>
          <a:xfrm>
            <a:off x="2627784" y="2564906"/>
            <a:ext cx="6768752" cy="2749471"/>
          </a:xfrm>
          <a:prstGeom prst="rect">
            <a:avLst/>
          </a:prstGeom>
        </p:spPr>
        <p:txBody>
          <a:bodyPr wrap="square">
            <a:spAutoFit/>
          </a:bodyPr>
          <a:lstStyle/>
          <a:p>
            <a:r>
              <a:rPr lang="en-CA" sz="5400" b="1" dirty="0">
                <a:solidFill>
                  <a:srgbClr val="0070C0"/>
                </a:solidFill>
              </a:rPr>
              <a:t>Questions?</a:t>
            </a:r>
          </a:p>
          <a:p>
            <a:endParaRPr lang="en-CA" sz="5400" dirty="0"/>
          </a:p>
          <a:p>
            <a:r>
              <a:rPr lang="en-CA" sz="5400" dirty="0">
                <a:solidFill>
                  <a:srgbClr val="00B0F0"/>
                </a:solidFill>
              </a:rPr>
              <a:t>						</a:t>
            </a:r>
            <a:endParaRPr lang="en-CA" sz="5400" b="1" dirty="0">
              <a:solidFill>
                <a:srgbClr val="0070C0"/>
              </a:solidFill>
            </a:endParaRPr>
          </a:p>
        </p:txBody>
      </p:sp>
    </p:spTree>
    <p:extLst>
      <p:ext uri="{BB962C8B-B14F-4D97-AF65-F5344CB8AC3E}">
        <p14:creationId xmlns:p14="http://schemas.microsoft.com/office/powerpoint/2010/main" val="259694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83" y="-264668"/>
            <a:ext cx="8229600" cy="914400"/>
          </a:xfrm>
        </p:spPr>
        <p:txBody>
          <a:bodyPr/>
          <a:lstStyle/>
          <a:p>
            <a:r>
              <a:rPr lang="en-CA" dirty="0"/>
              <a:t>Disclaimers</a:t>
            </a:r>
          </a:p>
        </p:txBody>
      </p:sp>
      <p:sp>
        <p:nvSpPr>
          <p:cNvPr id="3" name="Content Placeholder 2"/>
          <p:cNvSpPr>
            <a:spLocks noGrp="1"/>
          </p:cNvSpPr>
          <p:nvPr>
            <p:ph idx="1"/>
          </p:nvPr>
        </p:nvSpPr>
        <p:spPr>
          <a:xfrm>
            <a:off x="89756" y="364927"/>
            <a:ext cx="9054244" cy="6048672"/>
          </a:xfrm>
          <a:solidFill>
            <a:schemeClr val="bg1"/>
          </a:solidFill>
        </p:spPr>
        <p:txBody>
          <a:bodyPr/>
          <a:lstStyle/>
          <a:p>
            <a:r>
              <a:rPr lang="en-CA" sz="1080" b="1" dirty="0">
                <a:latin typeface="Arial Narrow" panose="020B0606020202030204" pitchFamily="34" charset="0"/>
              </a:rPr>
              <a:t>FOR ADVISOR USE ONLY</a:t>
            </a:r>
            <a:r>
              <a:rPr lang="en-CA" sz="1080" dirty="0">
                <a:latin typeface="Arial Narrow" panose="020B0606020202030204" pitchFamily="34" charset="0"/>
              </a:rPr>
              <a:t>. No portion of this communication may be reproduced or distributed to clients as it may not comply with Sales Communications requirements.</a:t>
            </a:r>
            <a:r>
              <a:rPr lang="en-CA" sz="1080" b="1" dirty="0">
                <a:latin typeface="Arial Narrow" panose="020B0606020202030204" pitchFamily="34" charset="0"/>
              </a:rPr>
              <a:t> NOT FOR DISTRIBUTION TO INVESTORS.</a:t>
            </a:r>
            <a:endParaRPr lang="en-CA" sz="1080" dirty="0">
              <a:latin typeface="Arial Narrow" panose="020B0606020202030204" pitchFamily="34" charset="0"/>
            </a:endParaRPr>
          </a:p>
          <a:p>
            <a:r>
              <a:rPr lang="en-CA" sz="1080" dirty="0">
                <a:latin typeface="Arial Narrow" panose="020B0606020202030204" pitchFamily="34" charset="0"/>
              </a:rPr>
              <a:t>Commissions, management fees and expenses (if applicable) all may be associated with investments in mutual funds and ETFs.  Trailing commissions may be associated with investments in certain series of securities of mutual funds.  Please read the ETF facts, fund facts or prospectus of the relevant mutual fund or ETF before investing.  The indicated rates of return are the historical annual compounded total returns including changes in share or unit value and reinvestment of all dividends or distributions and do not take into account sales, redemption, distribution or optional charges or income taxes payable by any securityholder that would have reduced returns. Mutual funds and ETFs are not guaranteed, their values change frequently and past performance may not be repeated.</a:t>
            </a:r>
          </a:p>
          <a:p>
            <a:r>
              <a:rPr lang="en-CA" sz="1080" dirty="0">
                <a:latin typeface="Arial Narrow" panose="020B0606020202030204" pitchFamily="34" charset="0"/>
              </a:rPr>
              <a:t> For a summary of the risks of an investment in BMO Mutual Funds or BMO ETFs, please see the specific risks set out in the prospectus of the relevant mutual fund or ETF .  BMO ETFs trade like stocks, fluctuate in market value and may trade at a discount to their net asset value, which may increase the risk of loss. Distributions are not guaranteed and are subject to change and/or elimination. </a:t>
            </a:r>
          </a:p>
          <a:p>
            <a:r>
              <a:rPr lang="en-CA" sz="1080" dirty="0">
                <a:latin typeface="Arial Narrow" panose="020B0606020202030204" pitchFamily="34" charset="0"/>
              </a:rPr>
              <a:t> BMO Mutual Funds are offered by BMO Investments Inc., a financial services firm and separate entity from Bank of Montreal. BMO ETFs are managed and administered by BMO Asset Management Inc., an investment fund manager and portfolio manager and separate legal entity from Bank of Montreal.  ®/™Registered trademarks/trademark of Bank of Montreal, used under licence.</a:t>
            </a:r>
          </a:p>
          <a:p>
            <a:r>
              <a:rPr lang="en-CA" sz="1080" dirty="0">
                <a:latin typeface="Arial Narrow" panose="020B0606020202030204" pitchFamily="34" charset="0"/>
              </a:rPr>
              <a:t> Risk is defined as the uncertainty of return and the potential for capital loss in your investments. Risk tolerance measures the degree of uncertainty that an investor can handle regarding fluctuations in the value of their portfolio. The amount of risk associated with any particular investment depends largely on your own personal circumstances including your time horizon, liquidity needs, portfolio size, income, investment knowledge and attitude toward price fluctuations. Investors should consult their financial advisor before making a decision as to whether this Fund is a suitable investment for them.</a:t>
            </a:r>
          </a:p>
          <a:p>
            <a:r>
              <a:rPr lang="en-CA" sz="1080" dirty="0">
                <a:latin typeface="Arial Narrow" panose="020B0606020202030204" pitchFamily="34" charset="0"/>
              </a:rPr>
              <a:t> Series F units are only available to investors who participate in eligible wrap programs or flat fee accounts with their registered dealers that have entered into a Series F Agreement with BMO Investment  Inc.</a:t>
            </a:r>
          </a:p>
          <a:p>
            <a:r>
              <a:rPr lang="en-CA" sz="1080" dirty="0">
                <a:latin typeface="Arial Narrow" panose="020B0606020202030204" pitchFamily="34" charset="0"/>
              </a:rPr>
              <a:t> Any statement that necessarily depends on future events may be a forward-looking statement. Forward-looking statements are not guarantees of performance. They involve risks, uncertainties and assumptions. Although such statements are based on assumptions that are believed to be reasonable, there can be no assurance that actual results will not differ materially from expectations. Investors are cautioned not to rely unduly on any forward-looking statements. In connection with any forward-looking statements, investors should carefully consider the areas of risk described in the most recent simplified prospectus.</a:t>
            </a:r>
          </a:p>
          <a:p>
            <a:r>
              <a:rPr lang="en-US" sz="1080" dirty="0">
                <a:latin typeface="Arial Narrow" panose="020B0606020202030204" pitchFamily="34" charset="0"/>
              </a:rPr>
              <a:t>Minimum initial investment for all funds is $500. This material is for information purposes. The information contained herein is not, and should not be construed as, investment, tax or legal advice to any party. Particular investments and/or trading strategies should be evaluated relative to the individual’s investment objectives and professional advice should be obtained with respect to any circumstance. Commissions, trailing commissions (if applicable), management fees and expenses all may be associated with mutual fund investments. Please read the fund facts or prospectus of the relevant mutual fund before investing. Mutual funds are not guaranteed, their values change frequently, and past performance may not be repeated. Distributions are not guaranteed and are subject to change and/or elimination. For a summary of the risks of an investment in BMO Mutual Funds, please see the specific risks set out in the prospectus. ®/™Registered trademarks/trademark of Bank of Montreal, used under license.</a:t>
            </a:r>
            <a:endParaRPr lang="en-CA" sz="1080" dirty="0">
              <a:latin typeface="Arial Narrow" panose="020B0606020202030204" pitchFamily="34" charset="0"/>
            </a:endParaRPr>
          </a:p>
          <a:p>
            <a:endParaRPr lang="en-CA" sz="1050" dirty="0">
              <a:latin typeface="Arial Narrow" panose="020B0606020202030204" pitchFamily="34" charset="0"/>
            </a:endParaRP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457096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5441" y="1304488"/>
            <a:ext cx="3888434" cy="2666999"/>
          </a:xfrm>
        </p:spPr>
        <p:txBody>
          <a:bodyPr/>
          <a:lstStyle/>
          <a:p>
            <a:pPr algn="ctr"/>
            <a:r>
              <a:rPr lang="en-US" sz="3600" dirty="0"/>
              <a:t>BMO ETF Based Mutual Funds</a:t>
            </a:r>
            <a:endParaRPr lang="en-CA" sz="3600" b="1" dirty="0"/>
          </a:p>
        </p:txBody>
      </p:sp>
      <p:sp>
        <p:nvSpPr>
          <p:cNvPr id="3" name="Subtitle 2"/>
          <p:cNvSpPr>
            <a:spLocks noGrp="1"/>
          </p:cNvSpPr>
          <p:nvPr>
            <p:ph type="subTitle" idx="1"/>
          </p:nvPr>
        </p:nvSpPr>
        <p:spPr>
          <a:xfrm>
            <a:off x="4499992" y="5842883"/>
            <a:ext cx="2304256" cy="914401"/>
          </a:xfrm>
        </p:spPr>
        <p:txBody>
          <a:bodyPr/>
          <a:lstStyle/>
          <a:p>
            <a:r>
              <a:rPr lang="en-US" sz="1800" b="1" dirty="0"/>
              <a:t>Edward Ku</a:t>
            </a:r>
          </a:p>
          <a:p>
            <a:r>
              <a:rPr lang="en-US" sz="1200" dirty="0"/>
              <a:t>Director, Mutual Fund Distribution – GTA North</a:t>
            </a:r>
          </a:p>
          <a:p>
            <a:r>
              <a:rPr lang="en-US" sz="1200" dirty="0"/>
              <a:t>BMO Global Asset Management</a:t>
            </a:r>
            <a:endParaRPr lang="en-CA" sz="1200" dirty="0"/>
          </a:p>
        </p:txBody>
      </p:sp>
      <p:sp>
        <p:nvSpPr>
          <p:cNvPr id="4" name="TextBox 3">
            <a:extLst>
              <a:ext uri="{FF2B5EF4-FFF2-40B4-BE49-F238E27FC236}">
                <a16:creationId xmlns:a16="http://schemas.microsoft.com/office/drawing/2014/main" id="{71945BD5-2132-4766-9E36-995FAA821D86}"/>
              </a:ext>
            </a:extLst>
          </p:cNvPr>
          <p:cNvSpPr txBox="1"/>
          <p:nvPr/>
        </p:nvSpPr>
        <p:spPr>
          <a:xfrm>
            <a:off x="395536" y="6575040"/>
            <a:ext cx="1368152" cy="188640"/>
          </a:xfrm>
          <a:prstGeom prst="rect">
            <a:avLst/>
          </a:prstGeom>
          <a:noFill/>
        </p:spPr>
        <p:txBody>
          <a:bodyPr wrap="square" lIns="0" tIns="0" rIns="0" bIns="0" rtlCol="0">
            <a:noAutofit/>
          </a:bodyPr>
          <a:lstStyle/>
          <a:p>
            <a:pPr>
              <a:spcBef>
                <a:spcPts val="1000"/>
              </a:spcBef>
            </a:pPr>
            <a:r>
              <a:rPr lang="en-CA" sz="1100" dirty="0">
                <a:solidFill>
                  <a:schemeClr val="bg1"/>
                </a:solidFill>
                <a:latin typeface="Arial"/>
                <a:cs typeface="Arial"/>
              </a:rPr>
              <a:t>For advisor use only.</a:t>
            </a:r>
          </a:p>
        </p:txBody>
      </p:sp>
      <p:sp>
        <p:nvSpPr>
          <p:cNvPr id="5" name="Subtitle 2">
            <a:extLst>
              <a:ext uri="{FF2B5EF4-FFF2-40B4-BE49-F238E27FC236}">
                <a16:creationId xmlns:a16="http://schemas.microsoft.com/office/drawing/2014/main" id="{473C1988-2F54-461D-BFB7-779AE65CF718}"/>
              </a:ext>
            </a:extLst>
          </p:cNvPr>
          <p:cNvSpPr txBox="1">
            <a:spLocks/>
          </p:cNvSpPr>
          <p:nvPr/>
        </p:nvSpPr>
        <p:spPr>
          <a:xfrm>
            <a:off x="4735907" y="3717032"/>
            <a:ext cx="2664294" cy="914401"/>
          </a:xfrm>
          <a:prstGeom prst="rect">
            <a:avLst/>
          </a:prstGeom>
        </p:spPr>
        <p:txBody>
          <a:bodyPr vert="horz" lIns="0" tIns="0" rIns="0" bIns="0" rtlCol="0" anchor="ctr" anchorCtr="0">
            <a:noAutofit/>
          </a:bodyPr>
          <a:lstStyle>
            <a:lvl1pPr marL="0" indent="0" algn="l" defTabSz="457200" rtl="0" eaLnBrk="1" latinLnBrk="0" hangingPunct="1">
              <a:spcBef>
                <a:spcPts val="0"/>
              </a:spcBef>
              <a:buFont typeface="Arial"/>
              <a:buNone/>
              <a:defRPr sz="1600" kern="1200">
                <a:solidFill>
                  <a:schemeClr val="bg1"/>
                </a:solidFill>
                <a:latin typeface="Arial"/>
                <a:ea typeface="+mn-ea"/>
                <a:cs typeface="Arial"/>
              </a:defRPr>
            </a:lvl1pPr>
            <a:lvl2pPr marL="457200" indent="0" algn="ctr" defTabSz="457200" rtl="0" eaLnBrk="1" latinLnBrk="0" hangingPunct="1">
              <a:spcBef>
                <a:spcPts val="800"/>
              </a:spcBef>
              <a:buFont typeface="Arial"/>
              <a:buNone/>
              <a:defRPr sz="1600" kern="1200">
                <a:solidFill>
                  <a:schemeClr val="tx1">
                    <a:tint val="75000"/>
                  </a:schemeClr>
                </a:solidFill>
                <a:latin typeface="Arial"/>
                <a:ea typeface="+mn-ea"/>
                <a:cs typeface="Arial"/>
              </a:defRPr>
            </a:lvl2pPr>
            <a:lvl3pPr marL="914400" indent="0" algn="ctr" defTabSz="457200" rtl="0" eaLnBrk="1" latinLnBrk="0" hangingPunct="1">
              <a:spcBef>
                <a:spcPts val="800"/>
              </a:spcBef>
              <a:buFont typeface="Arial"/>
              <a:buNone/>
              <a:defRPr sz="1600" kern="1200">
                <a:solidFill>
                  <a:schemeClr val="tx1">
                    <a:tint val="75000"/>
                  </a:schemeClr>
                </a:solidFill>
                <a:latin typeface="Arial"/>
                <a:ea typeface="+mn-ea"/>
                <a:cs typeface="Arial"/>
              </a:defRPr>
            </a:lvl3pPr>
            <a:lvl4pPr marL="1371600" indent="0" algn="ctr" defTabSz="457200" rtl="0" eaLnBrk="1" latinLnBrk="0" hangingPunct="1">
              <a:spcBef>
                <a:spcPts val="800"/>
              </a:spcBef>
              <a:buFont typeface="Arial"/>
              <a:buNone/>
              <a:defRPr sz="1600" kern="1200">
                <a:solidFill>
                  <a:schemeClr val="tx1">
                    <a:tint val="75000"/>
                  </a:schemeClr>
                </a:solidFill>
                <a:latin typeface="Arial"/>
                <a:ea typeface="+mn-ea"/>
                <a:cs typeface="Arial"/>
              </a:defRPr>
            </a:lvl4pPr>
            <a:lvl5pPr marL="1828800" indent="0" algn="ctr" defTabSz="457200" rtl="0" eaLnBrk="1" latinLnBrk="0" hangingPunct="1">
              <a:spcBef>
                <a:spcPts val="800"/>
              </a:spcBef>
              <a:buFont typeface="Arial"/>
              <a:buNone/>
              <a:defRPr sz="16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200" dirty="0"/>
              <a:t>Easy to Use, Cost Effective Solutions</a:t>
            </a:r>
            <a:endParaRPr lang="en-CA" sz="2200" dirty="0"/>
          </a:p>
        </p:txBody>
      </p:sp>
      <p:sp>
        <p:nvSpPr>
          <p:cNvPr id="6" name="Subtitle 2">
            <a:extLst>
              <a:ext uri="{FF2B5EF4-FFF2-40B4-BE49-F238E27FC236}">
                <a16:creationId xmlns:a16="http://schemas.microsoft.com/office/drawing/2014/main" id="{3EF79AFA-A5E9-4D34-A1D2-E20FBED97F6D}"/>
              </a:ext>
            </a:extLst>
          </p:cNvPr>
          <p:cNvSpPr txBox="1">
            <a:spLocks/>
          </p:cNvSpPr>
          <p:nvPr/>
        </p:nvSpPr>
        <p:spPr>
          <a:xfrm>
            <a:off x="6877674" y="5842883"/>
            <a:ext cx="2304256" cy="914401"/>
          </a:xfrm>
          <a:prstGeom prst="rect">
            <a:avLst/>
          </a:prstGeom>
        </p:spPr>
        <p:txBody>
          <a:bodyPr vert="horz" lIns="0" tIns="0" rIns="0" bIns="0" rtlCol="0" anchor="ctr" anchorCtr="0">
            <a:noAutofit/>
          </a:bodyPr>
          <a:lstStyle>
            <a:lvl1pPr marL="0" indent="0" algn="l" defTabSz="457200" rtl="0" eaLnBrk="1" latinLnBrk="0" hangingPunct="1">
              <a:spcBef>
                <a:spcPts val="0"/>
              </a:spcBef>
              <a:buFont typeface="Arial"/>
              <a:buNone/>
              <a:defRPr sz="1600" kern="1200">
                <a:solidFill>
                  <a:schemeClr val="bg1"/>
                </a:solidFill>
                <a:latin typeface="Arial"/>
                <a:ea typeface="+mn-ea"/>
                <a:cs typeface="Arial"/>
              </a:defRPr>
            </a:lvl1pPr>
            <a:lvl2pPr marL="457200" indent="0" algn="ctr" defTabSz="457200" rtl="0" eaLnBrk="1" latinLnBrk="0" hangingPunct="1">
              <a:spcBef>
                <a:spcPts val="800"/>
              </a:spcBef>
              <a:buFont typeface="Arial"/>
              <a:buNone/>
              <a:defRPr sz="1600" kern="1200">
                <a:solidFill>
                  <a:schemeClr val="tx1">
                    <a:tint val="75000"/>
                  </a:schemeClr>
                </a:solidFill>
                <a:latin typeface="Arial"/>
                <a:ea typeface="+mn-ea"/>
                <a:cs typeface="Arial"/>
              </a:defRPr>
            </a:lvl2pPr>
            <a:lvl3pPr marL="914400" indent="0" algn="ctr" defTabSz="457200" rtl="0" eaLnBrk="1" latinLnBrk="0" hangingPunct="1">
              <a:spcBef>
                <a:spcPts val="800"/>
              </a:spcBef>
              <a:buFont typeface="Arial"/>
              <a:buNone/>
              <a:defRPr sz="1600" kern="1200">
                <a:solidFill>
                  <a:schemeClr val="tx1">
                    <a:tint val="75000"/>
                  </a:schemeClr>
                </a:solidFill>
                <a:latin typeface="Arial"/>
                <a:ea typeface="+mn-ea"/>
                <a:cs typeface="Arial"/>
              </a:defRPr>
            </a:lvl3pPr>
            <a:lvl4pPr marL="1371600" indent="0" algn="ctr" defTabSz="457200" rtl="0" eaLnBrk="1" latinLnBrk="0" hangingPunct="1">
              <a:spcBef>
                <a:spcPts val="800"/>
              </a:spcBef>
              <a:buFont typeface="Arial"/>
              <a:buNone/>
              <a:defRPr sz="1600" kern="1200">
                <a:solidFill>
                  <a:schemeClr val="tx1">
                    <a:tint val="75000"/>
                  </a:schemeClr>
                </a:solidFill>
                <a:latin typeface="Arial"/>
                <a:ea typeface="+mn-ea"/>
                <a:cs typeface="Arial"/>
              </a:defRPr>
            </a:lvl4pPr>
            <a:lvl5pPr marL="1828800" indent="0" algn="ctr" defTabSz="457200" rtl="0" eaLnBrk="1" latinLnBrk="0" hangingPunct="1">
              <a:spcBef>
                <a:spcPts val="800"/>
              </a:spcBef>
              <a:buFont typeface="Arial"/>
              <a:buNone/>
              <a:defRPr sz="16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00" b="1" dirty="0"/>
              <a:t>Ashley Francis</a:t>
            </a:r>
          </a:p>
          <a:p>
            <a:r>
              <a:rPr lang="en-US" sz="1200" dirty="0"/>
              <a:t>Mutual Fund Distribution – GTA North </a:t>
            </a:r>
          </a:p>
          <a:p>
            <a:r>
              <a:rPr lang="en-US" sz="1200" dirty="0"/>
              <a:t>BMO Global Asset Management</a:t>
            </a:r>
            <a:endParaRPr lang="en-CA" sz="1200" dirty="0"/>
          </a:p>
        </p:txBody>
      </p:sp>
    </p:spTree>
    <p:extLst>
      <p:ext uri="{BB962C8B-B14F-4D97-AF65-F5344CB8AC3E}">
        <p14:creationId xmlns:p14="http://schemas.microsoft.com/office/powerpoint/2010/main" val="916687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DBDA-8F15-42CF-A03B-3BF13B207B9E}"/>
              </a:ext>
            </a:extLst>
          </p:cNvPr>
          <p:cNvSpPr>
            <a:spLocks noGrp="1"/>
          </p:cNvSpPr>
          <p:nvPr>
            <p:ph type="title"/>
          </p:nvPr>
        </p:nvSpPr>
        <p:spPr/>
        <p:txBody>
          <a:bodyPr/>
          <a:lstStyle/>
          <a:p>
            <a:r>
              <a:rPr lang="en-CA" dirty="0"/>
              <a:t>BMO Global Asset Management</a:t>
            </a:r>
          </a:p>
        </p:txBody>
      </p:sp>
      <p:pic>
        <p:nvPicPr>
          <p:cNvPr id="5" name="Picture 4">
            <a:extLst>
              <a:ext uri="{FF2B5EF4-FFF2-40B4-BE49-F238E27FC236}">
                <a16:creationId xmlns:a16="http://schemas.microsoft.com/office/drawing/2014/main" id="{588365A9-34F1-4ADC-B1FF-2EBD0987C3F1}"/>
              </a:ext>
            </a:extLst>
          </p:cNvPr>
          <p:cNvPicPr>
            <a:picLocks noChangeAspect="1"/>
          </p:cNvPicPr>
          <p:nvPr/>
        </p:nvPicPr>
        <p:blipFill>
          <a:blip r:embed="rId2"/>
          <a:stretch>
            <a:fillRect/>
          </a:stretch>
        </p:blipFill>
        <p:spPr>
          <a:xfrm>
            <a:off x="1043608" y="992735"/>
            <a:ext cx="7310401" cy="5244577"/>
          </a:xfrm>
          <a:prstGeom prst="rect">
            <a:avLst/>
          </a:prstGeom>
        </p:spPr>
      </p:pic>
    </p:spTree>
    <p:extLst>
      <p:ext uri="{BB962C8B-B14F-4D97-AF65-F5344CB8AC3E}">
        <p14:creationId xmlns:p14="http://schemas.microsoft.com/office/powerpoint/2010/main" val="1169173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0E0F-70D0-49D8-856F-8728D3724A8E}"/>
              </a:ext>
            </a:extLst>
          </p:cNvPr>
          <p:cNvSpPr>
            <a:spLocks noGrp="1"/>
          </p:cNvSpPr>
          <p:nvPr>
            <p:ph type="title"/>
          </p:nvPr>
        </p:nvSpPr>
        <p:spPr/>
        <p:txBody>
          <a:bodyPr/>
          <a:lstStyle/>
          <a:p>
            <a:r>
              <a:rPr lang="en-CA" dirty="0"/>
              <a:t>Speaker’s Bio</a:t>
            </a:r>
          </a:p>
        </p:txBody>
      </p:sp>
      <p:sp>
        <p:nvSpPr>
          <p:cNvPr id="6" name="Subtitle 2">
            <a:extLst>
              <a:ext uri="{FF2B5EF4-FFF2-40B4-BE49-F238E27FC236}">
                <a16:creationId xmlns:a16="http://schemas.microsoft.com/office/drawing/2014/main" id="{92226650-9D24-4600-A3F6-D7BED8A80813}"/>
              </a:ext>
            </a:extLst>
          </p:cNvPr>
          <p:cNvSpPr txBox="1">
            <a:spLocks/>
          </p:cNvSpPr>
          <p:nvPr/>
        </p:nvSpPr>
        <p:spPr>
          <a:xfrm>
            <a:off x="457200" y="1143000"/>
            <a:ext cx="8229600" cy="4983163"/>
          </a:xfrm>
          <a:prstGeom prst="rect">
            <a:avLst/>
          </a:prstGeom>
        </p:spPr>
        <p:txBody>
          <a:bodyPr/>
          <a:lstStyle>
            <a:lvl1pPr marL="0" indent="0" algn="l" defTabSz="457200" rtl="0" eaLnBrk="1" fontAlgn="base" hangingPunct="1">
              <a:spcBef>
                <a:spcPts val="1000"/>
              </a:spcBef>
              <a:spcAft>
                <a:spcPct val="0"/>
              </a:spcAft>
              <a:buFont typeface="Arial" charset="0"/>
              <a:buNone/>
              <a:defRPr sz="2000" b="1" kern="1200">
                <a:solidFill>
                  <a:srgbClr val="0079C1"/>
                </a:solidFill>
                <a:latin typeface="Arial"/>
                <a:ea typeface="ＭＳ Ｐゴシック" charset="0"/>
                <a:cs typeface="Arial"/>
              </a:defRPr>
            </a:lvl1pPr>
            <a:lvl2pPr marL="458788" indent="-233363" algn="l" defTabSz="457200" rtl="0" eaLnBrk="1" fontAlgn="base" hangingPunct="1">
              <a:spcBef>
                <a:spcPts val="1000"/>
              </a:spcBef>
              <a:spcAft>
                <a:spcPct val="0"/>
              </a:spcAft>
              <a:buFont typeface="Arial"/>
              <a:buChar char="•"/>
              <a:defRPr sz="2000" kern="1200">
                <a:solidFill>
                  <a:schemeClr val="tx1"/>
                </a:solidFill>
                <a:latin typeface="Arial"/>
                <a:ea typeface="ＭＳ Ｐゴシック" charset="0"/>
                <a:cs typeface="Arial"/>
              </a:defRPr>
            </a:lvl2pPr>
            <a:lvl3pPr marL="684213" indent="-225425" algn="l" defTabSz="457200" rtl="0" eaLnBrk="1" fontAlgn="base" hangingPunct="1">
              <a:spcBef>
                <a:spcPts val="800"/>
              </a:spcBef>
              <a:spcAft>
                <a:spcPct val="0"/>
              </a:spcAft>
              <a:buFont typeface="Lucida Grande"/>
              <a:buChar char="–"/>
              <a:defRPr sz="1600" kern="1200">
                <a:solidFill>
                  <a:schemeClr val="tx1"/>
                </a:solidFill>
                <a:latin typeface="Arial"/>
                <a:ea typeface="ＭＳ Ｐゴシック" charset="0"/>
                <a:cs typeface="Arial"/>
              </a:defRPr>
            </a:lvl3pPr>
            <a:lvl4pPr marL="917575" indent="-233363" algn="l" defTabSz="457200" rtl="0" eaLnBrk="1" fontAlgn="base" hangingPunct="1">
              <a:spcBef>
                <a:spcPts val="800"/>
              </a:spcBef>
              <a:spcAft>
                <a:spcPct val="0"/>
              </a:spcAft>
              <a:buFont typeface="Arial"/>
              <a:buChar char="•"/>
              <a:defRPr sz="1600" kern="1200">
                <a:solidFill>
                  <a:schemeClr val="tx1"/>
                </a:solidFill>
                <a:latin typeface="Arial"/>
                <a:ea typeface="ＭＳ Ｐゴシック" charset="0"/>
                <a:cs typeface="Arial"/>
              </a:defRPr>
            </a:lvl4pPr>
            <a:lvl5pPr marL="1143000" indent="-225425" algn="l" defTabSz="457200" rtl="0" eaLnBrk="1" fontAlgn="base" hangingPunct="1">
              <a:spcBef>
                <a:spcPts val="800"/>
              </a:spcBef>
              <a:spcAft>
                <a:spcPct val="0"/>
              </a:spcAft>
              <a:buFont typeface="Lucida Grande"/>
              <a:buChar char="–"/>
              <a:defRPr sz="16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endParaRPr lang="en-CA" b="0" dirty="0">
              <a:solidFill>
                <a:schemeClr val="tx1"/>
              </a:solidFill>
            </a:endParaRPr>
          </a:p>
          <a:p>
            <a:pPr marL="285750" indent="-285750">
              <a:buFont typeface="Arial" panose="020B0604020202020204" pitchFamily="34" charset="0"/>
              <a:buChar char="•"/>
            </a:pPr>
            <a:endParaRPr lang="en-CA" dirty="0">
              <a:solidFill>
                <a:schemeClr val="tx1"/>
              </a:solidFill>
            </a:endParaRPr>
          </a:p>
        </p:txBody>
      </p:sp>
      <p:sp>
        <p:nvSpPr>
          <p:cNvPr id="7" name="Rectangle 6">
            <a:extLst>
              <a:ext uri="{FF2B5EF4-FFF2-40B4-BE49-F238E27FC236}">
                <a16:creationId xmlns:a16="http://schemas.microsoft.com/office/drawing/2014/main" id="{E371B90D-7C56-45FA-AAA3-4437AA3D44A5}"/>
              </a:ext>
            </a:extLst>
          </p:cNvPr>
          <p:cNvSpPr/>
          <p:nvPr/>
        </p:nvSpPr>
        <p:spPr>
          <a:xfrm>
            <a:off x="457199" y="1305342"/>
            <a:ext cx="8229599" cy="3970318"/>
          </a:xfrm>
          <a:prstGeom prst="rect">
            <a:avLst/>
          </a:prstGeom>
        </p:spPr>
        <p:txBody>
          <a:bodyPr wrap="square">
            <a:spAutoFit/>
          </a:bodyPr>
          <a:lstStyle/>
          <a:p>
            <a:r>
              <a:rPr lang="en-US" dirty="0"/>
              <a:t>Edward Ku</a:t>
            </a:r>
          </a:p>
          <a:p>
            <a:r>
              <a:rPr lang="en-US" dirty="0"/>
              <a:t>Director, Intermediary Distribution</a:t>
            </a:r>
          </a:p>
          <a:p>
            <a:r>
              <a:rPr lang="en-US" dirty="0"/>
              <a:t>GTA North</a:t>
            </a:r>
          </a:p>
          <a:p>
            <a:r>
              <a:rPr lang="en-US" dirty="0"/>
              <a:t>BMO Global Asset Management</a:t>
            </a:r>
          </a:p>
          <a:p>
            <a:endParaRPr lang="en-US" dirty="0"/>
          </a:p>
          <a:p>
            <a:endParaRPr lang="en-US" dirty="0"/>
          </a:p>
          <a:p>
            <a:r>
              <a:rPr lang="en-US" dirty="0"/>
              <a:t>Edward is a graduate of Concordia University (</a:t>
            </a:r>
            <a:r>
              <a:rPr lang="en-US" dirty="0" err="1"/>
              <a:t>BComm</a:t>
            </a:r>
            <a:r>
              <a:rPr lang="en-US" dirty="0"/>
              <a:t>) 1997 and has successfully completed level 1 of the CFA program. </a:t>
            </a:r>
          </a:p>
          <a:p>
            <a:endParaRPr lang="en-US" dirty="0"/>
          </a:p>
          <a:p>
            <a:r>
              <a:rPr lang="en-US" dirty="0"/>
              <a:t>He has over 24 years of experience in the financial services industry.  For the last 19 years of his career Edward has been working with advisors in Central Ontario to grow their businesses. </a:t>
            </a:r>
          </a:p>
          <a:p>
            <a:endParaRPr lang="en-US" dirty="0"/>
          </a:p>
          <a:p>
            <a:r>
              <a:rPr lang="en-US" dirty="0"/>
              <a:t>Responsible for BMO Mutual Funds, BMO ETFs and BMO Segregated Funds</a:t>
            </a:r>
          </a:p>
        </p:txBody>
      </p:sp>
      <p:pic>
        <p:nvPicPr>
          <p:cNvPr id="8" name="Picture 7">
            <a:extLst>
              <a:ext uri="{FF2B5EF4-FFF2-40B4-BE49-F238E27FC236}">
                <a16:creationId xmlns:a16="http://schemas.microsoft.com/office/drawing/2014/main" id="{4F393A29-9F4E-4509-BC75-159B49902CC1}"/>
              </a:ext>
            </a:extLst>
          </p:cNvPr>
          <p:cNvPicPr>
            <a:picLocks noChangeAspect="1"/>
          </p:cNvPicPr>
          <p:nvPr/>
        </p:nvPicPr>
        <p:blipFill>
          <a:blip r:embed="rId2"/>
          <a:stretch>
            <a:fillRect/>
          </a:stretch>
        </p:blipFill>
        <p:spPr>
          <a:xfrm>
            <a:off x="5603329" y="1052736"/>
            <a:ext cx="1704975" cy="1609725"/>
          </a:xfrm>
          <a:prstGeom prst="rect">
            <a:avLst/>
          </a:prstGeom>
        </p:spPr>
      </p:pic>
      <p:sp>
        <p:nvSpPr>
          <p:cNvPr id="9" name="Footer Placeholder 1">
            <a:extLst>
              <a:ext uri="{FF2B5EF4-FFF2-40B4-BE49-F238E27FC236}">
                <a16:creationId xmlns:a16="http://schemas.microsoft.com/office/drawing/2014/main" id="{29A167BE-553F-464A-AC94-44AE99728F1A}"/>
              </a:ext>
            </a:extLst>
          </p:cNvPr>
          <p:cNvSpPr txBox="1">
            <a:spLocks/>
          </p:cNvSpPr>
          <p:nvPr/>
        </p:nvSpPr>
        <p:spPr>
          <a:xfrm>
            <a:off x="4499992" y="6311625"/>
            <a:ext cx="4248472" cy="3600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a:t>For Advisor Use Only </a:t>
            </a:r>
            <a:endParaRPr lang="en-US" sz="1200" dirty="0"/>
          </a:p>
        </p:txBody>
      </p:sp>
    </p:spTree>
    <p:extLst>
      <p:ext uri="{BB962C8B-B14F-4D97-AF65-F5344CB8AC3E}">
        <p14:creationId xmlns:p14="http://schemas.microsoft.com/office/powerpoint/2010/main" val="2937739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0E0F-70D0-49D8-856F-8728D3724A8E}"/>
              </a:ext>
            </a:extLst>
          </p:cNvPr>
          <p:cNvSpPr>
            <a:spLocks noGrp="1"/>
          </p:cNvSpPr>
          <p:nvPr>
            <p:ph type="title"/>
          </p:nvPr>
        </p:nvSpPr>
        <p:spPr/>
        <p:txBody>
          <a:bodyPr/>
          <a:lstStyle/>
          <a:p>
            <a:r>
              <a:rPr lang="en-CA" dirty="0"/>
              <a:t>Speaker’s Bio</a:t>
            </a:r>
          </a:p>
        </p:txBody>
      </p:sp>
      <p:sp>
        <p:nvSpPr>
          <p:cNvPr id="6" name="Subtitle 2">
            <a:extLst>
              <a:ext uri="{FF2B5EF4-FFF2-40B4-BE49-F238E27FC236}">
                <a16:creationId xmlns:a16="http://schemas.microsoft.com/office/drawing/2014/main" id="{92226650-9D24-4600-A3F6-D7BED8A80813}"/>
              </a:ext>
            </a:extLst>
          </p:cNvPr>
          <p:cNvSpPr txBox="1">
            <a:spLocks/>
          </p:cNvSpPr>
          <p:nvPr/>
        </p:nvSpPr>
        <p:spPr>
          <a:xfrm>
            <a:off x="457200" y="1143000"/>
            <a:ext cx="8229600" cy="4983163"/>
          </a:xfrm>
          <a:prstGeom prst="rect">
            <a:avLst/>
          </a:prstGeom>
        </p:spPr>
        <p:txBody>
          <a:bodyPr/>
          <a:lstStyle>
            <a:lvl1pPr marL="0" indent="0" algn="l" defTabSz="457200" rtl="0" eaLnBrk="1" fontAlgn="base" hangingPunct="1">
              <a:spcBef>
                <a:spcPts val="1000"/>
              </a:spcBef>
              <a:spcAft>
                <a:spcPct val="0"/>
              </a:spcAft>
              <a:buFont typeface="Arial" charset="0"/>
              <a:buNone/>
              <a:defRPr sz="2000" b="1" kern="1200">
                <a:solidFill>
                  <a:srgbClr val="0079C1"/>
                </a:solidFill>
                <a:latin typeface="Arial"/>
                <a:ea typeface="ＭＳ Ｐゴシック" charset="0"/>
                <a:cs typeface="Arial"/>
              </a:defRPr>
            </a:lvl1pPr>
            <a:lvl2pPr marL="458788" indent="-233363" algn="l" defTabSz="457200" rtl="0" eaLnBrk="1" fontAlgn="base" hangingPunct="1">
              <a:spcBef>
                <a:spcPts val="1000"/>
              </a:spcBef>
              <a:spcAft>
                <a:spcPct val="0"/>
              </a:spcAft>
              <a:buFont typeface="Arial"/>
              <a:buChar char="•"/>
              <a:defRPr sz="2000" kern="1200">
                <a:solidFill>
                  <a:schemeClr val="tx1"/>
                </a:solidFill>
                <a:latin typeface="Arial"/>
                <a:ea typeface="ＭＳ Ｐゴシック" charset="0"/>
                <a:cs typeface="Arial"/>
              </a:defRPr>
            </a:lvl2pPr>
            <a:lvl3pPr marL="684213" indent="-225425" algn="l" defTabSz="457200" rtl="0" eaLnBrk="1" fontAlgn="base" hangingPunct="1">
              <a:spcBef>
                <a:spcPts val="800"/>
              </a:spcBef>
              <a:spcAft>
                <a:spcPct val="0"/>
              </a:spcAft>
              <a:buFont typeface="Lucida Grande"/>
              <a:buChar char="–"/>
              <a:defRPr sz="1600" kern="1200">
                <a:solidFill>
                  <a:schemeClr val="tx1"/>
                </a:solidFill>
                <a:latin typeface="Arial"/>
                <a:ea typeface="ＭＳ Ｐゴシック" charset="0"/>
                <a:cs typeface="Arial"/>
              </a:defRPr>
            </a:lvl3pPr>
            <a:lvl4pPr marL="917575" indent="-233363" algn="l" defTabSz="457200" rtl="0" eaLnBrk="1" fontAlgn="base" hangingPunct="1">
              <a:spcBef>
                <a:spcPts val="800"/>
              </a:spcBef>
              <a:spcAft>
                <a:spcPct val="0"/>
              </a:spcAft>
              <a:buFont typeface="Arial"/>
              <a:buChar char="•"/>
              <a:defRPr sz="1600" kern="1200">
                <a:solidFill>
                  <a:schemeClr val="tx1"/>
                </a:solidFill>
                <a:latin typeface="Arial"/>
                <a:ea typeface="ＭＳ Ｐゴシック" charset="0"/>
                <a:cs typeface="Arial"/>
              </a:defRPr>
            </a:lvl4pPr>
            <a:lvl5pPr marL="1143000" indent="-225425" algn="l" defTabSz="457200" rtl="0" eaLnBrk="1" fontAlgn="base" hangingPunct="1">
              <a:spcBef>
                <a:spcPts val="800"/>
              </a:spcBef>
              <a:spcAft>
                <a:spcPct val="0"/>
              </a:spcAft>
              <a:buFont typeface="Lucida Grande"/>
              <a:buChar char="–"/>
              <a:defRPr sz="16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endParaRPr lang="en-CA" b="0" dirty="0">
              <a:solidFill>
                <a:schemeClr val="tx1"/>
              </a:solidFill>
            </a:endParaRPr>
          </a:p>
          <a:p>
            <a:pPr marL="285750" indent="-285750">
              <a:buFont typeface="Arial" panose="020B0604020202020204" pitchFamily="34" charset="0"/>
              <a:buChar char="•"/>
            </a:pPr>
            <a:endParaRPr lang="en-CA" dirty="0">
              <a:solidFill>
                <a:schemeClr val="tx1"/>
              </a:solidFill>
            </a:endParaRPr>
          </a:p>
        </p:txBody>
      </p:sp>
      <p:sp>
        <p:nvSpPr>
          <p:cNvPr id="7" name="Rectangle 6">
            <a:extLst>
              <a:ext uri="{FF2B5EF4-FFF2-40B4-BE49-F238E27FC236}">
                <a16:creationId xmlns:a16="http://schemas.microsoft.com/office/drawing/2014/main" id="{E371B90D-7C56-45FA-AAA3-4437AA3D44A5}"/>
              </a:ext>
            </a:extLst>
          </p:cNvPr>
          <p:cNvSpPr/>
          <p:nvPr/>
        </p:nvSpPr>
        <p:spPr>
          <a:xfrm>
            <a:off x="457199" y="1305342"/>
            <a:ext cx="8229599" cy="3970318"/>
          </a:xfrm>
          <a:prstGeom prst="rect">
            <a:avLst/>
          </a:prstGeom>
        </p:spPr>
        <p:txBody>
          <a:bodyPr wrap="square">
            <a:spAutoFit/>
          </a:bodyPr>
          <a:lstStyle/>
          <a:p>
            <a:r>
              <a:rPr lang="en-US" dirty="0"/>
              <a:t>Ashley Francis </a:t>
            </a:r>
          </a:p>
          <a:p>
            <a:r>
              <a:rPr lang="en-US" dirty="0"/>
              <a:t>Inside Wholesaler, Intermediary Distribution</a:t>
            </a:r>
          </a:p>
          <a:p>
            <a:r>
              <a:rPr lang="en-US" dirty="0"/>
              <a:t>GTA North</a:t>
            </a:r>
          </a:p>
          <a:p>
            <a:r>
              <a:rPr lang="en-US" dirty="0"/>
              <a:t>BMO Global Asset Management</a:t>
            </a:r>
          </a:p>
          <a:p>
            <a:endParaRPr lang="en-US" dirty="0"/>
          </a:p>
          <a:p>
            <a:endParaRPr lang="en-US" dirty="0"/>
          </a:p>
          <a:p>
            <a:r>
              <a:rPr lang="en-US" dirty="0"/>
              <a:t>Ashley is a graduate of York University with a major in Economics.  </a:t>
            </a:r>
          </a:p>
          <a:p>
            <a:endParaRPr lang="en-US" dirty="0"/>
          </a:p>
          <a:p>
            <a:r>
              <a:rPr lang="en-US" dirty="0"/>
              <a:t>He has over 8 years of experience in the financial services industry.  For the last 5 years of his career. Ashley has been working with advisors in Central Ontario to </a:t>
            </a:r>
            <a:r>
              <a:rPr lang="en-US" b="0" i="0" dirty="0">
                <a:effectLst/>
                <a:latin typeface="-apple-system"/>
              </a:rPr>
              <a:t>help them get, keep and grow their business and assist their end investors in achieving their financial goals.</a:t>
            </a:r>
            <a:endParaRPr lang="en-US" dirty="0"/>
          </a:p>
          <a:p>
            <a:endParaRPr lang="en-US" dirty="0"/>
          </a:p>
          <a:p>
            <a:r>
              <a:rPr lang="en-US" dirty="0"/>
              <a:t>Responsible for BMO Mutual Funds, BMO ETFs and BMO Segregated Funds</a:t>
            </a:r>
          </a:p>
        </p:txBody>
      </p:sp>
      <p:sp>
        <p:nvSpPr>
          <p:cNvPr id="9" name="Footer Placeholder 1">
            <a:extLst>
              <a:ext uri="{FF2B5EF4-FFF2-40B4-BE49-F238E27FC236}">
                <a16:creationId xmlns:a16="http://schemas.microsoft.com/office/drawing/2014/main" id="{29A167BE-553F-464A-AC94-44AE99728F1A}"/>
              </a:ext>
            </a:extLst>
          </p:cNvPr>
          <p:cNvSpPr txBox="1">
            <a:spLocks/>
          </p:cNvSpPr>
          <p:nvPr/>
        </p:nvSpPr>
        <p:spPr>
          <a:xfrm>
            <a:off x="4499992" y="6311625"/>
            <a:ext cx="4248472" cy="3600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a:t>For Advisor Use Only </a:t>
            </a:r>
            <a:endParaRPr lang="en-US" sz="1200" dirty="0"/>
          </a:p>
        </p:txBody>
      </p:sp>
      <p:pic>
        <p:nvPicPr>
          <p:cNvPr id="11" name="Picture 10" descr="A person smiling for the camera&#10;&#10;Description automatically generated with medium confidence">
            <a:extLst>
              <a:ext uri="{FF2B5EF4-FFF2-40B4-BE49-F238E27FC236}">
                <a16:creationId xmlns:a16="http://schemas.microsoft.com/office/drawing/2014/main" id="{722B7B50-83F7-4F2A-93FA-1999ED4A39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1067533"/>
            <a:ext cx="1512168" cy="1512168"/>
          </a:xfrm>
          <a:prstGeom prst="ellipse">
            <a:avLst/>
          </a:prstGeom>
          <a:ln w="28575">
            <a:solidFill>
              <a:schemeClr val="tx1"/>
            </a:solidFill>
          </a:ln>
        </p:spPr>
      </p:pic>
    </p:spTree>
    <p:extLst>
      <p:ext uri="{BB962C8B-B14F-4D97-AF65-F5344CB8AC3E}">
        <p14:creationId xmlns:p14="http://schemas.microsoft.com/office/powerpoint/2010/main" val="3897261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B5DD3-A771-4B45-A863-ED5E0C051C00}"/>
              </a:ext>
            </a:extLst>
          </p:cNvPr>
          <p:cNvSpPr>
            <a:spLocks noGrp="1"/>
          </p:cNvSpPr>
          <p:nvPr>
            <p:ph type="title"/>
          </p:nvPr>
        </p:nvSpPr>
        <p:spPr/>
        <p:txBody>
          <a:bodyPr/>
          <a:lstStyle/>
          <a:p>
            <a:r>
              <a:rPr lang="en-CA" dirty="0"/>
              <a:t>Canadian ETF Landscape</a:t>
            </a:r>
          </a:p>
        </p:txBody>
      </p:sp>
      <p:sp>
        <p:nvSpPr>
          <p:cNvPr id="4" name="Footer Placeholder 3">
            <a:extLst>
              <a:ext uri="{FF2B5EF4-FFF2-40B4-BE49-F238E27FC236}">
                <a16:creationId xmlns:a16="http://schemas.microsoft.com/office/drawing/2014/main" id="{C0832BA6-3172-4539-B55C-50E8CA6FD27D}"/>
              </a:ext>
            </a:extLst>
          </p:cNvPr>
          <p:cNvSpPr>
            <a:spLocks noGrp="1"/>
          </p:cNvSpPr>
          <p:nvPr>
            <p:ph type="ftr" sz="quarter" idx="11"/>
          </p:nvPr>
        </p:nvSpPr>
        <p:spPr/>
        <p:txBody>
          <a:bodyPr/>
          <a:lstStyle/>
          <a:p>
            <a:r>
              <a:rPr lang="en-US"/>
              <a:t>For Broker Dealer Use Only - Not For Public Distribution</a:t>
            </a:r>
            <a:endParaRPr lang="en-US" dirty="0"/>
          </a:p>
        </p:txBody>
      </p:sp>
      <p:sp>
        <p:nvSpPr>
          <p:cNvPr id="5" name="Slide Number Placeholder 4">
            <a:extLst>
              <a:ext uri="{FF2B5EF4-FFF2-40B4-BE49-F238E27FC236}">
                <a16:creationId xmlns:a16="http://schemas.microsoft.com/office/drawing/2014/main" id="{0E450593-29F8-4146-A2E9-E40B3F056C0A}"/>
              </a:ext>
            </a:extLst>
          </p:cNvPr>
          <p:cNvSpPr>
            <a:spLocks noGrp="1"/>
          </p:cNvSpPr>
          <p:nvPr>
            <p:ph type="sldNum" sz="quarter" idx="12"/>
          </p:nvPr>
        </p:nvSpPr>
        <p:spPr/>
        <p:txBody>
          <a:bodyPr/>
          <a:lstStyle/>
          <a:p>
            <a:fld id="{86AB923B-19CD-554A-A7CB-5C782A182CEF}" type="slidenum">
              <a:rPr lang="en-US" smtClean="0"/>
              <a:t>6</a:t>
            </a:fld>
            <a:endParaRPr lang="en-US" dirty="0"/>
          </a:p>
        </p:txBody>
      </p:sp>
      <p:pic>
        <p:nvPicPr>
          <p:cNvPr id="7" name="Picture 6">
            <a:extLst>
              <a:ext uri="{FF2B5EF4-FFF2-40B4-BE49-F238E27FC236}">
                <a16:creationId xmlns:a16="http://schemas.microsoft.com/office/drawing/2014/main" id="{FD54A60E-91DD-4BC7-A4BD-5CD71B2846D3}"/>
              </a:ext>
            </a:extLst>
          </p:cNvPr>
          <p:cNvPicPr>
            <a:picLocks noChangeAspect="1"/>
          </p:cNvPicPr>
          <p:nvPr/>
        </p:nvPicPr>
        <p:blipFill>
          <a:blip r:embed="rId2"/>
          <a:stretch>
            <a:fillRect/>
          </a:stretch>
        </p:blipFill>
        <p:spPr>
          <a:xfrm>
            <a:off x="138112" y="1196752"/>
            <a:ext cx="8867775" cy="4752528"/>
          </a:xfrm>
          <a:prstGeom prst="rect">
            <a:avLst/>
          </a:prstGeom>
        </p:spPr>
      </p:pic>
    </p:spTree>
    <p:extLst>
      <p:ext uri="{BB962C8B-B14F-4D97-AF65-F5344CB8AC3E}">
        <p14:creationId xmlns:p14="http://schemas.microsoft.com/office/powerpoint/2010/main" val="1520803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BMO Advantage</a:t>
            </a:r>
          </a:p>
        </p:txBody>
      </p:sp>
      <p:sp>
        <p:nvSpPr>
          <p:cNvPr id="5" name="Slide Number Placeholder 4"/>
          <p:cNvSpPr>
            <a:spLocks noGrp="1"/>
          </p:cNvSpPr>
          <p:nvPr>
            <p:ph type="sldNum" sz="quarter" idx="12"/>
          </p:nvPr>
        </p:nvSpPr>
        <p:spPr/>
        <p:txBody>
          <a:bodyPr/>
          <a:lstStyle/>
          <a:p>
            <a:fld id="{86AB923B-19CD-554A-A7CB-5C782A182CEF}" type="slidenum">
              <a:rPr lang="en-US" smtClean="0"/>
              <a:t>7</a:t>
            </a:fld>
            <a:endParaRPr lang="en-US" dirty="0"/>
          </a:p>
        </p:txBody>
      </p:sp>
      <p:sp>
        <p:nvSpPr>
          <p:cNvPr id="10" name="TextBox 9">
            <a:extLst>
              <a:ext uri="{FF2B5EF4-FFF2-40B4-BE49-F238E27FC236}">
                <a16:creationId xmlns:a16="http://schemas.microsoft.com/office/drawing/2014/main" id="{7A365E71-0E72-4DC7-80AB-8A9612AA82CB}"/>
              </a:ext>
            </a:extLst>
          </p:cNvPr>
          <p:cNvSpPr txBox="1"/>
          <p:nvPr/>
        </p:nvSpPr>
        <p:spPr>
          <a:xfrm>
            <a:off x="8028" y="6669360"/>
            <a:ext cx="1368152" cy="188640"/>
          </a:xfrm>
          <a:prstGeom prst="rect">
            <a:avLst/>
          </a:prstGeom>
          <a:noFill/>
        </p:spPr>
        <p:txBody>
          <a:bodyPr wrap="square" lIns="0" tIns="0" rIns="0" bIns="0" rtlCol="0">
            <a:noAutofit/>
          </a:bodyPr>
          <a:lstStyle/>
          <a:p>
            <a:pPr>
              <a:spcBef>
                <a:spcPts val="1000"/>
              </a:spcBef>
            </a:pPr>
            <a:r>
              <a:rPr lang="en-CA" sz="1050" dirty="0">
                <a:latin typeface="Arial"/>
                <a:cs typeface="Arial"/>
              </a:rPr>
              <a:t>For advisor use only.</a:t>
            </a:r>
          </a:p>
        </p:txBody>
      </p:sp>
      <p:pic>
        <p:nvPicPr>
          <p:cNvPr id="11" name="Picture 10">
            <a:extLst>
              <a:ext uri="{FF2B5EF4-FFF2-40B4-BE49-F238E27FC236}">
                <a16:creationId xmlns:a16="http://schemas.microsoft.com/office/drawing/2014/main" id="{12FE3A30-B290-498B-A485-6F3F9D6D48FA}"/>
              </a:ext>
            </a:extLst>
          </p:cNvPr>
          <p:cNvPicPr>
            <a:picLocks noChangeAspect="1"/>
          </p:cNvPicPr>
          <p:nvPr/>
        </p:nvPicPr>
        <p:blipFill>
          <a:blip r:embed="rId3"/>
          <a:stretch>
            <a:fillRect/>
          </a:stretch>
        </p:blipFill>
        <p:spPr>
          <a:xfrm>
            <a:off x="2267744" y="933627"/>
            <a:ext cx="4770736" cy="4990745"/>
          </a:xfrm>
          <a:prstGeom prst="rect">
            <a:avLst/>
          </a:prstGeom>
        </p:spPr>
      </p:pic>
    </p:spTree>
    <p:extLst>
      <p:ext uri="{BB962C8B-B14F-4D97-AF65-F5344CB8AC3E}">
        <p14:creationId xmlns:p14="http://schemas.microsoft.com/office/powerpoint/2010/main" val="396325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ETF Based Mutual Funds; Same but Different </a:t>
            </a:r>
          </a:p>
        </p:txBody>
      </p:sp>
      <p:sp>
        <p:nvSpPr>
          <p:cNvPr id="5" name="Slide Number Placeholder 4"/>
          <p:cNvSpPr>
            <a:spLocks noGrp="1"/>
          </p:cNvSpPr>
          <p:nvPr>
            <p:ph type="sldNum" sz="quarter" idx="12"/>
          </p:nvPr>
        </p:nvSpPr>
        <p:spPr/>
        <p:txBody>
          <a:bodyPr/>
          <a:lstStyle/>
          <a:p>
            <a:fld id="{86AB923B-19CD-554A-A7CB-5C782A182CEF}" type="slidenum">
              <a:rPr lang="en-US" smtClean="0"/>
              <a:t>8</a:t>
            </a:fld>
            <a:endParaRPr lang="en-US" dirty="0"/>
          </a:p>
        </p:txBody>
      </p:sp>
      <p:sp>
        <p:nvSpPr>
          <p:cNvPr id="10" name="TextBox 9">
            <a:extLst>
              <a:ext uri="{FF2B5EF4-FFF2-40B4-BE49-F238E27FC236}">
                <a16:creationId xmlns:a16="http://schemas.microsoft.com/office/drawing/2014/main" id="{7A365E71-0E72-4DC7-80AB-8A9612AA82CB}"/>
              </a:ext>
            </a:extLst>
          </p:cNvPr>
          <p:cNvSpPr txBox="1"/>
          <p:nvPr/>
        </p:nvSpPr>
        <p:spPr>
          <a:xfrm>
            <a:off x="8028" y="6669360"/>
            <a:ext cx="1368152" cy="188640"/>
          </a:xfrm>
          <a:prstGeom prst="rect">
            <a:avLst/>
          </a:prstGeom>
          <a:noFill/>
        </p:spPr>
        <p:txBody>
          <a:bodyPr wrap="square" lIns="0" tIns="0" rIns="0" bIns="0" rtlCol="0">
            <a:noAutofit/>
          </a:bodyPr>
          <a:lstStyle/>
          <a:p>
            <a:pPr>
              <a:spcBef>
                <a:spcPts val="1000"/>
              </a:spcBef>
            </a:pPr>
            <a:r>
              <a:rPr lang="en-CA" sz="1050" dirty="0">
                <a:latin typeface="Arial"/>
                <a:cs typeface="Arial"/>
              </a:rPr>
              <a:t>For advisor use only.</a:t>
            </a:r>
          </a:p>
        </p:txBody>
      </p:sp>
      <p:pic>
        <p:nvPicPr>
          <p:cNvPr id="7" name="Picture 6">
            <a:extLst>
              <a:ext uri="{FF2B5EF4-FFF2-40B4-BE49-F238E27FC236}">
                <a16:creationId xmlns:a16="http://schemas.microsoft.com/office/drawing/2014/main" id="{EC9EC4FB-7E83-4A79-8ABF-35005080F893}"/>
              </a:ext>
            </a:extLst>
          </p:cNvPr>
          <p:cNvPicPr>
            <a:picLocks noChangeAspect="1"/>
          </p:cNvPicPr>
          <p:nvPr/>
        </p:nvPicPr>
        <p:blipFill>
          <a:blip r:embed="rId3"/>
          <a:stretch>
            <a:fillRect/>
          </a:stretch>
        </p:blipFill>
        <p:spPr>
          <a:xfrm>
            <a:off x="398893" y="1124744"/>
            <a:ext cx="8287907" cy="3734321"/>
          </a:xfrm>
          <a:prstGeom prst="rect">
            <a:avLst/>
          </a:prstGeom>
        </p:spPr>
      </p:pic>
    </p:spTree>
    <p:extLst>
      <p:ext uri="{BB962C8B-B14F-4D97-AF65-F5344CB8AC3E}">
        <p14:creationId xmlns:p14="http://schemas.microsoft.com/office/powerpoint/2010/main" val="1421598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4495"/>
            <a:ext cx="8479991" cy="725760"/>
          </a:xfrm>
        </p:spPr>
        <p:txBody>
          <a:bodyPr/>
          <a:lstStyle/>
          <a:p>
            <a:r>
              <a:rPr lang="en-CA" dirty="0"/>
              <a:t>Suites of ETF Based Funds</a:t>
            </a:r>
          </a:p>
        </p:txBody>
      </p:sp>
      <p:sp>
        <p:nvSpPr>
          <p:cNvPr id="5" name="Slide Number Placeholder 4"/>
          <p:cNvSpPr>
            <a:spLocks noGrp="1"/>
          </p:cNvSpPr>
          <p:nvPr>
            <p:ph type="sldNum" sz="quarter" idx="12"/>
          </p:nvPr>
        </p:nvSpPr>
        <p:spPr/>
        <p:txBody>
          <a:bodyPr/>
          <a:lstStyle/>
          <a:p>
            <a:fld id="{86AB923B-19CD-554A-A7CB-5C782A182CEF}" type="slidenum">
              <a:rPr lang="en-US" smtClean="0"/>
              <a:t>9</a:t>
            </a:fld>
            <a:endParaRPr lang="en-US" dirty="0"/>
          </a:p>
        </p:txBody>
      </p:sp>
      <p:sp>
        <p:nvSpPr>
          <p:cNvPr id="6" name="TextBox 5">
            <a:extLst>
              <a:ext uri="{FF2B5EF4-FFF2-40B4-BE49-F238E27FC236}">
                <a16:creationId xmlns:a16="http://schemas.microsoft.com/office/drawing/2014/main" id="{7AC1793C-0A62-4F55-AFB1-3467B37C26EC}"/>
              </a:ext>
            </a:extLst>
          </p:cNvPr>
          <p:cNvSpPr txBox="1"/>
          <p:nvPr/>
        </p:nvSpPr>
        <p:spPr>
          <a:xfrm>
            <a:off x="8028" y="6669360"/>
            <a:ext cx="1368152" cy="188640"/>
          </a:xfrm>
          <a:prstGeom prst="rect">
            <a:avLst/>
          </a:prstGeom>
          <a:noFill/>
        </p:spPr>
        <p:txBody>
          <a:bodyPr wrap="square" lIns="0" tIns="0" rIns="0" bIns="0" rtlCol="0">
            <a:noAutofit/>
          </a:bodyPr>
          <a:lstStyle/>
          <a:p>
            <a:pPr>
              <a:spcBef>
                <a:spcPts val="1000"/>
              </a:spcBef>
            </a:pPr>
            <a:r>
              <a:rPr lang="en-CA" sz="1050" dirty="0">
                <a:latin typeface="Arial"/>
                <a:cs typeface="Arial"/>
              </a:rPr>
              <a:t>For advisor use only.</a:t>
            </a:r>
          </a:p>
        </p:txBody>
      </p:sp>
      <p:pic>
        <p:nvPicPr>
          <p:cNvPr id="7" name="Picture 6">
            <a:extLst>
              <a:ext uri="{FF2B5EF4-FFF2-40B4-BE49-F238E27FC236}">
                <a16:creationId xmlns:a16="http://schemas.microsoft.com/office/drawing/2014/main" id="{E124ADA5-3B42-4D62-851E-57C515E0C1AD}"/>
              </a:ext>
            </a:extLst>
          </p:cNvPr>
          <p:cNvPicPr>
            <a:picLocks noChangeAspect="1"/>
          </p:cNvPicPr>
          <p:nvPr/>
        </p:nvPicPr>
        <p:blipFill rotWithShape="1">
          <a:blip r:embed="rId3"/>
          <a:srcRect t="14871" r="76537" b="16831"/>
          <a:stretch/>
        </p:blipFill>
        <p:spPr>
          <a:xfrm>
            <a:off x="1342460" y="3915693"/>
            <a:ext cx="2515655" cy="2033587"/>
          </a:xfrm>
          <a:prstGeom prst="rect">
            <a:avLst/>
          </a:prstGeom>
        </p:spPr>
      </p:pic>
      <p:pic>
        <p:nvPicPr>
          <p:cNvPr id="10" name="Picture 9">
            <a:extLst>
              <a:ext uri="{FF2B5EF4-FFF2-40B4-BE49-F238E27FC236}">
                <a16:creationId xmlns:a16="http://schemas.microsoft.com/office/drawing/2014/main" id="{C9D89BD7-2830-460B-B288-442FE5017D29}"/>
              </a:ext>
            </a:extLst>
          </p:cNvPr>
          <p:cNvPicPr>
            <a:picLocks noChangeAspect="1"/>
          </p:cNvPicPr>
          <p:nvPr/>
        </p:nvPicPr>
        <p:blipFill rotWithShape="1">
          <a:blip r:embed="rId3"/>
          <a:srcRect l="50734" t="15833" r="26068"/>
          <a:stretch/>
        </p:blipFill>
        <p:spPr>
          <a:xfrm>
            <a:off x="1348694" y="1260295"/>
            <a:ext cx="2515655" cy="2534758"/>
          </a:xfrm>
          <a:prstGeom prst="rect">
            <a:avLst/>
          </a:prstGeom>
        </p:spPr>
      </p:pic>
      <p:pic>
        <p:nvPicPr>
          <p:cNvPr id="12" name="Picture 11">
            <a:extLst>
              <a:ext uri="{FF2B5EF4-FFF2-40B4-BE49-F238E27FC236}">
                <a16:creationId xmlns:a16="http://schemas.microsoft.com/office/drawing/2014/main" id="{2983A39B-BB83-47C5-866C-9F5869BA7A67}"/>
              </a:ext>
            </a:extLst>
          </p:cNvPr>
          <p:cNvPicPr>
            <a:picLocks noChangeAspect="1"/>
          </p:cNvPicPr>
          <p:nvPr/>
        </p:nvPicPr>
        <p:blipFill rotWithShape="1">
          <a:blip r:embed="rId3"/>
          <a:srcRect l="26143" t="12858" r="51693"/>
          <a:stretch/>
        </p:blipFill>
        <p:spPr>
          <a:xfrm>
            <a:off x="5402042" y="1133534"/>
            <a:ext cx="2376264" cy="2594687"/>
          </a:xfrm>
          <a:prstGeom prst="rect">
            <a:avLst/>
          </a:prstGeom>
        </p:spPr>
      </p:pic>
      <p:pic>
        <p:nvPicPr>
          <p:cNvPr id="15" name="Picture 14">
            <a:extLst>
              <a:ext uri="{FF2B5EF4-FFF2-40B4-BE49-F238E27FC236}">
                <a16:creationId xmlns:a16="http://schemas.microsoft.com/office/drawing/2014/main" id="{BA6461FC-D3F9-4B83-8443-9EE7823EFC2F}"/>
              </a:ext>
            </a:extLst>
          </p:cNvPr>
          <p:cNvPicPr>
            <a:picLocks noChangeAspect="1"/>
          </p:cNvPicPr>
          <p:nvPr/>
        </p:nvPicPr>
        <p:blipFill rotWithShape="1">
          <a:blip r:embed="rId3"/>
          <a:srcRect l="76397" t="15833" r="1875" b="38607"/>
          <a:stretch/>
        </p:blipFill>
        <p:spPr>
          <a:xfrm>
            <a:off x="5379897" y="3898385"/>
            <a:ext cx="2356280" cy="1372073"/>
          </a:xfrm>
          <a:prstGeom prst="rect">
            <a:avLst/>
          </a:prstGeom>
        </p:spPr>
      </p:pic>
    </p:spTree>
    <p:extLst>
      <p:ext uri="{BB962C8B-B14F-4D97-AF65-F5344CB8AC3E}">
        <p14:creationId xmlns:p14="http://schemas.microsoft.com/office/powerpoint/2010/main" val="1323833483"/>
      </p:ext>
    </p:extLst>
  </p:cSld>
  <p:clrMapOvr>
    <a:masterClrMapping/>
  </p:clrMapOvr>
</p:sld>
</file>

<file path=ppt/theme/theme1.xml><?xml version="1.0" encoding="utf-8"?>
<a:theme xmlns:a="http://schemas.openxmlformats.org/drawingml/2006/main" name="BMO GAM template_new bra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C1"/>
        </a:solidFill>
        <a:ln>
          <a:noFill/>
        </a:ln>
        <a:effectLst/>
      </a:spPr>
      <a:bodyPr lIns="0" tIns="0" rIns="0" bIns="0"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spcBef>
            <a:spcPts val="1000"/>
          </a:spcBef>
          <a:defRPr sz="2000" dirty="0" smtClean="0">
            <a:latin typeface="Arial"/>
            <a:cs typeface="Arial"/>
          </a:defRPr>
        </a:defPPr>
      </a:lstStyle>
    </a:txDef>
  </a:objectDefaults>
  <a:extraClrSchemeLst/>
</a:theme>
</file>

<file path=ppt/theme/theme2.xml><?xml version="1.0" encoding="utf-8"?>
<a:theme xmlns:a="http://schemas.openxmlformats.org/drawingml/2006/main" name="1_BMO GAM template_new bra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C1"/>
        </a:solidFill>
        <a:ln>
          <a:noFill/>
        </a:ln>
        <a:effectLst/>
      </a:spPr>
      <a:bodyPr lIns="0" tIns="0" rIns="0" bIns="0"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spcBef>
            <a:spcPts val="1000"/>
          </a:spcBef>
          <a:defRPr sz="2000" dirty="0" smtClean="0">
            <a:latin typeface="Arial"/>
            <a:cs typeface="Arial"/>
          </a:defRPr>
        </a:defPPr>
      </a:lstStyle>
    </a:txDef>
  </a:objectDefaults>
  <a:extraClrSchemeLst/>
</a:theme>
</file>

<file path=ppt/theme/theme3.xml><?xml version="1.0" encoding="utf-8"?>
<a:theme xmlns:a="http://schemas.openxmlformats.org/drawingml/2006/main" name="2_BMO GAM template_new bra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C1"/>
        </a:solidFill>
        <a:ln>
          <a:noFill/>
        </a:ln>
        <a:effectLst/>
      </a:spPr>
      <a:bodyPr lIns="0" tIns="0" rIns="0" bIns="0"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spcBef>
            <a:spcPts val="1000"/>
          </a:spcBef>
          <a:defRPr sz="2000" dirty="0" smtClean="0">
            <a:latin typeface="Arial"/>
            <a:cs typeface="Aria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Layout Name="Content Small 1-col No Tag" UniqueId="91af42e7-c268-4727-a38c-b07678c69664" ContentType="application/vnd.openxmlformats-officedocument.presentationml.slideLayout+xml" ObjectType="SlideLayout" MajorVersion="0" MinorVersion="1" IsDirty="False" isLocalCopy="false"/>
</file>

<file path=customXml/itemProps1.xml><?xml version="1.0" encoding="utf-8"?>
<ds:datastoreItem xmlns:ds="http://schemas.openxmlformats.org/officeDocument/2006/customXml" ds:itemID="{EA2703DE-74D0-4157-AA84-4015993BD52C}">
  <ds:schemaRefs/>
</ds:datastoreItem>
</file>

<file path=docProps/app.xml><?xml version="1.0" encoding="utf-8"?>
<Properties xmlns="http://schemas.openxmlformats.org/officeDocument/2006/extended-properties" xmlns:vt="http://schemas.openxmlformats.org/officeDocument/2006/docPropsVTypes">
  <Template>BMO GAM template_new brand</Template>
  <TotalTime>40813</TotalTime>
  <Words>1022</Words>
  <Application>Microsoft Office PowerPoint</Application>
  <PresentationFormat>On-screen Show (4:3)</PresentationFormat>
  <Paragraphs>70</Paragraphs>
  <Slides>12</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-apple-system</vt:lpstr>
      <vt:lpstr>Arial</vt:lpstr>
      <vt:lpstr>Arial Narrow</vt:lpstr>
      <vt:lpstr>Calibri</vt:lpstr>
      <vt:lpstr>BMO GAM template_new brand</vt:lpstr>
      <vt:lpstr>1_BMO GAM template_new brand</vt:lpstr>
      <vt:lpstr>2_BMO GAM template_new brand</vt:lpstr>
      <vt:lpstr>PowerPoint Presentation</vt:lpstr>
      <vt:lpstr>BMO ETF Based Mutual Funds</vt:lpstr>
      <vt:lpstr>BMO Global Asset Management</vt:lpstr>
      <vt:lpstr>Speaker’s Bio</vt:lpstr>
      <vt:lpstr>Speaker’s Bio</vt:lpstr>
      <vt:lpstr>Canadian ETF Landscape</vt:lpstr>
      <vt:lpstr>The BMO Advantage</vt:lpstr>
      <vt:lpstr>ETF Based Mutual Funds; Same but Different </vt:lpstr>
      <vt:lpstr>Suites of ETF Based Funds</vt:lpstr>
      <vt:lpstr>BMO ETF Based Funds</vt:lpstr>
      <vt:lpstr>PowerPoint Presentation</vt:lpstr>
      <vt:lpstr>Disclaimers</vt:lpstr>
    </vt:vector>
  </TitlesOfParts>
  <Company>BMO Financial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Cheung, Alexander</dc:creator>
  <cp:lastModifiedBy>Jon Skene</cp:lastModifiedBy>
  <cp:revision>739</cp:revision>
  <cp:lastPrinted>2018-11-01T18:32:56Z</cp:lastPrinted>
  <dcterms:created xsi:type="dcterms:W3CDTF">2015-03-31T16:19:55Z</dcterms:created>
  <dcterms:modified xsi:type="dcterms:W3CDTF">2022-10-19T10:25:36Z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f00cb3-7a5d-4674-b157-6d675423df49_Enabled">
    <vt:lpwstr>true</vt:lpwstr>
  </property>
  <property fmtid="{D5CDD505-2E9C-101B-9397-08002B2CF9AE}" pid="3" name="MSIP_Label_0cf00cb3-7a5d-4674-b157-6d675423df49_SetDate">
    <vt:lpwstr>2022-02-08T16:23:57Z</vt:lpwstr>
  </property>
  <property fmtid="{D5CDD505-2E9C-101B-9397-08002B2CF9AE}" pid="4" name="MSIP_Label_0cf00cb3-7a5d-4674-b157-6d675423df49_Method">
    <vt:lpwstr>Standard</vt:lpwstr>
  </property>
  <property fmtid="{D5CDD505-2E9C-101B-9397-08002B2CF9AE}" pid="5" name="MSIP_Label_0cf00cb3-7a5d-4674-b157-6d675423df49_Name">
    <vt:lpwstr>Internal</vt:lpwstr>
  </property>
  <property fmtid="{D5CDD505-2E9C-101B-9397-08002B2CF9AE}" pid="6" name="MSIP_Label_0cf00cb3-7a5d-4674-b157-6d675423df49_SiteId">
    <vt:lpwstr>ece76e02-a02b-4c4a-906d-98a34c5ce07a</vt:lpwstr>
  </property>
  <property fmtid="{D5CDD505-2E9C-101B-9397-08002B2CF9AE}" pid="7" name="MSIP_Label_0cf00cb3-7a5d-4674-b157-6d675423df49_ActionId">
    <vt:lpwstr>5499b41d-c8b1-4cf5-919e-89a1652da50c</vt:lpwstr>
  </property>
  <property fmtid="{D5CDD505-2E9C-101B-9397-08002B2CF9AE}" pid="8" name="MSIP_Label_0cf00cb3-7a5d-4674-b157-6d675423df49_ContentBits">
    <vt:lpwstr>0</vt:lpwstr>
  </property>
</Properties>
</file>