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993" r:id="rId2"/>
  </p:sldMasterIdLst>
  <p:notesMasterIdLst>
    <p:notesMasterId r:id="rId39"/>
  </p:notesMasterIdLst>
  <p:sldIdLst>
    <p:sldId id="454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92" r:id="rId35"/>
    <p:sldId id="289" r:id="rId36"/>
    <p:sldId id="4543" r:id="rId37"/>
    <p:sldId id="290" r:id="rId3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8281-4069-AFAC-8F166856A8CB}"/>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8281-4069-AFAC-8F166856A8CB}"/>
              </c:ext>
            </c:extLst>
          </c:dPt>
          <c:dPt>
            <c:idx val="2"/>
            <c:bubble3D val="0"/>
            <c:spPr>
              <a:solidFill>
                <a:schemeClr val="bg1">
                  <a:lumMod val="75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5-8281-4069-AFAC-8F166856A8CB}"/>
              </c:ext>
            </c:extLst>
          </c:dPt>
          <c:dPt>
            <c:idx val="3"/>
            <c:bubble3D val="0"/>
            <c:spPr>
              <a:solidFill>
                <a:schemeClr val="accent4"/>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7-8281-4069-AFAC-8F166856A8CB}"/>
              </c:ext>
            </c:extLst>
          </c:dPt>
          <c:dLbls>
            <c:dLbl>
              <c:idx val="0"/>
              <c:layout>
                <c:manualLayout>
                  <c:x val="0.16661264053047337"/>
                  <c:y val="-0.17704990363726139"/>
                </c:manualLayout>
              </c:layout>
              <c:spPr>
                <a:noFill/>
                <a:ln>
                  <a:noFill/>
                </a:ln>
                <a:effectLst/>
              </c:spPr>
              <c:txPr>
                <a:bodyPr rot="0" spcFirstLastPara="1" vertOverflow="ellipsis" vert="horz" wrap="square" anchor="ctr" anchorCtr="1"/>
                <a:lstStyle/>
                <a:p>
                  <a:pPr>
                    <a:defRPr lang="en-US"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281-4069-AFAC-8F166856A8CB}"/>
                </c:ext>
              </c:extLst>
            </c:dLbl>
            <c:dLbl>
              <c:idx val="1"/>
              <c:layout>
                <c:manualLayout>
                  <c:x val="-0.13373379675962088"/>
                  <c:y val="0.17417180356677056"/>
                </c:manualLayout>
              </c:layout>
              <c:spPr>
                <a:noFill/>
                <a:ln>
                  <a:noFill/>
                </a:ln>
                <a:effectLst/>
              </c:spPr>
              <c:txPr>
                <a:bodyPr rot="0" spcFirstLastPara="1" vertOverflow="ellipsis" vert="horz" wrap="square" anchor="ctr" anchorCtr="1"/>
                <a:lstStyle/>
                <a:p>
                  <a:pPr>
                    <a:defRPr lang="en-US"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709102521600311"/>
                      <c:h val="0.20589102749521734"/>
                    </c:manualLayout>
                  </c15:layout>
                </c:ext>
                <c:ext xmlns:c16="http://schemas.microsoft.com/office/drawing/2014/chart" uri="{C3380CC4-5D6E-409C-BE32-E72D297353CC}">
                  <c16:uniqueId val="{00000003-8281-4069-AFAC-8F166856A8CB}"/>
                </c:ext>
              </c:extLst>
            </c:dLbl>
            <c:dLbl>
              <c:idx val="2"/>
              <c:layout>
                <c:manualLayout>
                  <c:x val="1.09586304710255E-2"/>
                  <c:y val="3.740236144023652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090050480700497"/>
                      <c:h val="0.22868101637480112"/>
                    </c:manualLayout>
                  </c15:layout>
                </c:ext>
                <c:ext xmlns:c16="http://schemas.microsoft.com/office/drawing/2014/chart" uri="{C3380CC4-5D6E-409C-BE32-E72D297353CC}">
                  <c16:uniqueId val="{00000005-8281-4069-AFAC-8F166856A8CB}"/>
                </c:ext>
              </c:extLst>
            </c:dLbl>
            <c:dLbl>
              <c:idx val="3"/>
              <c:layout>
                <c:manualLayout>
                  <c:x val="3.3590573236650614E-2"/>
                  <c:y val="0.1660433426390086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9713603913209773"/>
                      <c:h val="0.20386198943252737"/>
                    </c:manualLayout>
                  </c15:layout>
                </c:ext>
                <c:ext xmlns:c16="http://schemas.microsoft.com/office/drawing/2014/chart" uri="{C3380CC4-5D6E-409C-BE32-E72D297353CC}">
                  <c16:uniqueId val="{00000007-8281-4069-AFAC-8F166856A8CB}"/>
                </c:ext>
              </c:extLst>
            </c:dLbl>
            <c:spPr>
              <a:noFill/>
              <a:ln>
                <a:noFill/>
              </a:ln>
              <a:effectLst/>
            </c:spPr>
            <c:txPr>
              <a:bodyPr rot="0" spcFirstLastPara="1" vertOverflow="ellipsis" vert="horz" wrap="square" anchor="ctr" anchorCtr="1"/>
              <a:lstStyle/>
              <a:p>
                <a:pPr>
                  <a:defRPr lang="en-US" sz="800" b="1"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rgbClr val="333333"/>
                  </a:solidFill>
                  <a:round/>
                </a:ln>
                <a:effectLst/>
              </c:spPr>
            </c:leaderLines>
            <c:extLst>
              <c:ext xmlns:c15="http://schemas.microsoft.com/office/drawing/2012/chart" uri="{CE6537A1-D6FC-4f65-9D91-7224C49458BB}"/>
            </c:extLst>
          </c:dLbls>
          <c:cat>
            <c:strRef>
              <c:f>Sheet1!$A$2:$A$5</c:f>
              <c:strCache>
                <c:ptCount val="4"/>
                <c:pt idx="0">
                  <c:v>Cash Covered Puts</c:v>
                </c:pt>
                <c:pt idx="1">
                  <c:v>Net Long Equities</c:v>
                </c:pt>
                <c:pt idx="2">
                  <c:v>Covered Calls</c:v>
                </c:pt>
                <c:pt idx="3">
                  <c:v>Cash*</c:v>
                </c:pt>
              </c:strCache>
            </c:strRef>
          </c:cat>
          <c:val>
            <c:numRef>
              <c:f>Sheet1!$B$2:$B$5</c:f>
              <c:numCache>
                <c:formatCode>0.0%</c:formatCode>
                <c:ptCount val="4"/>
                <c:pt idx="0">
                  <c:v>0.84199999999999997</c:v>
                </c:pt>
                <c:pt idx="1">
                  <c:v>0.11700000000000001</c:v>
                </c:pt>
                <c:pt idx="2">
                  <c:v>3.5999999999999997E-2</c:v>
                </c:pt>
                <c:pt idx="3">
                  <c:v>5.0000000000000001E-3</c:v>
                </c:pt>
              </c:numCache>
            </c:numRef>
          </c:val>
          <c:extLst>
            <c:ext xmlns:c16="http://schemas.microsoft.com/office/drawing/2014/chart" uri="{C3380CC4-5D6E-409C-BE32-E72D297353CC}">
              <c16:uniqueId val="{00000008-8281-4069-AFAC-8F166856A8CB}"/>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342900" rtl="0" eaLnBrk="1" fontAlgn="b" latinLnBrk="0" hangingPunct="1">
        <a:defRPr lang="en-US" sz="1000" b="1" kern="1200">
          <a:solidFill>
            <a:srgbClr val="333333"/>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1-F9C0-4E0C-BDAD-B2E6D7C4DF85}"/>
              </c:ext>
            </c:extLst>
          </c:dPt>
          <c:dPt>
            <c:idx val="1"/>
            <c:bubble3D val="0"/>
            <c:spPr>
              <a:solidFill>
                <a:schemeClr val="accent2"/>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3-F9C0-4E0C-BDAD-B2E6D7C4DF85}"/>
              </c:ext>
            </c:extLst>
          </c:dPt>
          <c:dPt>
            <c:idx val="2"/>
            <c:bubble3D val="0"/>
            <c:spPr>
              <a:solidFill>
                <a:schemeClr val="bg1">
                  <a:lumMod val="75000"/>
                </a:schemeClr>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5-F9C0-4E0C-BDAD-B2E6D7C4DF85}"/>
              </c:ext>
            </c:extLst>
          </c:dPt>
          <c:dPt>
            <c:idx val="3"/>
            <c:bubble3D val="0"/>
            <c:spPr>
              <a:solidFill>
                <a:schemeClr val="accent4"/>
              </a:solidFill>
              <a:ln w="19050">
                <a:solidFill>
                  <a:schemeClr val="lt1"/>
                </a:solidFill>
              </a:ln>
              <a:effectLst/>
              <a:scene3d>
                <a:camera prst="orthographicFront"/>
                <a:lightRig rig="threePt" dir="t"/>
              </a:scene3d>
              <a:sp3d>
                <a:bevelT/>
              </a:sp3d>
            </c:spPr>
            <c:extLst>
              <c:ext xmlns:c16="http://schemas.microsoft.com/office/drawing/2014/chart" uri="{C3380CC4-5D6E-409C-BE32-E72D297353CC}">
                <c16:uniqueId val="{00000007-F9C0-4E0C-BDAD-B2E6D7C4DF85}"/>
              </c:ext>
            </c:extLst>
          </c:dPt>
          <c:dLbls>
            <c:dLbl>
              <c:idx val="0"/>
              <c:layout>
                <c:manualLayout>
                  <c:x val="-4.1992255157863034E-3"/>
                  <c:y val="-0.22850416269760151"/>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C0-4E0C-BDAD-B2E6D7C4DF85}"/>
                </c:ext>
              </c:extLst>
            </c:dLbl>
            <c:dLbl>
              <c:idx val="1"/>
              <c:layout>
                <c:manualLayout>
                  <c:x val="2.4406076914217457E-2"/>
                  <c:y val="0.19346808188942408"/>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C0-4E0C-BDAD-B2E6D7C4DF85}"/>
                </c:ext>
              </c:extLst>
            </c:dLbl>
            <c:dLbl>
              <c:idx val="2"/>
              <c:layout>
                <c:manualLayout>
                  <c:x val="2.2705669043554547E-2"/>
                  <c:y val="-1.592415709341216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C0-4E0C-BDAD-B2E6D7C4DF85}"/>
                </c:ext>
              </c:extLst>
            </c:dLbl>
            <c:dLbl>
              <c:idx val="3"/>
              <c:delete val="1"/>
              <c:extLst>
                <c:ext xmlns:c15="http://schemas.microsoft.com/office/drawing/2012/chart" uri="{CE6537A1-D6FC-4f65-9D91-7224C49458BB}"/>
                <c:ext xmlns:c16="http://schemas.microsoft.com/office/drawing/2014/chart" uri="{C3380CC4-5D6E-409C-BE32-E72D297353CC}">
                  <c16:uniqueId val="{00000007-F9C0-4E0C-BDAD-B2E6D7C4DF8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rgbClr val="333333"/>
                  </a:solidFill>
                  <a:round/>
                </a:ln>
                <a:effectLst/>
              </c:spPr>
            </c:leaderLines>
            <c:extLst>
              <c:ext xmlns:c15="http://schemas.microsoft.com/office/drawing/2012/chart" uri="{CE6537A1-D6FC-4f65-9D91-7224C49458BB}"/>
            </c:extLst>
          </c:dLbls>
          <c:cat>
            <c:strRef>
              <c:f>Sheet1!$A$2:$A$4</c:f>
              <c:strCache>
                <c:ptCount val="3"/>
                <c:pt idx="0">
                  <c:v>Cash Covered Puts</c:v>
                </c:pt>
                <c:pt idx="1">
                  <c:v>Long Equities</c:v>
                </c:pt>
                <c:pt idx="2">
                  <c:v>Covered Calls</c:v>
                </c:pt>
              </c:strCache>
            </c:strRef>
          </c:cat>
          <c:val>
            <c:numRef>
              <c:f>Sheet1!$B$2:$B$4</c:f>
              <c:numCache>
                <c:formatCode>0.0%</c:formatCode>
                <c:ptCount val="3"/>
                <c:pt idx="0">
                  <c:v>0.66800000000000004</c:v>
                </c:pt>
                <c:pt idx="1">
                  <c:v>0.312</c:v>
                </c:pt>
                <c:pt idx="2">
                  <c:v>0.02</c:v>
                </c:pt>
              </c:numCache>
            </c:numRef>
          </c:val>
          <c:extLst>
            <c:ext xmlns:c16="http://schemas.microsoft.com/office/drawing/2014/chart" uri="{C3380CC4-5D6E-409C-BE32-E72D297353CC}">
              <c16:uniqueId val="{00000008-F9C0-4E0C-BDAD-B2E6D7C4DF85}"/>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1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2022-10-18 15:07:12</a:t>
            </a:r>
          </a:p>
          <a:p>
            <a: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2022-10-18 15:07:13</a:t>
            </a:r>
          </a:p>
          <a:p>
            <a: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64B743-A3D2-41A3-9835-90C4FCBCD97C}" type="slidenum">
              <a:rPr lang="en-US" altLang="en-US" smtClean="0">
                <a:solidFill>
                  <a:prstClr val="black"/>
                </a:solidFill>
              </a:rPr>
              <a:pPr/>
              <a:t>33</a:t>
            </a:fld>
            <a:endParaRPr lang="en-US" altLang="en-US" dirty="0">
              <a:solidFill>
                <a:prstClr val="black"/>
              </a:solidFill>
            </a:endParaRPr>
          </a:p>
        </p:txBody>
      </p:sp>
    </p:spTree>
    <p:extLst>
      <p:ext uri="{BB962C8B-B14F-4D97-AF65-F5344CB8AC3E}">
        <p14:creationId xmlns:p14="http://schemas.microsoft.com/office/powerpoint/2010/main" val="3159337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633416" y="502003"/>
            <a:ext cx="7877167" cy="33083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7F7F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50" b="1" i="0">
                <a:solidFill>
                  <a:srgbClr val="00559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rgbClr val="005594"/>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7" name="Holder 7"/>
          <p:cNvSpPr>
            <a:spLocks noGrp="1"/>
          </p:cNvSpPr>
          <p:nvPr>
            <p:ph type="sldNum" sz="quarter" idx="7"/>
          </p:nvPr>
        </p:nvSpPr>
        <p:spPr/>
        <p:txBody>
          <a:bodyPr lIns="0" tIns="0" rIns="0" bIns="0"/>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50" b="1" i="0">
                <a:solidFill>
                  <a:srgbClr val="00559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5" name="Holder 5"/>
          <p:cNvSpPr>
            <a:spLocks noGrp="1"/>
          </p:cNvSpPr>
          <p:nvPr>
            <p:ph type="sldNum" sz="quarter" idx="7"/>
          </p:nvPr>
        </p:nvSpPr>
        <p:spPr/>
        <p:txBody>
          <a:bodyPr lIns="0" tIns="0" rIns="0" bIns="0"/>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4" name="Holder 4"/>
          <p:cNvSpPr>
            <a:spLocks noGrp="1"/>
          </p:cNvSpPr>
          <p:nvPr>
            <p:ph type="sldNum" sz="quarter" idx="7"/>
          </p:nvPr>
        </p:nvSpPr>
        <p:spPr/>
        <p:txBody>
          <a:bodyPr lIns="0" tIns="0" rIns="0" bIns="0"/>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2187F0-FAB3-AB48-B25E-7967E612ED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65" r="78191" b="47800"/>
          <a:stretch/>
        </p:blipFill>
        <p:spPr>
          <a:xfrm>
            <a:off x="0" y="0"/>
            <a:ext cx="1011535" cy="1313234"/>
          </a:xfrm>
          <a:prstGeom prst="rect">
            <a:avLst/>
          </a:prstGeom>
        </p:spPr>
      </p:pic>
      <p:sp>
        <p:nvSpPr>
          <p:cNvPr id="2" name="Title 1"/>
          <p:cNvSpPr>
            <a:spLocks noGrp="1"/>
          </p:cNvSpPr>
          <p:nvPr>
            <p:ph type="title"/>
          </p:nvPr>
        </p:nvSpPr>
        <p:spPr>
          <a:xfrm>
            <a:off x="646116" y="375519"/>
            <a:ext cx="8051800" cy="644129"/>
          </a:xfrm>
        </p:spPr>
        <p:txBody>
          <a:bodyPr/>
          <a:lstStyle/>
          <a:p>
            <a:r>
              <a:rPr lang="en-US" dirty="0"/>
              <a:t>Click to edit Master title style</a:t>
            </a:r>
          </a:p>
        </p:txBody>
      </p:sp>
      <p:sp>
        <p:nvSpPr>
          <p:cNvPr id="4" name="Content Placeholder 3"/>
          <p:cNvSpPr>
            <a:spLocks noGrp="1"/>
          </p:cNvSpPr>
          <p:nvPr>
            <p:ph sz="quarter" idx="10"/>
          </p:nvPr>
        </p:nvSpPr>
        <p:spPr>
          <a:xfrm>
            <a:off x="646116" y="1082750"/>
            <a:ext cx="8051800" cy="3438657"/>
          </a:xfrm>
        </p:spPr>
        <p:txBody>
          <a:bodyPr/>
          <a:lstStyle>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C2D14CD-B5F8-BC41-9DC0-812C152007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0935" t="39876"/>
          <a:stretch/>
        </p:blipFill>
        <p:spPr>
          <a:xfrm>
            <a:off x="8601740" y="3120509"/>
            <a:ext cx="542259" cy="2022990"/>
          </a:xfrm>
          <a:prstGeom prst="rect">
            <a:avLst/>
          </a:prstGeom>
        </p:spPr>
      </p:pic>
      <p:pic>
        <p:nvPicPr>
          <p:cNvPr id="9" name="Picture 8">
            <a:extLst>
              <a:ext uri="{FF2B5EF4-FFF2-40B4-BE49-F238E27FC236}">
                <a16:creationId xmlns:a16="http://schemas.microsoft.com/office/drawing/2014/main" id="{A5B354FF-696B-BB4C-8316-58C6EAA6983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90" t="30145" r="10870" b="29404"/>
          <a:stretch/>
        </p:blipFill>
        <p:spPr>
          <a:xfrm>
            <a:off x="7142143" y="4470746"/>
            <a:ext cx="1621984" cy="468109"/>
          </a:xfrm>
          <a:prstGeom prst="rect">
            <a:avLst/>
          </a:prstGeom>
        </p:spPr>
      </p:pic>
    </p:spTree>
    <p:extLst>
      <p:ext uri="{BB962C8B-B14F-4D97-AF65-F5344CB8AC3E}">
        <p14:creationId xmlns:p14="http://schemas.microsoft.com/office/powerpoint/2010/main" val="30772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triangle+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4830BC9D-9437-8A49-9771-37543F96C3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6416" y="4483038"/>
            <a:ext cx="1644122" cy="438432"/>
          </a:xfrm>
          <a:prstGeom prst="rect">
            <a:avLst/>
          </a:prstGeom>
        </p:spPr>
      </p:pic>
      <p:sp>
        <p:nvSpPr>
          <p:cNvPr id="6" name="Slide Number Placeholder 6">
            <a:extLst>
              <a:ext uri="{FF2B5EF4-FFF2-40B4-BE49-F238E27FC236}">
                <a16:creationId xmlns:a16="http://schemas.microsoft.com/office/drawing/2014/main" id="{93F22306-FD5D-3BD6-72BD-B9100C0B7FA7}"/>
              </a:ext>
            </a:extLst>
          </p:cNvPr>
          <p:cNvSpPr txBox="1">
            <a:spLocks/>
          </p:cNvSpPr>
          <p:nvPr userDrawn="1"/>
        </p:nvSpPr>
        <p:spPr>
          <a:xfrm>
            <a:off x="208916" y="4622741"/>
            <a:ext cx="510554" cy="370721"/>
          </a:xfrm>
          <a:prstGeom prst="rect">
            <a:avLst/>
          </a:prstGeom>
        </p:spPr>
        <p:txBody>
          <a:bodyPr vert="horz" lIns="91440" tIns="45720" rIns="91440" bIns="45720" rtlCol="0" anchor="ctr"/>
          <a:lstStyle>
            <a:defPPr>
              <a:defRPr lang="en-US"/>
            </a:defPPr>
            <a:lvl1pPr algn="l" rtl="0" fontAlgn="base">
              <a:spcBef>
                <a:spcPct val="0"/>
              </a:spcBef>
              <a:spcAft>
                <a:spcPct val="0"/>
              </a:spcAft>
              <a:defRPr sz="800" kern="1200" baseline="0">
                <a:solidFill>
                  <a:schemeClr val="bg2">
                    <a:lumMod val="50000"/>
                  </a:schemeClr>
                </a:solidFill>
                <a:latin typeface="Arial" pitchFamily="34" charset="0"/>
                <a:ea typeface="MS PGothic" pitchFamily="34" charset="-128"/>
                <a:cs typeface="+mn-cs"/>
              </a:defRPr>
            </a:lvl1pPr>
            <a:lvl2pPr marL="4572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2pPr>
            <a:lvl3pPr marL="9144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3pPr>
            <a:lvl4pPr marL="13716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4pPr>
            <a:lvl5pPr marL="18288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5pPr>
            <a:lvl6pPr marL="2286000" algn="l" defTabSz="914400" rtl="0" eaLnBrk="1" latinLnBrk="0" hangingPunct="1">
              <a:defRPr sz="1000" kern="1200" baseline="-25000">
                <a:solidFill>
                  <a:schemeClr val="bg1"/>
                </a:solidFill>
                <a:latin typeface="Arial" pitchFamily="34" charset="0"/>
                <a:ea typeface="MS PGothic" pitchFamily="34" charset="-128"/>
                <a:cs typeface="+mn-cs"/>
              </a:defRPr>
            </a:lvl6pPr>
            <a:lvl7pPr marL="2743200" algn="l" defTabSz="914400" rtl="0" eaLnBrk="1" latinLnBrk="0" hangingPunct="1">
              <a:defRPr sz="1000" kern="1200" baseline="-25000">
                <a:solidFill>
                  <a:schemeClr val="bg1"/>
                </a:solidFill>
                <a:latin typeface="Arial" pitchFamily="34" charset="0"/>
                <a:ea typeface="MS PGothic" pitchFamily="34" charset="-128"/>
                <a:cs typeface="+mn-cs"/>
              </a:defRPr>
            </a:lvl7pPr>
            <a:lvl8pPr marL="3200400" algn="l" defTabSz="914400" rtl="0" eaLnBrk="1" latinLnBrk="0" hangingPunct="1">
              <a:defRPr sz="1000" kern="1200" baseline="-25000">
                <a:solidFill>
                  <a:schemeClr val="bg1"/>
                </a:solidFill>
                <a:latin typeface="Arial" pitchFamily="34" charset="0"/>
                <a:ea typeface="MS PGothic" pitchFamily="34" charset="-128"/>
                <a:cs typeface="+mn-cs"/>
              </a:defRPr>
            </a:lvl8pPr>
            <a:lvl9pPr marL="3657600" algn="l" defTabSz="914400" rtl="0" eaLnBrk="1" latinLnBrk="0" hangingPunct="1">
              <a:defRPr sz="1000" kern="1200" baseline="-25000">
                <a:solidFill>
                  <a:schemeClr val="bg1"/>
                </a:solidFill>
                <a:latin typeface="Arial" pitchFamily="34" charset="0"/>
                <a:ea typeface="MS PGothic" pitchFamily="34" charset="-128"/>
                <a:cs typeface="+mn-cs"/>
              </a:defRPr>
            </a:lvl9pPr>
          </a:lstStyle>
          <a:p>
            <a:fld id="{D5DA7FDB-5B4B-644A-BBCC-17DBF73AA3FC}" type="slidenum">
              <a:rPr lang="en-US" smtClean="0"/>
              <a:pPr/>
              <a:t>‹#›</a:t>
            </a:fld>
            <a:endParaRPr lang="en-US" dirty="0"/>
          </a:p>
        </p:txBody>
      </p:sp>
      <p:sp>
        <p:nvSpPr>
          <p:cNvPr id="3" name="Text Placeholder 3">
            <a:extLst>
              <a:ext uri="{FF2B5EF4-FFF2-40B4-BE49-F238E27FC236}">
                <a16:creationId xmlns:a16="http://schemas.microsoft.com/office/drawing/2014/main" id="{BE868638-2C8A-6F9C-A722-AB1F1BAD012B}"/>
              </a:ext>
            </a:extLst>
          </p:cNvPr>
          <p:cNvSpPr>
            <a:spLocks noGrp="1"/>
          </p:cNvSpPr>
          <p:nvPr>
            <p:ph type="body" sz="quarter" idx="11"/>
          </p:nvPr>
        </p:nvSpPr>
        <p:spPr>
          <a:xfrm>
            <a:off x="547688" y="658753"/>
            <a:ext cx="8169732" cy="27265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45720" rIns="91440" bIns="45720" numCol="1" anchor="t" anchorCtr="0" compatLnSpc="1">
            <a:prstTxWarp prst="textNoShape">
              <a:avLst/>
            </a:prstTxWarp>
          </a:bodyPr>
          <a:lstStyle>
            <a:lvl1pPr marL="0" indent="0">
              <a:buNone/>
              <a:defRPr lang="en-CA" sz="1698" b="0" baseline="0" dirty="0">
                <a:solidFill>
                  <a:schemeClr val="accent2"/>
                </a:solidFill>
              </a:defRPr>
            </a:lvl1pPr>
          </a:lstStyle>
          <a:p>
            <a:pPr marL="0" lvl="0" indent="0" defTabSz="342682">
              <a:buClr>
                <a:srgbClr val="005695"/>
              </a:buClr>
            </a:pPr>
            <a:r>
              <a:rPr lang="en-US" dirty="0"/>
              <a:t>Click to edit Master text styles</a:t>
            </a:r>
            <a:endParaRPr lang="en-CA" dirty="0"/>
          </a:p>
        </p:txBody>
      </p:sp>
      <p:sp>
        <p:nvSpPr>
          <p:cNvPr id="9" name="Footer Placeholder 4">
            <a:extLst>
              <a:ext uri="{FF2B5EF4-FFF2-40B4-BE49-F238E27FC236}">
                <a16:creationId xmlns:a16="http://schemas.microsoft.com/office/drawing/2014/main" id="{3D5235F7-86FD-4184-942E-08AEFA904019}"/>
              </a:ext>
            </a:extLst>
          </p:cNvPr>
          <p:cNvSpPr txBox="1">
            <a:spLocks/>
          </p:cNvSpPr>
          <p:nvPr userDrawn="1"/>
        </p:nvSpPr>
        <p:spPr>
          <a:xfrm>
            <a:off x="473012" y="4671180"/>
            <a:ext cx="2323984"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800" kern="1200" baseline="0">
                <a:solidFill>
                  <a:schemeClr val="bg2">
                    <a:lumMod val="50000"/>
                  </a:schemeClr>
                </a:solidFill>
                <a:latin typeface="Arial" pitchFamily="34" charset="0"/>
                <a:ea typeface="MS PGothic" pitchFamily="34" charset="-128"/>
                <a:cs typeface="+mn-cs"/>
              </a:defRPr>
            </a:lvl1pPr>
            <a:lvl2pPr marL="4572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2pPr>
            <a:lvl3pPr marL="9144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3pPr>
            <a:lvl4pPr marL="13716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4pPr>
            <a:lvl5pPr marL="18288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5pPr>
            <a:lvl6pPr marL="2286000" algn="l" defTabSz="914400" rtl="0" eaLnBrk="1" latinLnBrk="0" hangingPunct="1">
              <a:defRPr sz="1000" kern="1200" baseline="-25000">
                <a:solidFill>
                  <a:schemeClr val="bg1"/>
                </a:solidFill>
                <a:latin typeface="Arial" pitchFamily="34" charset="0"/>
                <a:ea typeface="MS PGothic" pitchFamily="34" charset="-128"/>
                <a:cs typeface="+mn-cs"/>
              </a:defRPr>
            </a:lvl6pPr>
            <a:lvl7pPr marL="2743200" algn="l" defTabSz="914400" rtl="0" eaLnBrk="1" latinLnBrk="0" hangingPunct="1">
              <a:defRPr sz="1000" kern="1200" baseline="-25000">
                <a:solidFill>
                  <a:schemeClr val="bg1"/>
                </a:solidFill>
                <a:latin typeface="Arial" pitchFamily="34" charset="0"/>
                <a:ea typeface="MS PGothic" pitchFamily="34" charset="-128"/>
                <a:cs typeface="+mn-cs"/>
              </a:defRPr>
            </a:lvl7pPr>
            <a:lvl8pPr marL="3200400" algn="l" defTabSz="914400" rtl="0" eaLnBrk="1" latinLnBrk="0" hangingPunct="1">
              <a:defRPr sz="1000" kern="1200" baseline="-25000">
                <a:solidFill>
                  <a:schemeClr val="bg1"/>
                </a:solidFill>
                <a:latin typeface="Arial" pitchFamily="34" charset="0"/>
                <a:ea typeface="MS PGothic" pitchFamily="34" charset="-128"/>
                <a:cs typeface="+mn-cs"/>
              </a:defRPr>
            </a:lvl8pPr>
            <a:lvl9pPr marL="3657600" algn="l" defTabSz="914400" rtl="0" eaLnBrk="1" latinLnBrk="0" hangingPunct="1">
              <a:defRPr sz="1000" kern="1200" baseline="-25000">
                <a:solidFill>
                  <a:schemeClr val="bg1"/>
                </a:solidFill>
                <a:latin typeface="Arial" pitchFamily="34" charset="0"/>
                <a:ea typeface="MS PGothic" pitchFamily="34" charset="-128"/>
                <a:cs typeface="+mn-cs"/>
              </a:defRPr>
            </a:lvl9pPr>
          </a:lstStyle>
          <a:p>
            <a:r>
              <a:rPr lang="en-US" dirty="0"/>
              <a:t>ADVISOR USE ONLY</a:t>
            </a:r>
          </a:p>
        </p:txBody>
      </p:sp>
    </p:spTree>
    <p:extLst>
      <p:ext uri="{BB962C8B-B14F-4D97-AF65-F5344CB8AC3E}">
        <p14:creationId xmlns:p14="http://schemas.microsoft.com/office/powerpoint/2010/main" val="324009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7F7F7"/>
          </a:solidFill>
        </p:spPr>
        <p:txBody>
          <a:bodyPr wrap="square" lIns="0" tIns="0" rIns="0" bIns="0" rtlCol="0"/>
          <a:lstStyle/>
          <a:p>
            <a:endParaRPr/>
          </a:p>
        </p:txBody>
      </p:sp>
      <p:sp>
        <p:nvSpPr>
          <p:cNvPr id="17" name="bk object 17"/>
          <p:cNvSpPr/>
          <p:nvPr/>
        </p:nvSpPr>
        <p:spPr>
          <a:xfrm>
            <a:off x="0" y="0"/>
            <a:ext cx="1011224" cy="1313688"/>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8601457" y="3121151"/>
            <a:ext cx="542198" cy="2021509"/>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7141464" y="4471415"/>
            <a:ext cx="1623059" cy="467868"/>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3400" y="124674"/>
            <a:ext cx="3348990" cy="369570"/>
          </a:xfrm>
          <a:prstGeom prst="rect">
            <a:avLst/>
          </a:prstGeom>
        </p:spPr>
        <p:txBody>
          <a:bodyPr wrap="square" lIns="0" tIns="0" rIns="0" bIns="0">
            <a:spAutoFit/>
          </a:bodyPr>
          <a:lstStyle>
            <a:lvl1pPr>
              <a:defRPr sz="2250" b="1" i="0">
                <a:solidFill>
                  <a:srgbClr val="005594"/>
                </a:solidFill>
                <a:latin typeface="Arial"/>
                <a:cs typeface="Arial"/>
              </a:defRPr>
            </a:lvl1pPr>
          </a:lstStyle>
          <a:p>
            <a:endParaRPr/>
          </a:p>
        </p:txBody>
      </p:sp>
      <p:sp>
        <p:nvSpPr>
          <p:cNvPr id="3" name="Holder 3"/>
          <p:cNvSpPr>
            <a:spLocks noGrp="1"/>
          </p:cNvSpPr>
          <p:nvPr>
            <p:ph type="body" idx="1"/>
          </p:nvPr>
        </p:nvSpPr>
        <p:spPr>
          <a:xfrm>
            <a:off x="542925" y="1130297"/>
            <a:ext cx="8075930" cy="33115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a:xfrm>
            <a:off x="287656" y="4734601"/>
            <a:ext cx="1396364" cy="316864"/>
          </a:xfrm>
          <a:prstGeom prst="rect">
            <a:avLst/>
          </a:prstGeom>
        </p:spPr>
        <p:txBody>
          <a:bodyPr wrap="square" lIns="0" tIns="0" rIns="0" bIns="0">
            <a:spAutoFit/>
          </a:bodyPr>
          <a:lstStyle>
            <a:lvl1pPr>
              <a:defRPr sz="900" b="0" i="0">
                <a:solidFill>
                  <a:srgbClr val="333333"/>
                </a:solidFill>
                <a:latin typeface="Arial"/>
                <a:cs typeface="Arial"/>
              </a:defRPr>
            </a:lvl1p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a:t>
            </a:fld>
            <a:endParaRPr sz="7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401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313347" name="Rectangle 3"/>
          <p:cNvSpPr>
            <a:spLocks noGrp="1" noChangeArrowheads="1"/>
          </p:cNvSpPr>
          <p:nvPr>
            <p:ph type="title"/>
          </p:nvPr>
        </p:nvSpPr>
        <p:spPr bwMode="gray">
          <a:xfrm>
            <a:off x="546100" y="150019"/>
            <a:ext cx="8051800"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313348" name="Rectangle 4"/>
          <p:cNvSpPr>
            <a:spLocks noGrp="1" noChangeArrowheads="1"/>
          </p:cNvSpPr>
          <p:nvPr>
            <p:ph type="body" idx="1"/>
          </p:nvPr>
        </p:nvSpPr>
        <p:spPr bwMode="gray">
          <a:xfrm>
            <a:off x="548641" y="1138429"/>
            <a:ext cx="8054975" cy="34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a:extLst>
              <a:ext uri="{FF2B5EF4-FFF2-40B4-BE49-F238E27FC236}">
                <a16:creationId xmlns:a16="http://schemas.microsoft.com/office/drawing/2014/main" id="{A3FCD66D-6A14-4D5C-BED0-68416F3734FF}"/>
              </a:ext>
            </a:extLst>
          </p:cNvPr>
          <p:cNvSpPr>
            <a:spLocks noGrp="1"/>
          </p:cNvSpPr>
          <p:nvPr>
            <p:ph type="ftr" sz="quarter" idx="3"/>
          </p:nvPr>
        </p:nvSpPr>
        <p:spPr>
          <a:xfrm>
            <a:off x="473012" y="4671180"/>
            <a:ext cx="3086100" cy="273844"/>
          </a:xfrm>
          <a:prstGeom prst="rect">
            <a:avLst/>
          </a:prstGeom>
        </p:spPr>
        <p:txBody>
          <a:bodyPr vert="horz" lIns="91440" tIns="45720" rIns="91440" bIns="45720" rtlCol="0" anchor="ctr"/>
          <a:lstStyle>
            <a:lvl1pPr algn="l">
              <a:defRPr sz="800" baseline="0">
                <a:solidFill>
                  <a:schemeClr val="bg2">
                    <a:lumMod val="50000"/>
                  </a:schemeClr>
                </a:solidFill>
              </a:defRPr>
            </a:lvl1pPr>
          </a:lstStyle>
          <a:p>
            <a:r>
              <a:rPr lang="en-US" dirty="0"/>
              <a:t>ADVISOR USE ONLY</a:t>
            </a:r>
          </a:p>
        </p:txBody>
      </p:sp>
      <p:sp>
        <p:nvSpPr>
          <p:cNvPr id="7" name="Slide Number Placeholder 3">
            <a:extLst>
              <a:ext uri="{FF2B5EF4-FFF2-40B4-BE49-F238E27FC236}">
                <a16:creationId xmlns:a16="http://schemas.microsoft.com/office/drawing/2014/main" id="{C94C2C61-8224-426E-930A-B2626258BCA3}"/>
              </a:ext>
            </a:extLst>
          </p:cNvPr>
          <p:cNvSpPr>
            <a:spLocks noGrp="1"/>
          </p:cNvSpPr>
          <p:nvPr>
            <p:ph type="sldNum" sz="quarter" idx="4"/>
          </p:nvPr>
        </p:nvSpPr>
        <p:spPr>
          <a:xfrm>
            <a:off x="208916" y="4622741"/>
            <a:ext cx="907126" cy="370721"/>
          </a:xfrm>
          <a:prstGeom prst="rect">
            <a:avLst/>
          </a:prstGeom>
        </p:spPr>
        <p:txBody>
          <a:bodyPr vert="horz" lIns="91440" tIns="45720" rIns="91440" bIns="45720" rtlCol="0" anchor="ctr"/>
          <a:lstStyle>
            <a:lvl1pPr algn="l">
              <a:defRPr sz="800" baseline="0">
                <a:solidFill>
                  <a:schemeClr val="bg2">
                    <a:lumMod val="50000"/>
                  </a:schemeClr>
                </a:solidFill>
              </a:defRPr>
            </a:lvl1pPr>
          </a:lstStyle>
          <a:p>
            <a:fld id="{D5DA7FDB-5B4B-644A-BBCC-17DBF73AA3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1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fontAlgn="base">
        <a:lnSpc>
          <a:spcPct val="85000"/>
        </a:lnSpc>
        <a:spcBef>
          <a:spcPct val="0"/>
        </a:spcBef>
        <a:spcAft>
          <a:spcPct val="0"/>
        </a:spcAft>
        <a:defRPr sz="2250" b="1">
          <a:solidFill>
            <a:schemeClr val="tx1"/>
          </a:solidFill>
          <a:latin typeface="+mj-lt"/>
          <a:ea typeface="+mj-ea"/>
          <a:cs typeface="+mj-cs"/>
        </a:defRPr>
      </a:lvl1pPr>
      <a:lvl2pPr algn="l" rtl="0" fontAlgn="base">
        <a:lnSpc>
          <a:spcPct val="85000"/>
        </a:lnSpc>
        <a:spcBef>
          <a:spcPct val="0"/>
        </a:spcBef>
        <a:spcAft>
          <a:spcPct val="0"/>
        </a:spcAft>
        <a:defRPr sz="2250" b="1">
          <a:solidFill>
            <a:schemeClr val="bg1"/>
          </a:solidFill>
          <a:latin typeface="Arial" pitchFamily="34" charset="0"/>
          <a:cs typeface="Arial" pitchFamily="34" charset="0"/>
        </a:defRPr>
      </a:lvl2pPr>
      <a:lvl3pPr algn="l" rtl="0" fontAlgn="base">
        <a:lnSpc>
          <a:spcPct val="85000"/>
        </a:lnSpc>
        <a:spcBef>
          <a:spcPct val="0"/>
        </a:spcBef>
        <a:spcAft>
          <a:spcPct val="0"/>
        </a:spcAft>
        <a:defRPr sz="2250" b="1">
          <a:solidFill>
            <a:schemeClr val="bg1"/>
          </a:solidFill>
          <a:latin typeface="Arial" pitchFamily="34" charset="0"/>
          <a:cs typeface="Arial" pitchFamily="34" charset="0"/>
        </a:defRPr>
      </a:lvl3pPr>
      <a:lvl4pPr algn="l" rtl="0" fontAlgn="base">
        <a:lnSpc>
          <a:spcPct val="85000"/>
        </a:lnSpc>
        <a:spcBef>
          <a:spcPct val="0"/>
        </a:spcBef>
        <a:spcAft>
          <a:spcPct val="0"/>
        </a:spcAft>
        <a:defRPr sz="2250" b="1">
          <a:solidFill>
            <a:schemeClr val="bg1"/>
          </a:solidFill>
          <a:latin typeface="Arial" pitchFamily="34" charset="0"/>
          <a:cs typeface="Arial" pitchFamily="34" charset="0"/>
        </a:defRPr>
      </a:lvl4pPr>
      <a:lvl5pPr algn="l" rtl="0" fontAlgn="base">
        <a:lnSpc>
          <a:spcPct val="85000"/>
        </a:lnSpc>
        <a:spcBef>
          <a:spcPct val="0"/>
        </a:spcBef>
        <a:spcAft>
          <a:spcPct val="0"/>
        </a:spcAft>
        <a:defRPr sz="2250" b="1">
          <a:solidFill>
            <a:schemeClr val="bg1"/>
          </a:solidFill>
          <a:latin typeface="Arial" pitchFamily="34" charset="0"/>
          <a:cs typeface="Arial" pitchFamily="34" charset="0"/>
        </a:defRPr>
      </a:lvl5pPr>
      <a:lvl6pPr marL="342900" algn="l" rtl="0" fontAlgn="base">
        <a:lnSpc>
          <a:spcPct val="85000"/>
        </a:lnSpc>
        <a:spcBef>
          <a:spcPct val="0"/>
        </a:spcBef>
        <a:spcAft>
          <a:spcPct val="0"/>
        </a:spcAft>
        <a:defRPr sz="2250" b="1">
          <a:solidFill>
            <a:schemeClr val="bg1"/>
          </a:solidFill>
          <a:latin typeface="Arial" pitchFamily="34" charset="0"/>
          <a:cs typeface="Arial" pitchFamily="34" charset="0"/>
        </a:defRPr>
      </a:lvl6pPr>
      <a:lvl7pPr marL="685800" algn="l" rtl="0" fontAlgn="base">
        <a:lnSpc>
          <a:spcPct val="85000"/>
        </a:lnSpc>
        <a:spcBef>
          <a:spcPct val="0"/>
        </a:spcBef>
        <a:spcAft>
          <a:spcPct val="0"/>
        </a:spcAft>
        <a:defRPr sz="2250" b="1">
          <a:solidFill>
            <a:schemeClr val="bg1"/>
          </a:solidFill>
          <a:latin typeface="Arial" pitchFamily="34" charset="0"/>
          <a:cs typeface="Arial" pitchFamily="34" charset="0"/>
        </a:defRPr>
      </a:lvl7pPr>
      <a:lvl8pPr marL="1028700" algn="l" rtl="0" fontAlgn="base">
        <a:lnSpc>
          <a:spcPct val="85000"/>
        </a:lnSpc>
        <a:spcBef>
          <a:spcPct val="0"/>
        </a:spcBef>
        <a:spcAft>
          <a:spcPct val="0"/>
        </a:spcAft>
        <a:defRPr sz="2250" b="1">
          <a:solidFill>
            <a:schemeClr val="bg1"/>
          </a:solidFill>
          <a:latin typeface="Arial" pitchFamily="34" charset="0"/>
          <a:cs typeface="Arial" pitchFamily="34" charset="0"/>
        </a:defRPr>
      </a:lvl8pPr>
      <a:lvl9pPr marL="1371600" algn="l" rtl="0" fontAlgn="base">
        <a:lnSpc>
          <a:spcPct val="85000"/>
        </a:lnSpc>
        <a:spcBef>
          <a:spcPct val="0"/>
        </a:spcBef>
        <a:spcAft>
          <a:spcPct val="0"/>
        </a:spcAft>
        <a:defRPr sz="2250" b="1">
          <a:solidFill>
            <a:schemeClr val="bg1"/>
          </a:solidFill>
          <a:latin typeface="Arial" pitchFamily="34" charset="0"/>
          <a:cs typeface="Arial" pitchFamily="34" charset="0"/>
        </a:defRPr>
      </a:lvl9pPr>
    </p:titleStyle>
    <p:bodyStyle>
      <a:lvl1pPr marL="257175" indent="-257175" algn="l" rtl="0" fontAlgn="base">
        <a:lnSpc>
          <a:spcPct val="90000"/>
        </a:lnSpc>
        <a:spcBef>
          <a:spcPts val="900"/>
        </a:spcBef>
        <a:spcAft>
          <a:spcPts val="450"/>
        </a:spcAft>
        <a:buClr>
          <a:schemeClr val="tx1"/>
        </a:buClr>
        <a:buSzPct val="70000"/>
        <a:buFont typeface="Wingdings" pitchFamily="2" charset="2"/>
        <a:buChar char="n"/>
        <a:defRPr sz="1800">
          <a:solidFill>
            <a:schemeClr val="tx2"/>
          </a:solidFill>
          <a:latin typeface="+mn-lt"/>
          <a:ea typeface="+mn-ea"/>
          <a:cs typeface="+mn-cs"/>
        </a:defRPr>
      </a:lvl1pPr>
      <a:lvl2pPr marL="506016" indent="-247650" algn="l" rtl="0" fontAlgn="base">
        <a:lnSpc>
          <a:spcPct val="90000"/>
        </a:lnSpc>
        <a:spcBef>
          <a:spcPts val="0"/>
        </a:spcBef>
        <a:spcAft>
          <a:spcPts val="450"/>
        </a:spcAft>
        <a:buClr>
          <a:schemeClr val="accent2"/>
        </a:buClr>
        <a:buSzPct val="70000"/>
        <a:buFont typeface="Wingdings" pitchFamily="2" charset="2"/>
        <a:buChar char="n"/>
        <a:defRPr sz="1650">
          <a:solidFill>
            <a:schemeClr val="tx2"/>
          </a:solidFill>
          <a:latin typeface="+mn-lt"/>
          <a:cs typeface="+mn-cs"/>
        </a:defRPr>
      </a:lvl2pPr>
      <a:lvl3pPr marL="770335" indent="-263129" algn="l" rtl="0" fontAlgn="base">
        <a:lnSpc>
          <a:spcPct val="90000"/>
        </a:lnSpc>
        <a:spcBef>
          <a:spcPts val="0"/>
        </a:spcBef>
        <a:spcAft>
          <a:spcPts val="450"/>
        </a:spcAft>
        <a:buClr>
          <a:schemeClr val="accent3"/>
        </a:buClr>
        <a:buSzPct val="70000"/>
        <a:buFont typeface="Wingdings" pitchFamily="2" charset="2"/>
        <a:buChar char="n"/>
        <a:defRPr sz="1500">
          <a:solidFill>
            <a:schemeClr val="tx2"/>
          </a:solidFill>
          <a:latin typeface="+mn-lt"/>
          <a:cs typeface="+mn-cs"/>
        </a:defRPr>
      </a:lvl3pPr>
      <a:lvl4pPr marL="1033463" indent="-261938" algn="l" rtl="0" fontAlgn="base">
        <a:lnSpc>
          <a:spcPct val="90000"/>
        </a:lnSpc>
        <a:spcBef>
          <a:spcPts val="0"/>
        </a:spcBef>
        <a:spcAft>
          <a:spcPts val="450"/>
        </a:spcAft>
        <a:buClr>
          <a:schemeClr val="tx2"/>
        </a:buClr>
        <a:buSzPct val="70000"/>
        <a:buFont typeface="Wingdings" pitchFamily="2" charset="2"/>
        <a:buChar char="n"/>
        <a:defRPr>
          <a:solidFill>
            <a:schemeClr val="tx2"/>
          </a:solidFill>
          <a:latin typeface="+mn-lt"/>
          <a:cs typeface="+mn-cs"/>
        </a:defRPr>
      </a:lvl4pPr>
      <a:lvl5pPr marL="1265635" indent="-230981" algn="l" rtl="0" fontAlgn="base">
        <a:lnSpc>
          <a:spcPct val="90000"/>
        </a:lnSpc>
        <a:spcBef>
          <a:spcPts val="0"/>
        </a:spcBef>
        <a:spcAft>
          <a:spcPts val="450"/>
        </a:spcAft>
        <a:buClr>
          <a:schemeClr val="accent4"/>
        </a:buClr>
        <a:buSzPct val="70000"/>
        <a:buFont typeface="Wingdings" pitchFamily="2" charset="2"/>
        <a:buChar char="n"/>
        <a:defRPr sz="1200">
          <a:solidFill>
            <a:schemeClr val="tx2"/>
          </a:solidFill>
          <a:latin typeface="+mn-lt"/>
          <a:cs typeface="+mn-cs"/>
        </a:defRPr>
      </a:lvl5pPr>
      <a:lvl6pPr marL="16085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6pPr>
      <a:lvl7pPr marL="19514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7pPr>
      <a:lvl8pPr marL="22943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8pPr>
      <a:lvl9pPr marL="26372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8" userDrawn="1">
          <p15:clr>
            <a:srgbClr val="F26B43"/>
          </p15:clr>
        </p15:guide>
        <p15:guide id="2" pos="344" userDrawn="1">
          <p15:clr>
            <a:srgbClr val="F26B43"/>
          </p15:clr>
        </p15:guide>
        <p15:guide id="3" pos="5425" userDrawn="1">
          <p15:clr>
            <a:srgbClr val="F26B43"/>
          </p15:clr>
        </p15:guide>
        <p15:guide id="4" orient="horz" pos="714" userDrawn="1">
          <p15:clr>
            <a:srgbClr val="F26B43"/>
          </p15:clr>
        </p15:guide>
        <p15:guide id="5" orient="horz" pos="2889" userDrawn="1">
          <p15:clr>
            <a:srgbClr val="F26B43"/>
          </p15:clr>
        </p15:guide>
        <p15:guide id="6" orient="horz" pos="5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7.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33.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28.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png"/><Relationship Id="rId7"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7048525-A1D3-FE5A-6D62-C6D10047B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055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4607560" cy="330835"/>
          </a:xfrm>
          <a:prstGeom prst="rect">
            <a:avLst/>
          </a:prstGeom>
        </p:spPr>
        <p:txBody>
          <a:bodyPr vert="horz" wrap="square" lIns="0" tIns="13335" rIns="0" bIns="0" rtlCol="0">
            <a:spAutoFit/>
          </a:bodyPr>
          <a:lstStyle/>
          <a:p>
            <a:pPr marL="12700">
              <a:lnSpc>
                <a:spcPct val="100000"/>
              </a:lnSpc>
              <a:spcBef>
                <a:spcPts val="105"/>
              </a:spcBef>
            </a:pPr>
            <a:r>
              <a:rPr sz="2000" dirty="0"/>
              <a:t>Markets do not go up </a:t>
            </a:r>
            <a:r>
              <a:rPr sz="2000" spc="-5" dirty="0"/>
              <a:t>in </a:t>
            </a:r>
            <a:r>
              <a:rPr sz="2000" dirty="0"/>
              <a:t>a straight</a:t>
            </a:r>
            <a:r>
              <a:rPr sz="2000" spc="-155" dirty="0"/>
              <a:t> </a:t>
            </a:r>
            <a:r>
              <a:rPr sz="2000" spc="-5" dirty="0"/>
              <a:t>line</a:t>
            </a:r>
            <a:endParaRPr sz="2000"/>
          </a:p>
        </p:txBody>
      </p:sp>
      <p:sp>
        <p:nvSpPr>
          <p:cNvPr id="6" name="object 6"/>
          <p:cNvSpPr txBox="1"/>
          <p:nvPr/>
        </p:nvSpPr>
        <p:spPr>
          <a:xfrm>
            <a:off x="297420" y="4062691"/>
            <a:ext cx="6896734" cy="543560"/>
          </a:xfrm>
          <a:prstGeom prst="rect">
            <a:avLst/>
          </a:prstGeom>
        </p:spPr>
        <p:txBody>
          <a:bodyPr vert="horz" wrap="square" lIns="0" tIns="88900" rIns="0" bIns="0" rtlCol="0">
            <a:spAutoFit/>
          </a:bodyPr>
          <a:lstStyle/>
          <a:p>
            <a:pPr marL="299085" indent="-287020">
              <a:lnSpc>
                <a:spcPct val="100000"/>
              </a:lnSpc>
              <a:spcBef>
                <a:spcPts val="700"/>
              </a:spcBef>
              <a:buChar char="•"/>
              <a:tabLst>
                <a:tab pos="299085" algn="l"/>
                <a:tab pos="299720" algn="l"/>
              </a:tabLst>
            </a:pPr>
            <a:r>
              <a:rPr sz="1200" spc="-10" dirty="0">
                <a:solidFill>
                  <a:srgbClr val="005594"/>
                </a:solidFill>
                <a:latin typeface="Arial"/>
                <a:cs typeface="Arial"/>
              </a:rPr>
              <a:t>Volatility </a:t>
            </a:r>
            <a:r>
              <a:rPr sz="1200" spc="-5" dirty="0">
                <a:solidFill>
                  <a:srgbClr val="005594"/>
                </a:solidFill>
                <a:latin typeface="Arial"/>
                <a:cs typeface="Arial"/>
              </a:rPr>
              <a:t>is </a:t>
            </a:r>
            <a:r>
              <a:rPr sz="1200" dirty="0">
                <a:solidFill>
                  <a:srgbClr val="005594"/>
                </a:solidFill>
                <a:latin typeface="Arial"/>
                <a:cs typeface="Arial"/>
              </a:rPr>
              <a:t>a </a:t>
            </a:r>
            <a:r>
              <a:rPr sz="1200" spc="-5" dirty="0">
                <a:solidFill>
                  <a:srgbClr val="005594"/>
                </a:solidFill>
                <a:latin typeface="Arial"/>
                <a:cs typeface="Arial"/>
              </a:rPr>
              <a:t>reality in financial </a:t>
            </a:r>
            <a:r>
              <a:rPr sz="1200" dirty="0">
                <a:solidFill>
                  <a:srgbClr val="005594"/>
                </a:solidFill>
                <a:latin typeface="Arial"/>
                <a:cs typeface="Arial"/>
              </a:rPr>
              <a:t>markets – </a:t>
            </a:r>
            <a:r>
              <a:rPr sz="1200" spc="-5" dirty="0">
                <a:solidFill>
                  <a:srgbClr val="005594"/>
                </a:solidFill>
                <a:latin typeface="Arial"/>
                <a:cs typeface="Arial"/>
              </a:rPr>
              <a:t>risky assets such </a:t>
            </a:r>
            <a:r>
              <a:rPr sz="1200" dirty="0">
                <a:solidFill>
                  <a:srgbClr val="005594"/>
                </a:solidFill>
                <a:latin typeface="Arial"/>
                <a:cs typeface="Arial"/>
              </a:rPr>
              <a:t>as </a:t>
            </a:r>
            <a:r>
              <a:rPr sz="1200" spc="-5" dirty="0">
                <a:solidFill>
                  <a:srgbClr val="005594"/>
                </a:solidFill>
                <a:latin typeface="Arial"/>
                <a:cs typeface="Arial"/>
              </a:rPr>
              <a:t>equities have high volatility</a:t>
            </a:r>
            <a:r>
              <a:rPr sz="1200" spc="-20" dirty="0">
                <a:solidFill>
                  <a:srgbClr val="005594"/>
                </a:solidFill>
                <a:latin typeface="Arial"/>
                <a:cs typeface="Arial"/>
              </a:rPr>
              <a:t> </a:t>
            </a:r>
            <a:r>
              <a:rPr sz="1200" spc="-5" dirty="0">
                <a:solidFill>
                  <a:srgbClr val="005594"/>
                </a:solidFill>
                <a:latin typeface="Arial"/>
                <a:cs typeface="Arial"/>
              </a:rPr>
              <a:t>profiles.</a:t>
            </a:r>
            <a:endParaRPr sz="1200">
              <a:latin typeface="Arial"/>
              <a:cs typeface="Arial"/>
            </a:endParaRPr>
          </a:p>
          <a:p>
            <a:pPr marL="299085" indent="-287020">
              <a:lnSpc>
                <a:spcPct val="100000"/>
              </a:lnSpc>
              <a:spcBef>
                <a:spcPts val="600"/>
              </a:spcBef>
              <a:buChar char="•"/>
              <a:tabLst>
                <a:tab pos="299085" algn="l"/>
                <a:tab pos="299720" algn="l"/>
              </a:tabLst>
            </a:pPr>
            <a:r>
              <a:rPr sz="1200" spc="-5" dirty="0">
                <a:solidFill>
                  <a:srgbClr val="005594"/>
                </a:solidFill>
                <a:latin typeface="Arial"/>
                <a:cs typeface="Arial"/>
              </a:rPr>
              <a:t>Even winning years </a:t>
            </a:r>
            <a:r>
              <a:rPr sz="1200" dirty="0">
                <a:solidFill>
                  <a:srgbClr val="005594"/>
                </a:solidFill>
                <a:latin typeface="Arial"/>
                <a:cs typeface="Arial"/>
              </a:rPr>
              <a:t>can </a:t>
            </a:r>
            <a:r>
              <a:rPr sz="1200" spc="-5" dirty="0">
                <a:solidFill>
                  <a:srgbClr val="005594"/>
                </a:solidFill>
                <a:latin typeface="Arial"/>
                <a:cs typeface="Arial"/>
              </a:rPr>
              <a:t>have meaningful drawdowns within </a:t>
            </a:r>
            <a:r>
              <a:rPr sz="1200" dirty="0">
                <a:solidFill>
                  <a:srgbClr val="005594"/>
                </a:solidFill>
                <a:latin typeface="Arial"/>
                <a:cs typeface="Arial"/>
              </a:rPr>
              <a:t>that</a:t>
            </a:r>
            <a:r>
              <a:rPr sz="1200" spc="-85" dirty="0">
                <a:solidFill>
                  <a:srgbClr val="005594"/>
                </a:solidFill>
                <a:latin typeface="Arial"/>
                <a:cs typeface="Arial"/>
              </a:rPr>
              <a:t> </a:t>
            </a:r>
            <a:r>
              <a:rPr sz="1200" spc="-20" dirty="0">
                <a:solidFill>
                  <a:srgbClr val="005594"/>
                </a:solidFill>
                <a:latin typeface="Arial"/>
                <a:cs typeface="Arial"/>
              </a:rPr>
              <a:t>year.</a:t>
            </a:r>
            <a:endParaRPr sz="1200">
              <a:latin typeface="Arial"/>
              <a:cs typeface="Arial"/>
            </a:endParaRPr>
          </a:p>
        </p:txBody>
      </p:sp>
      <p:sp>
        <p:nvSpPr>
          <p:cNvPr id="7" name="object 7"/>
          <p:cNvSpPr txBox="1"/>
          <p:nvPr/>
        </p:nvSpPr>
        <p:spPr>
          <a:xfrm>
            <a:off x="5663184" y="1263396"/>
            <a:ext cx="3107690" cy="2847340"/>
          </a:xfrm>
          <a:prstGeom prst="rect">
            <a:avLst/>
          </a:prstGeom>
          <a:solidFill>
            <a:srgbClr val="F7F7F7"/>
          </a:solidFill>
          <a:ln w="6350">
            <a:solidFill>
              <a:srgbClr val="00B6DE"/>
            </a:solidFill>
          </a:ln>
        </p:spPr>
        <p:txBody>
          <a:bodyPr vert="horz" wrap="square" lIns="0" tIns="36195" rIns="0" bIns="0" rtlCol="0">
            <a:spAutoFit/>
          </a:bodyPr>
          <a:lstStyle/>
          <a:p>
            <a:pPr marL="604520">
              <a:lnSpc>
                <a:spcPct val="100000"/>
              </a:lnSpc>
              <a:spcBef>
                <a:spcPts val="285"/>
              </a:spcBef>
            </a:pPr>
            <a:r>
              <a:rPr sz="1200" spc="-5" dirty="0">
                <a:solidFill>
                  <a:srgbClr val="005594"/>
                </a:solidFill>
                <a:latin typeface="Calibri"/>
                <a:cs typeface="Calibri"/>
              </a:rPr>
              <a:t>Quick </a:t>
            </a:r>
            <a:r>
              <a:rPr sz="1200" spc="-10" dirty="0">
                <a:solidFill>
                  <a:srgbClr val="005594"/>
                </a:solidFill>
                <a:latin typeface="Calibri"/>
                <a:cs typeface="Calibri"/>
              </a:rPr>
              <a:t>stats </a:t>
            </a:r>
            <a:r>
              <a:rPr sz="1200" dirty="0">
                <a:solidFill>
                  <a:srgbClr val="005594"/>
                </a:solidFill>
                <a:latin typeface="Calibri"/>
                <a:cs typeface="Calibri"/>
              </a:rPr>
              <a:t>on annual</a:t>
            </a:r>
            <a:r>
              <a:rPr sz="1200" spc="-20" dirty="0">
                <a:solidFill>
                  <a:srgbClr val="005594"/>
                </a:solidFill>
                <a:latin typeface="Calibri"/>
                <a:cs typeface="Calibri"/>
              </a:rPr>
              <a:t> </a:t>
            </a:r>
            <a:r>
              <a:rPr sz="1200" spc="-5" dirty="0">
                <a:solidFill>
                  <a:srgbClr val="005594"/>
                </a:solidFill>
                <a:latin typeface="Calibri"/>
                <a:cs typeface="Calibri"/>
              </a:rPr>
              <a:t>volatility</a:t>
            </a:r>
            <a:endParaRPr sz="1200">
              <a:latin typeface="Calibri"/>
              <a:cs typeface="Calibri"/>
            </a:endParaRPr>
          </a:p>
          <a:p>
            <a:pPr marL="377825" indent="-287655">
              <a:lnSpc>
                <a:spcPct val="100000"/>
              </a:lnSpc>
              <a:spcBef>
                <a:spcPts val="600"/>
              </a:spcBef>
              <a:buFont typeface="Wingdings"/>
              <a:buChar char=""/>
              <a:tabLst>
                <a:tab pos="377190" algn="l"/>
                <a:tab pos="378460" algn="l"/>
              </a:tabLst>
            </a:pPr>
            <a:r>
              <a:rPr sz="1200" dirty="0">
                <a:solidFill>
                  <a:srgbClr val="005594"/>
                </a:solidFill>
                <a:latin typeface="Calibri"/>
                <a:cs typeface="Calibri"/>
              </a:rPr>
              <a:t>The median </a:t>
            </a:r>
            <a:r>
              <a:rPr sz="1200" spc="-10" dirty="0">
                <a:solidFill>
                  <a:srgbClr val="005594"/>
                </a:solidFill>
                <a:latin typeface="Calibri"/>
                <a:cs typeface="Calibri"/>
              </a:rPr>
              <a:t>intra-year drawdown</a:t>
            </a:r>
            <a:r>
              <a:rPr sz="1200" spc="-65" dirty="0">
                <a:solidFill>
                  <a:srgbClr val="005594"/>
                </a:solidFill>
                <a:latin typeface="Calibri"/>
                <a:cs typeface="Calibri"/>
              </a:rPr>
              <a:t> </a:t>
            </a:r>
            <a:r>
              <a:rPr sz="1200" dirty="0">
                <a:solidFill>
                  <a:srgbClr val="005594"/>
                </a:solidFill>
                <a:latin typeface="Calibri"/>
                <a:cs typeface="Calibri"/>
              </a:rPr>
              <a:t>is</a:t>
            </a:r>
            <a:endParaRPr sz="1200">
              <a:latin typeface="Calibri"/>
              <a:cs typeface="Calibri"/>
            </a:endParaRPr>
          </a:p>
          <a:p>
            <a:pPr marL="377825">
              <a:lnSpc>
                <a:spcPct val="100000"/>
              </a:lnSpc>
            </a:pPr>
            <a:r>
              <a:rPr sz="1200" spc="-5" dirty="0">
                <a:solidFill>
                  <a:srgbClr val="005594"/>
                </a:solidFill>
                <a:latin typeface="Calibri"/>
                <a:cs typeface="Calibri"/>
              </a:rPr>
              <a:t>-13.1%</a:t>
            </a:r>
            <a:endParaRPr sz="1200">
              <a:latin typeface="Calibri"/>
              <a:cs typeface="Calibri"/>
            </a:endParaRPr>
          </a:p>
          <a:p>
            <a:pPr marL="377825" marR="149225" indent="-287020">
              <a:lnSpc>
                <a:spcPct val="100000"/>
              </a:lnSpc>
              <a:spcBef>
                <a:spcPts val="600"/>
              </a:spcBef>
              <a:buFont typeface="Wingdings"/>
              <a:buChar char=""/>
              <a:tabLst>
                <a:tab pos="377190" algn="l"/>
                <a:tab pos="378460" algn="l"/>
              </a:tabLst>
            </a:pPr>
            <a:r>
              <a:rPr sz="1200" spc="-5" dirty="0">
                <a:solidFill>
                  <a:srgbClr val="005594"/>
                </a:solidFill>
                <a:latin typeface="Calibri"/>
                <a:cs typeface="Calibri"/>
              </a:rPr>
              <a:t>For </a:t>
            </a:r>
            <a:r>
              <a:rPr sz="1200" spc="-10" dirty="0">
                <a:solidFill>
                  <a:srgbClr val="005594"/>
                </a:solidFill>
                <a:latin typeface="Calibri"/>
                <a:cs typeface="Calibri"/>
              </a:rPr>
              <a:t>years </a:t>
            </a:r>
            <a:r>
              <a:rPr sz="1200" spc="-5" dirty="0">
                <a:solidFill>
                  <a:srgbClr val="005594"/>
                </a:solidFill>
                <a:latin typeface="Calibri"/>
                <a:cs typeface="Calibri"/>
              </a:rPr>
              <a:t>that </a:t>
            </a:r>
            <a:r>
              <a:rPr sz="1200" dirty="0">
                <a:solidFill>
                  <a:srgbClr val="005594"/>
                </a:solidFill>
                <a:latin typeface="Calibri"/>
                <a:cs typeface="Calibri"/>
              </a:rPr>
              <a:t>finish up, the median is</a:t>
            </a:r>
            <a:r>
              <a:rPr sz="1200" spc="-110" dirty="0">
                <a:solidFill>
                  <a:srgbClr val="005594"/>
                </a:solidFill>
                <a:latin typeface="Calibri"/>
                <a:cs typeface="Calibri"/>
              </a:rPr>
              <a:t> </a:t>
            </a:r>
            <a:r>
              <a:rPr sz="1200" spc="-5" dirty="0">
                <a:solidFill>
                  <a:srgbClr val="005594"/>
                </a:solidFill>
                <a:latin typeface="Calibri"/>
                <a:cs typeface="Calibri"/>
              </a:rPr>
              <a:t>still  </a:t>
            </a:r>
            <a:r>
              <a:rPr sz="1200" spc="-10" dirty="0">
                <a:solidFill>
                  <a:srgbClr val="005594"/>
                </a:solidFill>
                <a:latin typeface="Calibri"/>
                <a:cs typeface="Calibri"/>
              </a:rPr>
              <a:t>negative at</a:t>
            </a:r>
            <a:r>
              <a:rPr sz="1200" spc="-20" dirty="0">
                <a:solidFill>
                  <a:srgbClr val="005594"/>
                </a:solidFill>
                <a:latin typeface="Calibri"/>
                <a:cs typeface="Calibri"/>
              </a:rPr>
              <a:t> </a:t>
            </a:r>
            <a:r>
              <a:rPr sz="1200" spc="-5" dirty="0">
                <a:solidFill>
                  <a:srgbClr val="005594"/>
                </a:solidFill>
                <a:latin typeface="Calibri"/>
                <a:cs typeface="Calibri"/>
              </a:rPr>
              <a:t>-9.4%</a:t>
            </a:r>
            <a:endParaRPr sz="1200">
              <a:latin typeface="Calibri"/>
              <a:cs typeface="Calibri"/>
            </a:endParaRPr>
          </a:p>
          <a:p>
            <a:pPr marL="377825" marR="109220" indent="-287020">
              <a:lnSpc>
                <a:spcPct val="100000"/>
              </a:lnSpc>
              <a:spcBef>
                <a:spcPts val="600"/>
              </a:spcBef>
              <a:buFont typeface="Wingdings"/>
              <a:buChar char=""/>
              <a:tabLst>
                <a:tab pos="377190" algn="l"/>
                <a:tab pos="378460" algn="l"/>
              </a:tabLst>
            </a:pPr>
            <a:r>
              <a:rPr sz="1200" spc="-20" dirty="0">
                <a:solidFill>
                  <a:srgbClr val="005594"/>
                </a:solidFill>
                <a:latin typeface="Calibri"/>
                <a:cs typeface="Calibri"/>
              </a:rPr>
              <a:t>However, </a:t>
            </a:r>
            <a:r>
              <a:rPr sz="1200" dirty="0">
                <a:solidFill>
                  <a:srgbClr val="005594"/>
                </a:solidFill>
                <a:latin typeface="Calibri"/>
                <a:cs typeface="Calibri"/>
              </a:rPr>
              <a:t>a big </a:t>
            </a:r>
            <a:r>
              <a:rPr sz="1200" spc="-10" dirty="0">
                <a:solidFill>
                  <a:srgbClr val="005594"/>
                </a:solidFill>
                <a:latin typeface="Calibri"/>
                <a:cs typeface="Calibri"/>
              </a:rPr>
              <a:t>intra-year drawdown  </a:t>
            </a:r>
            <a:r>
              <a:rPr sz="1200" dirty="0">
                <a:solidFill>
                  <a:srgbClr val="005594"/>
                </a:solidFill>
                <a:latin typeface="Calibri"/>
                <a:cs typeface="Calibri"/>
              </a:rPr>
              <a:t>doesn’t </a:t>
            </a:r>
            <a:r>
              <a:rPr sz="1200" spc="-15" dirty="0">
                <a:solidFill>
                  <a:srgbClr val="005594"/>
                </a:solidFill>
                <a:latin typeface="Calibri"/>
                <a:cs typeface="Calibri"/>
              </a:rPr>
              <a:t>always </a:t>
            </a:r>
            <a:r>
              <a:rPr sz="1200" dirty="0">
                <a:solidFill>
                  <a:srgbClr val="005594"/>
                </a:solidFill>
                <a:latin typeface="Calibri"/>
                <a:cs typeface="Calibri"/>
              </a:rPr>
              <a:t>mean the </a:t>
            </a:r>
            <a:r>
              <a:rPr sz="1200" spc="-5" dirty="0">
                <a:solidFill>
                  <a:srgbClr val="005594"/>
                </a:solidFill>
                <a:latin typeface="Calibri"/>
                <a:cs typeface="Calibri"/>
              </a:rPr>
              <a:t>year will </a:t>
            </a:r>
            <a:r>
              <a:rPr sz="1200" dirty="0">
                <a:solidFill>
                  <a:srgbClr val="005594"/>
                </a:solidFill>
                <a:latin typeface="Calibri"/>
                <a:cs typeface="Calibri"/>
              </a:rPr>
              <a:t>finish in  the </a:t>
            </a:r>
            <a:r>
              <a:rPr sz="1200" spc="-5" dirty="0">
                <a:solidFill>
                  <a:srgbClr val="005594"/>
                </a:solidFill>
                <a:latin typeface="Calibri"/>
                <a:cs typeface="Calibri"/>
              </a:rPr>
              <a:t>red. </a:t>
            </a:r>
            <a:r>
              <a:rPr sz="1200" dirty="0">
                <a:solidFill>
                  <a:srgbClr val="005594"/>
                </a:solidFill>
                <a:latin typeface="Calibri"/>
                <a:cs typeface="Calibri"/>
              </a:rPr>
              <a:t>Some notable</a:t>
            </a:r>
            <a:r>
              <a:rPr sz="1200" spc="-65" dirty="0">
                <a:solidFill>
                  <a:srgbClr val="005594"/>
                </a:solidFill>
                <a:latin typeface="Calibri"/>
                <a:cs typeface="Calibri"/>
              </a:rPr>
              <a:t> </a:t>
            </a:r>
            <a:r>
              <a:rPr sz="1200" spc="-5" dirty="0">
                <a:solidFill>
                  <a:srgbClr val="005594"/>
                </a:solidFill>
                <a:latin typeface="Calibri"/>
                <a:cs typeface="Calibri"/>
              </a:rPr>
              <a:t>examples:</a:t>
            </a:r>
            <a:endParaRPr sz="1200">
              <a:latin typeface="Calibri"/>
              <a:cs typeface="Calibri"/>
            </a:endParaRPr>
          </a:p>
          <a:p>
            <a:pPr marL="548005" lvl="1" indent="-170815">
              <a:lnSpc>
                <a:spcPct val="100000"/>
              </a:lnSpc>
              <a:spcBef>
                <a:spcPts val="600"/>
              </a:spcBef>
              <a:buFont typeface="Arial"/>
              <a:buChar char="•"/>
              <a:tabLst>
                <a:tab pos="548640" algn="l"/>
              </a:tabLst>
            </a:pPr>
            <a:r>
              <a:rPr sz="1200" dirty="0">
                <a:solidFill>
                  <a:srgbClr val="005594"/>
                </a:solidFill>
                <a:latin typeface="Calibri"/>
                <a:cs typeface="Calibri"/>
              </a:rPr>
              <a:t>2020 </a:t>
            </a:r>
            <a:r>
              <a:rPr sz="1200" spc="-5" dirty="0">
                <a:solidFill>
                  <a:srgbClr val="005594"/>
                </a:solidFill>
                <a:latin typeface="Calibri"/>
                <a:cs typeface="Calibri"/>
              </a:rPr>
              <a:t>down -33.9%, </a:t>
            </a:r>
            <a:r>
              <a:rPr sz="1200" dirty="0">
                <a:solidFill>
                  <a:srgbClr val="005594"/>
                </a:solidFill>
                <a:latin typeface="Calibri"/>
                <a:cs typeface="Calibri"/>
              </a:rPr>
              <a:t>finished</a:t>
            </a:r>
            <a:r>
              <a:rPr sz="1200" spc="-25" dirty="0">
                <a:solidFill>
                  <a:srgbClr val="005594"/>
                </a:solidFill>
                <a:latin typeface="Calibri"/>
                <a:cs typeface="Calibri"/>
              </a:rPr>
              <a:t> </a:t>
            </a:r>
            <a:r>
              <a:rPr sz="1200" spc="-5" dirty="0">
                <a:solidFill>
                  <a:srgbClr val="005594"/>
                </a:solidFill>
                <a:latin typeface="Calibri"/>
                <a:cs typeface="Calibri"/>
              </a:rPr>
              <a:t>+16.3%</a:t>
            </a:r>
            <a:endParaRPr sz="1200">
              <a:latin typeface="Calibri"/>
              <a:cs typeface="Calibri"/>
            </a:endParaRPr>
          </a:p>
          <a:p>
            <a:pPr marL="548005" lvl="1" indent="-170815">
              <a:lnSpc>
                <a:spcPct val="100000"/>
              </a:lnSpc>
              <a:spcBef>
                <a:spcPts val="600"/>
              </a:spcBef>
              <a:buFont typeface="Arial"/>
              <a:buChar char="•"/>
              <a:tabLst>
                <a:tab pos="548640" algn="l"/>
              </a:tabLst>
            </a:pPr>
            <a:r>
              <a:rPr sz="1200" dirty="0">
                <a:solidFill>
                  <a:srgbClr val="005594"/>
                </a:solidFill>
                <a:latin typeface="Calibri"/>
                <a:cs typeface="Calibri"/>
              </a:rPr>
              <a:t>1987 </a:t>
            </a:r>
            <a:r>
              <a:rPr sz="1200" spc="-5" dirty="0">
                <a:solidFill>
                  <a:srgbClr val="005594"/>
                </a:solidFill>
                <a:latin typeface="Calibri"/>
                <a:cs typeface="Calibri"/>
              </a:rPr>
              <a:t>down -33.5%, </a:t>
            </a:r>
            <a:r>
              <a:rPr sz="1200" dirty="0">
                <a:solidFill>
                  <a:srgbClr val="005594"/>
                </a:solidFill>
                <a:latin typeface="Calibri"/>
                <a:cs typeface="Calibri"/>
              </a:rPr>
              <a:t>finished</a:t>
            </a:r>
            <a:r>
              <a:rPr sz="1200" spc="-25" dirty="0">
                <a:solidFill>
                  <a:srgbClr val="005594"/>
                </a:solidFill>
                <a:latin typeface="Calibri"/>
                <a:cs typeface="Calibri"/>
              </a:rPr>
              <a:t> </a:t>
            </a:r>
            <a:r>
              <a:rPr sz="1200" spc="-5" dirty="0">
                <a:solidFill>
                  <a:srgbClr val="005594"/>
                </a:solidFill>
                <a:latin typeface="Calibri"/>
                <a:cs typeface="Calibri"/>
              </a:rPr>
              <a:t>+2.0%</a:t>
            </a:r>
            <a:endParaRPr sz="1200">
              <a:latin typeface="Calibri"/>
              <a:cs typeface="Calibri"/>
            </a:endParaRPr>
          </a:p>
          <a:p>
            <a:pPr marL="548005" lvl="1" indent="-170815">
              <a:lnSpc>
                <a:spcPct val="100000"/>
              </a:lnSpc>
              <a:spcBef>
                <a:spcPts val="600"/>
              </a:spcBef>
              <a:buFont typeface="Arial"/>
              <a:buChar char="•"/>
              <a:tabLst>
                <a:tab pos="548640" algn="l"/>
              </a:tabLst>
            </a:pPr>
            <a:r>
              <a:rPr sz="1200" dirty="0">
                <a:solidFill>
                  <a:srgbClr val="005594"/>
                </a:solidFill>
                <a:latin typeface="Calibri"/>
                <a:cs typeface="Calibri"/>
              </a:rPr>
              <a:t>2009 </a:t>
            </a:r>
            <a:r>
              <a:rPr sz="1200" spc="-5" dirty="0">
                <a:solidFill>
                  <a:srgbClr val="005594"/>
                </a:solidFill>
                <a:latin typeface="Calibri"/>
                <a:cs typeface="Calibri"/>
              </a:rPr>
              <a:t>down -27.6%, </a:t>
            </a:r>
            <a:r>
              <a:rPr sz="1200" dirty="0">
                <a:solidFill>
                  <a:srgbClr val="005594"/>
                </a:solidFill>
                <a:latin typeface="Calibri"/>
                <a:cs typeface="Calibri"/>
              </a:rPr>
              <a:t>finished</a:t>
            </a:r>
            <a:r>
              <a:rPr sz="1200" spc="-25" dirty="0">
                <a:solidFill>
                  <a:srgbClr val="005594"/>
                </a:solidFill>
                <a:latin typeface="Calibri"/>
                <a:cs typeface="Calibri"/>
              </a:rPr>
              <a:t> </a:t>
            </a:r>
            <a:r>
              <a:rPr sz="1200" spc="-5" dirty="0">
                <a:solidFill>
                  <a:srgbClr val="005594"/>
                </a:solidFill>
                <a:latin typeface="Calibri"/>
                <a:cs typeface="Calibri"/>
              </a:rPr>
              <a:t>+23.5%</a:t>
            </a:r>
            <a:endParaRPr sz="1200">
              <a:latin typeface="Calibri"/>
              <a:cs typeface="Calibri"/>
            </a:endParaRPr>
          </a:p>
        </p:txBody>
      </p:sp>
      <p:sp>
        <p:nvSpPr>
          <p:cNvPr id="8" name="object 8"/>
          <p:cNvSpPr/>
          <p:nvPr/>
        </p:nvSpPr>
        <p:spPr>
          <a:xfrm>
            <a:off x="859430" y="1696566"/>
            <a:ext cx="0" cy="667385"/>
          </a:xfrm>
          <a:custGeom>
            <a:avLst/>
            <a:gdLst/>
            <a:ahLst/>
            <a:cxnLst/>
            <a:rect l="l" t="t" r="r" b="b"/>
            <a:pathLst>
              <a:path h="667385">
                <a:moveTo>
                  <a:pt x="0" y="0"/>
                </a:moveTo>
                <a:lnTo>
                  <a:pt x="0" y="667017"/>
                </a:lnTo>
              </a:path>
            </a:pathLst>
          </a:custGeom>
          <a:ln w="30480">
            <a:solidFill>
              <a:srgbClr val="00AFEF"/>
            </a:solidFill>
          </a:ln>
        </p:spPr>
        <p:txBody>
          <a:bodyPr wrap="square" lIns="0" tIns="0" rIns="0" bIns="0" rtlCol="0"/>
          <a:lstStyle/>
          <a:p>
            <a:endParaRPr/>
          </a:p>
        </p:txBody>
      </p:sp>
      <p:sp>
        <p:nvSpPr>
          <p:cNvPr id="9" name="object 9"/>
          <p:cNvSpPr/>
          <p:nvPr/>
        </p:nvSpPr>
        <p:spPr>
          <a:xfrm>
            <a:off x="897353" y="2363583"/>
            <a:ext cx="0" cy="209550"/>
          </a:xfrm>
          <a:custGeom>
            <a:avLst/>
            <a:gdLst/>
            <a:ahLst/>
            <a:cxnLst/>
            <a:rect l="l" t="t" r="r" b="b"/>
            <a:pathLst>
              <a:path h="209550">
                <a:moveTo>
                  <a:pt x="0" y="0"/>
                </a:moveTo>
                <a:lnTo>
                  <a:pt x="0" y="209107"/>
                </a:lnTo>
              </a:path>
            </a:pathLst>
          </a:custGeom>
          <a:ln w="29771">
            <a:solidFill>
              <a:srgbClr val="00AFEF"/>
            </a:solidFill>
          </a:ln>
        </p:spPr>
        <p:txBody>
          <a:bodyPr wrap="square" lIns="0" tIns="0" rIns="0" bIns="0" rtlCol="0"/>
          <a:lstStyle/>
          <a:p>
            <a:endParaRPr/>
          </a:p>
        </p:txBody>
      </p:sp>
      <p:sp>
        <p:nvSpPr>
          <p:cNvPr id="10" name="object 10"/>
          <p:cNvSpPr/>
          <p:nvPr/>
        </p:nvSpPr>
        <p:spPr>
          <a:xfrm>
            <a:off x="935275" y="2363583"/>
            <a:ext cx="0" cy="501650"/>
          </a:xfrm>
          <a:custGeom>
            <a:avLst/>
            <a:gdLst/>
            <a:ahLst/>
            <a:cxnLst/>
            <a:rect l="l" t="t" r="r" b="b"/>
            <a:pathLst>
              <a:path h="501650">
                <a:moveTo>
                  <a:pt x="0" y="0"/>
                </a:moveTo>
                <a:lnTo>
                  <a:pt x="0" y="501148"/>
                </a:lnTo>
              </a:path>
            </a:pathLst>
          </a:custGeom>
          <a:ln w="30480">
            <a:solidFill>
              <a:srgbClr val="00AFEF"/>
            </a:solidFill>
          </a:ln>
        </p:spPr>
        <p:txBody>
          <a:bodyPr wrap="square" lIns="0" tIns="0" rIns="0" bIns="0" rtlCol="0"/>
          <a:lstStyle/>
          <a:p>
            <a:endParaRPr/>
          </a:p>
        </p:txBody>
      </p:sp>
      <p:sp>
        <p:nvSpPr>
          <p:cNvPr id="11" name="object 11"/>
          <p:cNvSpPr/>
          <p:nvPr/>
        </p:nvSpPr>
        <p:spPr>
          <a:xfrm>
            <a:off x="973198" y="2363583"/>
            <a:ext cx="0" cy="828040"/>
          </a:xfrm>
          <a:custGeom>
            <a:avLst/>
            <a:gdLst/>
            <a:ahLst/>
            <a:cxnLst/>
            <a:rect l="l" t="t" r="r" b="b"/>
            <a:pathLst>
              <a:path h="828039">
                <a:moveTo>
                  <a:pt x="0" y="0"/>
                </a:moveTo>
                <a:lnTo>
                  <a:pt x="0" y="827923"/>
                </a:lnTo>
              </a:path>
            </a:pathLst>
          </a:custGeom>
          <a:ln w="29771">
            <a:solidFill>
              <a:srgbClr val="00AFEF"/>
            </a:solidFill>
          </a:ln>
        </p:spPr>
        <p:txBody>
          <a:bodyPr wrap="square" lIns="0" tIns="0" rIns="0" bIns="0" rtlCol="0"/>
          <a:lstStyle/>
          <a:p>
            <a:endParaRPr/>
          </a:p>
        </p:txBody>
      </p:sp>
      <p:sp>
        <p:nvSpPr>
          <p:cNvPr id="12" name="object 12"/>
          <p:cNvSpPr/>
          <p:nvPr/>
        </p:nvSpPr>
        <p:spPr>
          <a:xfrm>
            <a:off x="1011121" y="2363583"/>
            <a:ext cx="0" cy="260350"/>
          </a:xfrm>
          <a:custGeom>
            <a:avLst/>
            <a:gdLst/>
            <a:ahLst/>
            <a:cxnLst/>
            <a:rect l="l" t="t" r="r" b="b"/>
            <a:pathLst>
              <a:path h="260350">
                <a:moveTo>
                  <a:pt x="0" y="0"/>
                </a:moveTo>
                <a:lnTo>
                  <a:pt x="0" y="260143"/>
                </a:lnTo>
              </a:path>
            </a:pathLst>
          </a:custGeom>
          <a:ln w="30480">
            <a:solidFill>
              <a:srgbClr val="00AFEF"/>
            </a:solidFill>
          </a:ln>
        </p:spPr>
        <p:txBody>
          <a:bodyPr wrap="square" lIns="0" tIns="0" rIns="0" bIns="0" rtlCol="0"/>
          <a:lstStyle/>
          <a:p>
            <a:endParaRPr/>
          </a:p>
        </p:txBody>
      </p:sp>
      <p:sp>
        <p:nvSpPr>
          <p:cNvPr id="13" name="object 13"/>
          <p:cNvSpPr/>
          <p:nvPr/>
        </p:nvSpPr>
        <p:spPr>
          <a:xfrm>
            <a:off x="1049044" y="1587405"/>
            <a:ext cx="0" cy="776605"/>
          </a:xfrm>
          <a:custGeom>
            <a:avLst/>
            <a:gdLst/>
            <a:ahLst/>
            <a:cxnLst/>
            <a:rect l="l" t="t" r="r" b="b"/>
            <a:pathLst>
              <a:path h="776605">
                <a:moveTo>
                  <a:pt x="0" y="0"/>
                </a:moveTo>
                <a:lnTo>
                  <a:pt x="0" y="776178"/>
                </a:lnTo>
              </a:path>
            </a:pathLst>
          </a:custGeom>
          <a:ln w="29771">
            <a:solidFill>
              <a:srgbClr val="00AFEF"/>
            </a:solidFill>
          </a:ln>
        </p:spPr>
        <p:txBody>
          <a:bodyPr wrap="square" lIns="0" tIns="0" rIns="0" bIns="0" rtlCol="0"/>
          <a:lstStyle/>
          <a:p>
            <a:endParaRPr/>
          </a:p>
        </p:txBody>
      </p:sp>
      <p:sp>
        <p:nvSpPr>
          <p:cNvPr id="14" name="object 14"/>
          <p:cNvSpPr/>
          <p:nvPr/>
        </p:nvSpPr>
        <p:spPr>
          <a:xfrm>
            <a:off x="1071727" y="2363583"/>
            <a:ext cx="30480" cy="83185"/>
          </a:xfrm>
          <a:custGeom>
            <a:avLst/>
            <a:gdLst/>
            <a:ahLst/>
            <a:cxnLst/>
            <a:rect l="l" t="t" r="r" b="b"/>
            <a:pathLst>
              <a:path w="30480" h="83185">
                <a:moveTo>
                  <a:pt x="30480" y="82934"/>
                </a:moveTo>
                <a:lnTo>
                  <a:pt x="0" y="82934"/>
                </a:lnTo>
                <a:lnTo>
                  <a:pt x="0" y="0"/>
                </a:lnTo>
                <a:lnTo>
                  <a:pt x="30480" y="0"/>
                </a:lnTo>
                <a:lnTo>
                  <a:pt x="30480" y="82934"/>
                </a:lnTo>
                <a:close/>
              </a:path>
            </a:pathLst>
          </a:custGeom>
          <a:solidFill>
            <a:srgbClr val="00AFEF"/>
          </a:solidFill>
        </p:spPr>
        <p:txBody>
          <a:bodyPr wrap="square" lIns="0" tIns="0" rIns="0" bIns="0" rtlCol="0"/>
          <a:lstStyle/>
          <a:p>
            <a:endParaRPr/>
          </a:p>
        </p:txBody>
      </p:sp>
      <p:sp>
        <p:nvSpPr>
          <p:cNvPr id="15" name="object 15"/>
          <p:cNvSpPr/>
          <p:nvPr/>
        </p:nvSpPr>
        <p:spPr>
          <a:xfrm>
            <a:off x="1124535" y="1635606"/>
            <a:ext cx="0" cy="728345"/>
          </a:xfrm>
          <a:custGeom>
            <a:avLst/>
            <a:gdLst/>
            <a:ahLst/>
            <a:cxnLst/>
            <a:rect l="l" t="t" r="r" b="b"/>
            <a:pathLst>
              <a:path h="728344">
                <a:moveTo>
                  <a:pt x="0" y="0"/>
                </a:moveTo>
                <a:lnTo>
                  <a:pt x="0" y="727977"/>
                </a:lnTo>
              </a:path>
            </a:pathLst>
          </a:custGeom>
          <a:ln w="30480">
            <a:solidFill>
              <a:srgbClr val="00AFEF"/>
            </a:solidFill>
          </a:ln>
        </p:spPr>
        <p:txBody>
          <a:bodyPr wrap="square" lIns="0" tIns="0" rIns="0" bIns="0" rtlCol="0"/>
          <a:lstStyle/>
          <a:p>
            <a:endParaRPr/>
          </a:p>
        </p:txBody>
      </p:sp>
      <p:sp>
        <p:nvSpPr>
          <p:cNvPr id="16" name="object 16"/>
          <p:cNvSpPr/>
          <p:nvPr/>
        </p:nvSpPr>
        <p:spPr>
          <a:xfrm>
            <a:off x="1162813" y="1872358"/>
            <a:ext cx="0" cy="491490"/>
          </a:xfrm>
          <a:custGeom>
            <a:avLst/>
            <a:gdLst/>
            <a:ahLst/>
            <a:cxnLst/>
            <a:rect l="l" t="t" r="r" b="b"/>
            <a:pathLst>
              <a:path h="491489">
                <a:moveTo>
                  <a:pt x="0" y="0"/>
                </a:moveTo>
                <a:lnTo>
                  <a:pt x="0" y="491225"/>
                </a:lnTo>
              </a:path>
            </a:pathLst>
          </a:custGeom>
          <a:ln w="30480">
            <a:solidFill>
              <a:srgbClr val="00AFEF"/>
            </a:solidFill>
          </a:ln>
        </p:spPr>
        <p:txBody>
          <a:bodyPr wrap="square" lIns="0" tIns="0" rIns="0" bIns="0" rtlCol="0"/>
          <a:lstStyle/>
          <a:p>
            <a:endParaRPr/>
          </a:p>
        </p:txBody>
      </p:sp>
      <p:sp>
        <p:nvSpPr>
          <p:cNvPr id="17" name="object 17"/>
          <p:cNvSpPr/>
          <p:nvPr/>
        </p:nvSpPr>
        <p:spPr>
          <a:xfrm>
            <a:off x="1200381" y="2363583"/>
            <a:ext cx="0" cy="679450"/>
          </a:xfrm>
          <a:custGeom>
            <a:avLst/>
            <a:gdLst/>
            <a:ahLst/>
            <a:cxnLst/>
            <a:rect l="l" t="t" r="r" b="b"/>
            <a:pathLst>
              <a:path h="679450">
                <a:moveTo>
                  <a:pt x="0" y="0"/>
                </a:moveTo>
                <a:lnTo>
                  <a:pt x="0" y="679067"/>
                </a:lnTo>
              </a:path>
            </a:pathLst>
          </a:custGeom>
          <a:ln w="30480">
            <a:solidFill>
              <a:srgbClr val="00AFEF"/>
            </a:solidFill>
          </a:ln>
        </p:spPr>
        <p:txBody>
          <a:bodyPr wrap="square" lIns="0" tIns="0" rIns="0" bIns="0" rtlCol="0"/>
          <a:lstStyle/>
          <a:p>
            <a:endParaRPr/>
          </a:p>
        </p:txBody>
      </p:sp>
      <p:sp>
        <p:nvSpPr>
          <p:cNvPr id="18" name="object 18"/>
          <p:cNvSpPr/>
          <p:nvPr/>
        </p:nvSpPr>
        <p:spPr>
          <a:xfrm>
            <a:off x="1238658" y="1931192"/>
            <a:ext cx="0" cy="432434"/>
          </a:xfrm>
          <a:custGeom>
            <a:avLst/>
            <a:gdLst/>
            <a:ahLst/>
            <a:cxnLst/>
            <a:rect l="l" t="t" r="r" b="b"/>
            <a:pathLst>
              <a:path h="432435">
                <a:moveTo>
                  <a:pt x="0" y="0"/>
                </a:moveTo>
                <a:lnTo>
                  <a:pt x="0" y="432391"/>
                </a:lnTo>
              </a:path>
            </a:pathLst>
          </a:custGeom>
          <a:ln w="30480">
            <a:solidFill>
              <a:srgbClr val="00AFEF"/>
            </a:solidFill>
          </a:ln>
        </p:spPr>
        <p:txBody>
          <a:bodyPr wrap="square" lIns="0" tIns="0" rIns="0" bIns="0" rtlCol="0"/>
          <a:lstStyle/>
          <a:p>
            <a:endParaRPr/>
          </a:p>
        </p:txBody>
      </p:sp>
      <p:sp>
        <p:nvSpPr>
          <p:cNvPr id="19" name="object 19"/>
          <p:cNvSpPr/>
          <p:nvPr/>
        </p:nvSpPr>
        <p:spPr>
          <a:xfrm>
            <a:off x="1276227" y="2363583"/>
            <a:ext cx="0" cy="90805"/>
          </a:xfrm>
          <a:custGeom>
            <a:avLst/>
            <a:gdLst/>
            <a:ahLst/>
            <a:cxnLst/>
            <a:rect l="l" t="t" r="r" b="b"/>
            <a:pathLst>
              <a:path h="90805">
                <a:moveTo>
                  <a:pt x="0" y="0"/>
                </a:moveTo>
                <a:lnTo>
                  <a:pt x="0" y="90731"/>
                </a:lnTo>
              </a:path>
            </a:pathLst>
          </a:custGeom>
          <a:ln w="30480">
            <a:solidFill>
              <a:srgbClr val="00AFEF"/>
            </a:solidFill>
          </a:ln>
        </p:spPr>
        <p:txBody>
          <a:bodyPr wrap="square" lIns="0" tIns="0" rIns="0" bIns="0" rtlCol="0"/>
          <a:lstStyle/>
          <a:p>
            <a:endParaRPr/>
          </a:p>
        </p:txBody>
      </p:sp>
      <p:sp>
        <p:nvSpPr>
          <p:cNvPr id="20" name="object 20"/>
          <p:cNvSpPr/>
          <p:nvPr/>
        </p:nvSpPr>
        <p:spPr>
          <a:xfrm>
            <a:off x="1314504" y="2363583"/>
            <a:ext cx="0" cy="265430"/>
          </a:xfrm>
          <a:custGeom>
            <a:avLst/>
            <a:gdLst/>
            <a:ahLst/>
            <a:cxnLst/>
            <a:rect l="l" t="t" r="r" b="b"/>
            <a:pathLst>
              <a:path h="265430">
                <a:moveTo>
                  <a:pt x="0" y="0"/>
                </a:moveTo>
                <a:lnTo>
                  <a:pt x="0" y="265105"/>
                </a:lnTo>
              </a:path>
            </a:pathLst>
          </a:custGeom>
          <a:ln w="30480">
            <a:solidFill>
              <a:srgbClr val="00AFEF"/>
            </a:solidFill>
          </a:ln>
        </p:spPr>
        <p:txBody>
          <a:bodyPr wrap="square" lIns="0" tIns="0" rIns="0" bIns="0" rtlCol="0"/>
          <a:lstStyle/>
          <a:p>
            <a:endParaRPr/>
          </a:p>
        </p:txBody>
      </p:sp>
      <p:sp>
        <p:nvSpPr>
          <p:cNvPr id="21" name="object 21"/>
          <p:cNvSpPr/>
          <p:nvPr/>
        </p:nvSpPr>
        <p:spPr>
          <a:xfrm>
            <a:off x="1352072" y="2363583"/>
            <a:ext cx="0" cy="314325"/>
          </a:xfrm>
          <a:custGeom>
            <a:avLst/>
            <a:gdLst/>
            <a:ahLst/>
            <a:cxnLst/>
            <a:rect l="l" t="t" r="r" b="b"/>
            <a:pathLst>
              <a:path h="314325">
                <a:moveTo>
                  <a:pt x="0" y="0"/>
                </a:moveTo>
                <a:lnTo>
                  <a:pt x="0" y="314015"/>
                </a:lnTo>
              </a:path>
            </a:pathLst>
          </a:custGeom>
          <a:ln w="30480">
            <a:solidFill>
              <a:srgbClr val="00AFEF"/>
            </a:solidFill>
          </a:ln>
        </p:spPr>
        <p:txBody>
          <a:bodyPr wrap="square" lIns="0" tIns="0" rIns="0" bIns="0" rtlCol="0"/>
          <a:lstStyle/>
          <a:p>
            <a:endParaRPr/>
          </a:p>
        </p:txBody>
      </p:sp>
      <p:sp>
        <p:nvSpPr>
          <p:cNvPr id="22" name="object 22"/>
          <p:cNvSpPr/>
          <p:nvPr/>
        </p:nvSpPr>
        <p:spPr>
          <a:xfrm>
            <a:off x="1390350" y="2144552"/>
            <a:ext cx="0" cy="219075"/>
          </a:xfrm>
          <a:custGeom>
            <a:avLst/>
            <a:gdLst/>
            <a:ahLst/>
            <a:cxnLst/>
            <a:rect l="l" t="t" r="r" b="b"/>
            <a:pathLst>
              <a:path h="219075">
                <a:moveTo>
                  <a:pt x="0" y="0"/>
                </a:moveTo>
                <a:lnTo>
                  <a:pt x="0" y="219031"/>
                </a:lnTo>
              </a:path>
            </a:pathLst>
          </a:custGeom>
          <a:ln w="30480">
            <a:solidFill>
              <a:srgbClr val="00AFEF"/>
            </a:solidFill>
          </a:ln>
        </p:spPr>
        <p:txBody>
          <a:bodyPr wrap="square" lIns="0" tIns="0" rIns="0" bIns="0" rtlCol="0"/>
          <a:lstStyle/>
          <a:p>
            <a:endParaRPr/>
          </a:p>
        </p:txBody>
      </p:sp>
      <p:sp>
        <p:nvSpPr>
          <p:cNvPr id="23" name="object 23"/>
          <p:cNvSpPr/>
          <p:nvPr/>
        </p:nvSpPr>
        <p:spPr>
          <a:xfrm>
            <a:off x="1427918" y="2021214"/>
            <a:ext cx="0" cy="342900"/>
          </a:xfrm>
          <a:custGeom>
            <a:avLst/>
            <a:gdLst/>
            <a:ahLst/>
            <a:cxnLst/>
            <a:rect l="l" t="t" r="r" b="b"/>
            <a:pathLst>
              <a:path h="342900">
                <a:moveTo>
                  <a:pt x="0" y="0"/>
                </a:moveTo>
                <a:lnTo>
                  <a:pt x="0" y="342368"/>
                </a:lnTo>
              </a:path>
            </a:pathLst>
          </a:custGeom>
          <a:ln w="30480">
            <a:solidFill>
              <a:srgbClr val="00AFEF"/>
            </a:solidFill>
          </a:ln>
        </p:spPr>
        <p:txBody>
          <a:bodyPr wrap="square" lIns="0" tIns="0" rIns="0" bIns="0" rtlCol="0"/>
          <a:lstStyle/>
          <a:p>
            <a:endParaRPr/>
          </a:p>
        </p:txBody>
      </p:sp>
      <p:sp>
        <p:nvSpPr>
          <p:cNvPr id="24" name="object 24"/>
          <p:cNvSpPr/>
          <p:nvPr/>
        </p:nvSpPr>
        <p:spPr>
          <a:xfrm>
            <a:off x="1466196" y="2120452"/>
            <a:ext cx="0" cy="243204"/>
          </a:xfrm>
          <a:custGeom>
            <a:avLst/>
            <a:gdLst/>
            <a:ahLst/>
            <a:cxnLst/>
            <a:rect l="l" t="t" r="r" b="b"/>
            <a:pathLst>
              <a:path h="243205">
                <a:moveTo>
                  <a:pt x="0" y="0"/>
                </a:moveTo>
                <a:lnTo>
                  <a:pt x="0" y="243131"/>
                </a:lnTo>
              </a:path>
            </a:pathLst>
          </a:custGeom>
          <a:ln w="30480">
            <a:solidFill>
              <a:srgbClr val="00AFEF"/>
            </a:solidFill>
          </a:ln>
        </p:spPr>
        <p:txBody>
          <a:bodyPr wrap="square" lIns="0" tIns="0" rIns="0" bIns="0" rtlCol="0"/>
          <a:lstStyle/>
          <a:p>
            <a:endParaRPr/>
          </a:p>
        </p:txBody>
      </p:sp>
      <p:sp>
        <p:nvSpPr>
          <p:cNvPr id="25" name="object 25"/>
          <p:cNvSpPr/>
          <p:nvPr/>
        </p:nvSpPr>
        <p:spPr>
          <a:xfrm>
            <a:off x="1503764" y="1822740"/>
            <a:ext cx="0" cy="541020"/>
          </a:xfrm>
          <a:custGeom>
            <a:avLst/>
            <a:gdLst/>
            <a:ahLst/>
            <a:cxnLst/>
            <a:rect l="l" t="t" r="r" b="b"/>
            <a:pathLst>
              <a:path h="541019">
                <a:moveTo>
                  <a:pt x="0" y="0"/>
                </a:moveTo>
                <a:lnTo>
                  <a:pt x="0" y="540843"/>
                </a:lnTo>
              </a:path>
            </a:pathLst>
          </a:custGeom>
          <a:ln w="30480">
            <a:solidFill>
              <a:srgbClr val="00AFEF"/>
            </a:solidFill>
          </a:ln>
        </p:spPr>
        <p:txBody>
          <a:bodyPr wrap="square" lIns="0" tIns="0" rIns="0" bIns="0" rtlCol="0"/>
          <a:lstStyle/>
          <a:p>
            <a:endParaRPr/>
          </a:p>
        </p:txBody>
      </p:sp>
      <p:sp>
        <p:nvSpPr>
          <p:cNvPr id="26" name="object 26"/>
          <p:cNvSpPr/>
          <p:nvPr/>
        </p:nvSpPr>
        <p:spPr>
          <a:xfrm>
            <a:off x="1541687" y="2363583"/>
            <a:ext cx="0" cy="208915"/>
          </a:xfrm>
          <a:custGeom>
            <a:avLst/>
            <a:gdLst/>
            <a:ahLst/>
            <a:cxnLst/>
            <a:rect l="l" t="t" r="r" b="b"/>
            <a:pathLst>
              <a:path h="208914">
                <a:moveTo>
                  <a:pt x="0" y="0"/>
                </a:moveTo>
                <a:lnTo>
                  <a:pt x="0" y="208398"/>
                </a:lnTo>
              </a:path>
            </a:pathLst>
          </a:custGeom>
          <a:ln w="29771">
            <a:solidFill>
              <a:srgbClr val="00AFEF"/>
            </a:solidFill>
          </a:ln>
        </p:spPr>
        <p:txBody>
          <a:bodyPr wrap="square" lIns="0" tIns="0" rIns="0" bIns="0" rtlCol="0"/>
          <a:lstStyle/>
          <a:p>
            <a:endParaRPr/>
          </a:p>
        </p:txBody>
      </p:sp>
      <p:sp>
        <p:nvSpPr>
          <p:cNvPr id="27" name="object 27"/>
          <p:cNvSpPr/>
          <p:nvPr/>
        </p:nvSpPr>
        <p:spPr>
          <a:xfrm>
            <a:off x="1602647" y="2363583"/>
            <a:ext cx="29845" cy="11430"/>
          </a:xfrm>
          <a:custGeom>
            <a:avLst/>
            <a:gdLst/>
            <a:ahLst/>
            <a:cxnLst/>
            <a:rect l="l" t="t" r="r" b="b"/>
            <a:pathLst>
              <a:path w="29844" h="11430">
                <a:moveTo>
                  <a:pt x="29771" y="11341"/>
                </a:moveTo>
                <a:lnTo>
                  <a:pt x="0" y="11341"/>
                </a:lnTo>
                <a:lnTo>
                  <a:pt x="0" y="0"/>
                </a:lnTo>
                <a:lnTo>
                  <a:pt x="29771" y="0"/>
                </a:lnTo>
                <a:lnTo>
                  <a:pt x="29771" y="11341"/>
                </a:lnTo>
                <a:close/>
              </a:path>
            </a:pathLst>
          </a:custGeom>
          <a:solidFill>
            <a:srgbClr val="00AFEF"/>
          </a:solidFill>
        </p:spPr>
        <p:txBody>
          <a:bodyPr wrap="square" lIns="0" tIns="0" rIns="0" bIns="0" rtlCol="0"/>
          <a:lstStyle/>
          <a:p>
            <a:endParaRPr/>
          </a:p>
        </p:txBody>
      </p:sp>
      <p:sp>
        <p:nvSpPr>
          <p:cNvPr id="28" name="object 28"/>
          <p:cNvSpPr/>
          <p:nvPr/>
        </p:nvSpPr>
        <p:spPr>
          <a:xfrm>
            <a:off x="1655455" y="2179285"/>
            <a:ext cx="0" cy="184785"/>
          </a:xfrm>
          <a:custGeom>
            <a:avLst/>
            <a:gdLst/>
            <a:ahLst/>
            <a:cxnLst/>
            <a:rect l="l" t="t" r="r" b="b"/>
            <a:pathLst>
              <a:path h="184785">
                <a:moveTo>
                  <a:pt x="0" y="0"/>
                </a:moveTo>
                <a:lnTo>
                  <a:pt x="0" y="184297"/>
                </a:lnTo>
              </a:path>
            </a:pathLst>
          </a:custGeom>
          <a:ln w="30480">
            <a:solidFill>
              <a:srgbClr val="00AFEF"/>
            </a:solidFill>
          </a:ln>
        </p:spPr>
        <p:txBody>
          <a:bodyPr wrap="square" lIns="0" tIns="0" rIns="0" bIns="0" rtlCol="0"/>
          <a:lstStyle/>
          <a:p>
            <a:endParaRPr/>
          </a:p>
        </p:txBody>
      </p:sp>
      <p:sp>
        <p:nvSpPr>
          <p:cNvPr id="29" name="object 29"/>
          <p:cNvSpPr/>
          <p:nvPr/>
        </p:nvSpPr>
        <p:spPr>
          <a:xfrm>
            <a:off x="1693378" y="1981519"/>
            <a:ext cx="0" cy="382270"/>
          </a:xfrm>
          <a:custGeom>
            <a:avLst/>
            <a:gdLst/>
            <a:ahLst/>
            <a:cxnLst/>
            <a:rect l="l" t="t" r="r" b="b"/>
            <a:pathLst>
              <a:path h="382269">
                <a:moveTo>
                  <a:pt x="0" y="0"/>
                </a:moveTo>
                <a:lnTo>
                  <a:pt x="0" y="382063"/>
                </a:lnTo>
              </a:path>
            </a:pathLst>
          </a:custGeom>
          <a:ln w="29771">
            <a:solidFill>
              <a:srgbClr val="00AFEF"/>
            </a:solidFill>
          </a:ln>
        </p:spPr>
        <p:txBody>
          <a:bodyPr wrap="square" lIns="0" tIns="0" rIns="0" bIns="0" rtlCol="0"/>
          <a:lstStyle/>
          <a:p>
            <a:endParaRPr/>
          </a:p>
        </p:txBody>
      </p:sp>
      <p:sp>
        <p:nvSpPr>
          <p:cNvPr id="30" name="object 30"/>
          <p:cNvSpPr/>
          <p:nvPr/>
        </p:nvSpPr>
        <p:spPr>
          <a:xfrm>
            <a:off x="1731301" y="2075795"/>
            <a:ext cx="0" cy="288290"/>
          </a:xfrm>
          <a:custGeom>
            <a:avLst/>
            <a:gdLst/>
            <a:ahLst/>
            <a:cxnLst/>
            <a:rect l="l" t="t" r="r" b="b"/>
            <a:pathLst>
              <a:path h="288289">
                <a:moveTo>
                  <a:pt x="0" y="0"/>
                </a:moveTo>
                <a:lnTo>
                  <a:pt x="0" y="287788"/>
                </a:lnTo>
              </a:path>
            </a:pathLst>
          </a:custGeom>
          <a:ln w="30480">
            <a:solidFill>
              <a:srgbClr val="00AFEF"/>
            </a:solidFill>
          </a:ln>
        </p:spPr>
        <p:txBody>
          <a:bodyPr wrap="square" lIns="0" tIns="0" rIns="0" bIns="0" rtlCol="0"/>
          <a:lstStyle/>
          <a:p>
            <a:endParaRPr/>
          </a:p>
        </p:txBody>
      </p:sp>
      <p:sp>
        <p:nvSpPr>
          <p:cNvPr id="31" name="object 31"/>
          <p:cNvSpPr/>
          <p:nvPr/>
        </p:nvSpPr>
        <p:spPr>
          <a:xfrm>
            <a:off x="1769224" y="2155893"/>
            <a:ext cx="0" cy="208279"/>
          </a:xfrm>
          <a:custGeom>
            <a:avLst/>
            <a:gdLst/>
            <a:ahLst/>
            <a:cxnLst/>
            <a:rect l="l" t="t" r="r" b="b"/>
            <a:pathLst>
              <a:path h="208280">
                <a:moveTo>
                  <a:pt x="0" y="0"/>
                </a:moveTo>
                <a:lnTo>
                  <a:pt x="0" y="207689"/>
                </a:lnTo>
              </a:path>
            </a:pathLst>
          </a:custGeom>
          <a:ln w="29771">
            <a:solidFill>
              <a:srgbClr val="00AFEF"/>
            </a:solidFill>
          </a:ln>
        </p:spPr>
        <p:txBody>
          <a:bodyPr wrap="square" lIns="0" tIns="0" rIns="0" bIns="0" rtlCol="0"/>
          <a:lstStyle/>
          <a:p>
            <a:endParaRPr/>
          </a:p>
        </p:txBody>
      </p:sp>
      <p:sp>
        <p:nvSpPr>
          <p:cNvPr id="32" name="object 32"/>
          <p:cNvSpPr/>
          <p:nvPr/>
        </p:nvSpPr>
        <p:spPr>
          <a:xfrm>
            <a:off x="1807147" y="2363583"/>
            <a:ext cx="0" cy="116839"/>
          </a:xfrm>
          <a:custGeom>
            <a:avLst/>
            <a:gdLst/>
            <a:ahLst/>
            <a:cxnLst/>
            <a:rect l="l" t="t" r="r" b="b"/>
            <a:pathLst>
              <a:path h="116839">
                <a:moveTo>
                  <a:pt x="0" y="0"/>
                </a:moveTo>
                <a:lnTo>
                  <a:pt x="0" y="116249"/>
                </a:lnTo>
              </a:path>
            </a:pathLst>
          </a:custGeom>
          <a:ln w="30480">
            <a:solidFill>
              <a:srgbClr val="00AFEF"/>
            </a:solidFill>
          </a:ln>
        </p:spPr>
        <p:txBody>
          <a:bodyPr wrap="square" lIns="0" tIns="0" rIns="0" bIns="0" rtlCol="0"/>
          <a:lstStyle/>
          <a:p>
            <a:endParaRPr/>
          </a:p>
        </p:txBody>
      </p:sp>
      <p:sp>
        <p:nvSpPr>
          <p:cNvPr id="33" name="object 33"/>
          <p:cNvSpPr/>
          <p:nvPr/>
        </p:nvSpPr>
        <p:spPr>
          <a:xfrm>
            <a:off x="1844715" y="1571102"/>
            <a:ext cx="0" cy="792480"/>
          </a:xfrm>
          <a:custGeom>
            <a:avLst/>
            <a:gdLst/>
            <a:ahLst/>
            <a:cxnLst/>
            <a:rect l="l" t="t" r="r" b="b"/>
            <a:pathLst>
              <a:path h="792480">
                <a:moveTo>
                  <a:pt x="0" y="0"/>
                </a:moveTo>
                <a:lnTo>
                  <a:pt x="0" y="792481"/>
                </a:lnTo>
              </a:path>
            </a:pathLst>
          </a:custGeom>
          <a:ln w="30480">
            <a:solidFill>
              <a:srgbClr val="00AFEF"/>
            </a:solidFill>
          </a:ln>
        </p:spPr>
        <p:txBody>
          <a:bodyPr wrap="square" lIns="0" tIns="0" rIns="0" bIns="0" rtlCol="0"/>
          <a:lstStyle/>
          <a:p>
            <a:endParaRPr/>
          </a:p>
        </p:txBody>
      </p:sp>
      <p:sp>
        <p:nvSpPr>
          <p:cNvPr id="34" name="object 34"/>
          <p:cNvSpPr/>
          <p:nvPr/>
        </p:nvSpPr>
        <p:spPr>
          <a:xfrm>
            <a:off x="1882993" y="1898585"/>
            <a:ext cx="0" cy="465455"/>
          </a:xfrm>
          <a:custGeom>
            <a:avLst/>
            <a:gdLst/>
            <a:ahLst/>
            <a:cxnLst/>
            <a:rect l="l" t="t" r="r" b="b"/>
            <a:pathLst>
              <a:path h="465455">
                <a:moveTo>
                  <a:pt x="0" y="0"/>
                </a:moveTo>
                <a:lnTo>
                  <a:pt x="0" y="464998"/>
                </a:lnTo>
              </a:path>
            </a:pathLst>
          </a:custGeom>
          <a:ln w="30479">
            <a:solidFill>
              <a:srgbClr val="00AFEF"/>
            </a:solidFill>
          </a:ln>
        </p:spPr>
        <p:txBody>
          <a:bodyPr wrap="square" lIns="0" tIns="0" rIns="0" bIns="0" rtlCol="0"/>
          <a:lstStyle/>
          <a:p>
            <a:endParaRPr/>
          </a:p>
        </p:txBody>
      </p:sp>
      <p:sp>
        <p:nvSpPr>
          <p:cNvPr id="35" name="object 35"/>
          <p:cNvSpPr/>
          <p:nvPr/>
        </p:nvSpPr>
        <p:spPr>
          <a:xfrm>
            <a:off x="1905321" y="2317509"/>
            <a:ext cx="30480" cy="46355"/>
          </a:xfrm>
          <a:custGeom>
            <a:avLst/>
            <a:gdLst/>
            <a:ahLst/>
            <a:cxnLst/>
            <a:rect l="l" t="t" r="r" b="b"/>
            <a:pathLst>
              <a:path w="30480" h="46355">
                <a:moveTo>
                  <a:pt x="30480" y="46074"/>
                </a:moveTo>
                <a:lnTo>
                  <a:pt x="0" y="46074"/>
                </a:lnTo>
                <a:lnTo>
                  <a:pt x="0" y="0"/>
                </a:lnTo>
                <a:lnTo>
                  <a:pt x="30480" y="0"/>
                </a:lnTo>
                <a:lnTo>
                  <a:pt x="30480" y="46074"/>
                </a:lnTo>
                <a:close/>
              </a:path>
            </a:pathLst>
          </a:custGeom>
          <a:solidFill>
            <a:srgbClr val="00AFEF"/>
          </a:solidFill>
        </p:spPr>
        <p:txBody>
          <a:bodyPr wrap="square" lIns="0" tIns="0" rIns="0" bIns="0" rtlCol="0"/>
          <a:lstStyle/>
          <a:p>
            <a:endParaRPr/>
          </a:p>
        </p:txBody>
      </p:sp>
      <p:sp>
        <p:nvSpPr>
          <p:cNvPr id="36" name="object 36"/>
          <p:cNvSpPr/>
          <p:nvPr/>
        </p:nvSpPr>
        <p:spPr>
          <a:xfrm>
            <a:off x="1958838" y="2363583"/>
            <a:ext cx="0" cy="252095"/>
          </a:xfrm>
          <a:custGeom>
            <a:avLst/>
            <a:gdLst/>
            <a:ahLst/>
            <a:cxnLst/>
            <a:rect l="l" t="t" r="r" b="b"/>
            <a:pathLst>
              <a:path h="252094">
                <a:moveTo>
                  <a:pt x="0" y="0"/>
                </a:moveTo>
                <a:lnTo>
                  <a:pt x="0" y="251637"/>
                </a:lnTo>
              </a:path>
            </a:pathLst>
          </a:custGeom>
          <a:ln w="30480">
            <a:solidFill>
              <a:srgbClr val="00AFEF"/>
            </a:solidFill>
          </a:ln>
        </p:spPr>
        <p:txBody>
          <a:bodyPr wrap="square" lIns="0" tIns="0" rIns="0" bIns="0" rtlCol="0"/>
          <a:lstStyle/>
          <a:p>
            <a:endParaRPr/>
          </a:p>
        </p:txBody>
      </p:sp>
      <p:sp>
        <p:nvSpPr>
          <p:cNvPr id="37" name="object 37"/>
          <p:cNvSpPr/>
          <p:nvPr/>
        </p:nvSpPr>
        <p:spPr>
          <a:xfrm>
            <a:off x="1996407" y="1693731"/>
            <a:ext cx="0" cy="669925"/>
          </a:xfrm>
          <a:custGeom>
            <a:avLst/>
            <a:gdLst/>
            <a:ahLst/>
            <a:cxnLst/>
            <a:rect l="l" t="t" r="r" b="b"/>
            <a:pathLst>
              <a:path h="669925">
                <a:moveTo>
                  <a:pt x="0" y="0"/>
                </a:moveTo>
                <a:lnTo>
                  <a:pt x="0" y="669852"/>
                </a:lnTo>
              </a:path>
            </a:pathLst>
          </a:custGeom>
          <a:ln w="30480">
            <a:solidFill>
              <a:srgbClr val="00AFEF"/>
            </a:solidFill>
          </a:ln>
        </p:spPr>
        <p:txBody>
          <a:bodyPr wrap="square" lIns="0" tIns="0" rIns="0" bIns="0" rtlCol="0"/>
          <a:lstStyle/>
          <a:p>
            <a:endParaRPr/>
          </a:p>
        </p:txBody>
      </p:sp>
      <p:sp>
        <p:nvSpPr>
          <p:cNvPr id="38" name="object 38"/>
          <p:cNvSpPr/>
          <p:nvPr/>
        </p:nvSpPr>
        <p:spPr>
          <a:xfrm>
            <a:off x="2034684" y="2214018"/>
            <a:ext cx="0" cy="149860"/>
          </a:xfrm>
          <a:custGeom>
            <a:avLst/>
            <a:gdLst/>
            <a:ahLst/>
            <a:cxnLst/>
            <a:rect l="l" t="t" r="r" b="b"/>
            <a:pathLst>
              <a:path h="149860">
                <a:moveTo>
                  <a:pt x="0" y="0"/>
                </a:moveTo>
                <a:lnTo>
                  <a:pt x="0" y="149564"/>
                </a:lnTo>
              </a:path>
            </a:pathLst>
          </a:custGeom>
          <a:ln w="30479">
            <a:solidFill>
              <a:srgbClr val="00AFEF"/>
            </a:solidFill>
          </a:ln>
        </p:spPr>
        <p:txBody>
          <a:bodyPr wrap="square" lIns="0" tIns="0" rIns="0" bIns="0" rtlCol="0"/>
          <a:lstStyle/>
          <a:p>
            <a:endParaRPr/>
          </a:p>
        </p:txBody>
      </p:sp>
      <p:sp>
        <p:nvSpPr>
          <p:cNvPr id="39" name="object 39"/>
          <p:cNvSpPr/>
          <p:nvPr/>
        </p:nvSpPr>
        <p:spPr>
          <a:xfrm>
            <a:off x="2057012" y="2363583"/>
            <a:ext cx="30480" cy="52069"/>
          </a:xfrm>
          <a:custGeom>
            <a:avLst/>
            <a:gdLst/>
            <a:ahLst/>
            <a:cxnLst/>
            <a:rect l="l" t="t" r="r" b="b"/>
            <a:pathLst>
              <a:path w="30480" h="52069">
                <a:moveTo>
                  <a:pt x="30479" y="51745"/>
                </a:moveTo>
                <a:lnTo>
                  <a:pt x="0" y="51745"/>
                </a:lnTo>
                <a:lnTo>
                  <a:pt x="0" y="0"/>
                </a:lnTo>
                <a:lnTo>
                  <a:pt x="30479" y="0"/>
                </a:lnTo>
                <a:lnTo>
                  <a:pt x="30479" y="51745"/>
                </a:lnTo>
                <a:close/>
              </a:path>
            </a:pathLst>
          </a:custGeom>
          <a:solidFill>
            <a:srgbClr val="00AFEF"/>
          </a:solidFill>
        </p:spPr>
        <p:txBody>
          <a:bodyPr wrap="square" lIns="0" tIns="0" rIns="0" bIns="0" rtlCol="0"/>
          <a:lstStyle/>
          <a:p>
            <a:endParaRPr/>
          </a:p>
        </p:txBody>
      </p:sp>
      <p:sp>
        <p:nvSpPr>
          <p:cNvPr id="40" name="object 40"/>
          <p:cNvSpPr/>
          <p:nvPr/>
        </p:nvSpPr>
        <p:spPr>
          <a:xfrm>
            <a:off x="2110530" y="1956710"/>
            <a:ext cx="0" cy="407034"/>
          </a:xfrm>
          <a:custGeom>
            <a:avLst/>
            <a:gdLst/>
            <a:ahLst/>
            <a:cxnLst/>
            <a:rect l="l" t="t" r="r" b="b"/>
            <a:pathLst>
              <a:path h="407035">
                <a:moveTo>
                  <a:pt x="0" y="0"/>
                </a:moveTo>
                <a:lnTo>
                  <a:pt x="0" y="406873"/>
                </a:lnTo>
              </a:path>
            </a:pathLst>
          </a:custGeom>
          <a:ln w="30479">
            <a:solidFill>
              <a:srgbClr val="00AFEF"/>
            </a:solidFill>
          </a:ln>
        </p:spPr>
        <p:txBody>
          <a:bodyPr wrap="square" lIns="0" tIns="0" rIns="0" bIns="0" rtlCol="0"/>
          <a:lstStyle/>
          <a:p>
            <a:endParaRPr/>
          </a:p>
        </p:txBody>
      </p:sp>
      <p:sp>
        <p:nvSpPr>
          <p:cNvPr id="41" name="object 41"/>
          <p:cNvSpPr/>
          <p:nvPr/>
        </p:nvSpPr>
        <p:spPr>
          <a:xfrm>
            <a:off x="2148098" y="2363583"/>
            <a:ext cx="0" cy="208279"/>
          </a:xfrm>
          <a:custGeom>
            <a:avLst/>
            <a:gdLst/>
            <a:ahLst/>
            <a:cxnLst/>
            <a:rect l="l" t="t" r="r" b="b"/>
            <a:pathLst>
              <a:path h="208280">
                <a:moveTo>
                  <a:pt x="0" y="0"/>
                </a:moveTo>
                <a:lnTo>
                  <a:pt x="0" y="207689"/>
                </a:lnTo>
              </a:path>
            </a:pathLst>
          </a:custGeom>
          <a:ln w="30480">
            <a:solidFill>
              <a:srgbClr val="00AFEF"/>
            </a:solidFill>
          </a:ln>
        </p:spPr>
        <p:txBody>
          <a:bodyPr wrap="square" lIns="0" tIns="0" rIns="0" bIns="0" rtlCol="0"/>
          <a:lstStyle/>
          <a:p>
            <a:endParaRPr/>
          </a:p>
        </p:txBody>
      </p:sp>
      <p:sp>
        <p:nvSpPr>
          <p:cNvPr id="42" name="object 42"/>
          <p:cNvSpPr/>
          <p:nvPr/>
        </p:nvSpPr>
        <p:spPr>
          <a:xfrm>
            <a:off x="2186376" y="2031138"/>
            <a:ext cx="0" cy="332740"/>
          </a:xfrm>
          <a:custGeom>
            <a:avLst/>
            <a:gdLst/>
            <a:ahLst/>
            <a:cxnLst/>
            <a:rect l="l" t="t" r="r" b="b"/>
            <a:pathLst>
              <a:path h="332739">
                <a:moveTo>
                  <a:pt x="0" y="0"/>
                </a:moveTo>
                <a:lnTo>
                  <a:pt x="0" y="332445"/>
                </a:lnTo>
              </a:path>
            </a:pathLst>
          </a:custGeom>
          <a:ln w="30480">
            <a:solidFill>
              <a:srgbClr val="00AFEF"/>
            </a:solidFill>
          </a:ln>
        </p:spPr>
        <p:txBody>
          <a:bodyPr wrap="square" lIns="0" tIns="0" rIns="0" bIns="0" rtlCol="0"/>
          <a:lstStyle/>
          <a:p>
            <a:endParaRPr/>
          </a:p>
        </p:txBody>
      </p:sp>
      <p:sp>
        <p:nvSpPr>
          <p:cNvPr id="43" name="object 43"/>
          <p:cNvSpPr/>
          <p:nvPr/>
        </p:nvSpPr>
        <p:spPr>
          <a:xfrm>
            <a:off x="2223944" y="2135337"/>
            <a:ext cx="0" cy="228600"/>
          </a:xfrm>
          <a:custGeom>
            <a:avLst/>
            <a:gdLst/>
            <a:ahLst/>
            <a:cxnLst/>
            <a:rect l="l" t="t" r="r" b="b"/>
            <a:pathLst>
              <a:path h="228600">
                <a:moveTo>
                  <a:pt x="0" y="0"/>
                </a:moveTo>
                <a:lnTo>
                  <a:pt x="0" y="228245"/>
                </a:lnTo>
              </a:path>
            </a:pathLst>
          </a:custGeom>
          <a:ln w="30480">
            <a:solidFill>
              <a:srgbClr val="00AFEF"/>
            </a:solidFill>
          </a:ln>
        </p:spPr>
        <p:txBody>
          <a:bodyPr wrap="square" lIns="0" tIns="0" rIns="0" bIns="0" rtlCol="0"/>
          <a:lstStyle/>
          <a:p>
            <a:endParaRPr/>
          </a:p>
        </p:txBody>
      </p:sp>
      <p:sp>
        <p:nvSpPr>
          <p:cNvPr id="44" name="object 44"/>
          <p:cNvSpPr/>
          <p:nvPr/>
        </p:nvSpPr>
        <p:spPr>
          <a:xfrm>
            <a:off x="2261867" y="2204095"/>
            <a:ext cx="0" cy="160020"/>
          </a:xfrm>
          <a:custGeom>
            <a:avLst/>
            <a:gdLst/>
            <a:ahLst/>
            <a:cxnLst/>
            <a:rect l="l" t="t" r="r" b="b"/>
            <a:pathLst>
              <a:path h="160019">
                <a:moveTo>
                  <a:pt x="0" y="0"/>
                </a:moveTo>
                <a:lnTo>
                  <a:pt x="0" y="159488"/>
                </a:lnTo>
              </a:path>
            </a:pathLst>
          </a:custGeom>
          <a:ln w="29771">
            <a:solidFill>
              <a:srgbClr val="00AFEF"/>
            </a:solidFill>
          </a:ln>
        </p:spPr>
        <p:txBody>
          <a:bodyPr wrap="square" lIns="0" tIns="0" rIns="0" bIns="0" rtlCol="0"/>
          <a:lstStyle/>
          <a:p>
            <a:endParaRPr/>
          </a:p>
        </p:txBody>
      </p:sp>
      <p:sp>
        <p:nvSpPr>
          <p:cNvPr id="45" name="object 45"/>
          <p:cNvSpPr/>
          <p:nvPr/>
        </p:nvSpPr>
        <p:spPr>
          <a:xfrm>
            <a:off x="2299790" y="2363583"/>
            <a:ext cx="0" cy="230504"/>
          </a:xfrm>
          <a:custGeom>
            <a:avLst/>
            <a:gdLst/>
            <a:ahLst/>
            <a:cxnLst/>
            <a:rect l="l" t="t" r="r" b="b"/>
            <a:pathLst>
              <a:path h="230505">
                <a:moveTo>
                  <a:pt x="0" y="0"/>
                </a:moveTo>
                <a:lnTo>
                  <a:pt x="0" y="230372"/>
                </a:lnTo>
              </a:path>
            </a:pathLst>
          </a:custGeom>
          <a:ln w="30479">
            <a:solidFill>
              <a:srgbClr val="00AFEF"/>
            </a:solidFill>
          </a:ln>
        </p:spPr>
        <p:txBody>
          <a:bodyPr wrap="square" lIns="0" tIns="0" rIns="0" bIns="0" rtlCol="0"/>
          <a:lstStyle/>
          <a:p>
            <a:endParaRPr/>
          </a:p>
        </p:txBody>
      </p:sp>
      <p:sp>
        <p:nvSpPr>
          <p:cNvPr id="46" name="object 46"/>
          <p:cNvSpPr/>
          <p:nvPr/>
        </p:nvSpPr>
        <p:spPr>
          <a:xfrm>
            <a:off x="2337712" y="2009873"/>
            <a:ext cx="0" cy="354330"/>
          </a:xfrm>
          <a:custGeom>
            <a:avLst/>
            <a:gdLst/>
            <a:ahLst/>
            <a:cxnLst/>
            <a:rect l="l" t="t" r="r" b="b"/>
            <a:pathLst>
              <a:path h="354330">
                <a:moveTo>
                  <a:pt x="0" y="0"/>
                </a:moveTo>
                <a:lnTo>
                  <a:pt x="0" y="353710"/>
                </a:lnTo>
              </a:path>
            </a:pathLst>
          </a:custGeom>
          <a:ln w="29771">
            <a:solidFill>
              <a:srgbClr val="00AFEF"/>
            </a:solidFill>
          </a:ln>
        </p:spPr>
        <p:txBody>
          <a:bodyPr wrap="square" lIns="0" tIns="0" rIns="0" bIns="0" rtlCol="0"/>
          <a:lstStyle/>
          <a:p>
            <a:endParaRPr/>
          </a:p>
        </p:txBody>
      </p:sp>
      <p:sp>
        <p:nvSpPr>
          <p:cNvPr id="47" name="object 47"/>
          <p:cNvSpPr/>
          <p:nvPr/>
        </p:nvSpPr>
        <p:spPr>
          <a:xfrm>
            <a:off x="2375635" y="2228904"/>
            <a:ext cx="0" cy="135255"/>
          </a:xfrm>
          <a:custGeom>
            <a:avLst/>
            <a:gdLst/>
            <a:ahLst/>
            <a:cxnLst/>
            <a:rect l="l" t="t" r="r" b="b"/>
            <a:pathLst>
              <a:path h="135255">
                <a:moveTo>
                  <a:pt x="0" y="0"/>
                </a:moveTo>
                <a:lnTo>
                  <a:pt x="0" y="134679"/>
                </a:lnTo>
              </a:path>
            </a:pathLst>
          </a:custGeom>
          <a:ln w="30480">
            <a:solidFill>
              <a:srgbClr val="00AFEF"/>
            </a:solidFill>
          </a:ln>
        </p:spPr>
        <p:txBody>
          <a:bodyPr wrap="square" lIns="0" tIns="0" rIns="0" bIns="0" rtlCol="0"/>
          <a:lstStyle/>
          <a:p>
            <a:endParaRPr/>
          </a:p>
        </p:txBody>
      </p:sp>
      <p:sp>
        <p:nvSpPr>
          <p:cNvPr id="48" name="object 48"/>
          <p:cNvSpPr/>
          <p:nvPr/>
        </p:nvSpPr>
        <p:spPr>
          <a:xfrm>
            <a:off x="2413558" y="2363583"/>
            <a:ext cx="0" cy="200025"/>
          </a:xfrm>
          <a:custGeom>
            <a:avLst/>
            <a:gdLst/>
            <a:ahLst/>
            <a:cxnLst/>
            <a:rect l="l" t="t" r="r" b="b"/>
            <a:pathLst>
              <a:path h="200025">
                <a:moveTo>
                  <a:pt x="0" y="0"/>
                </a:moveTo>
                <a:lnTo>
                  <a:pt x="0" y="199892"/>
                </a:lnTo>
              </a:path>
            </a:pathLst>
          </a:custGeom>
          <a:ln w="29771">
            <a:solidFill>
              <a:srgbClr val="00AFEF"/>
            </a:solidFill>
          </a:ln>
        </p:spPr>
        <p:txBody>
          <a:bodyPr wrap="square" lIns="0" tIns="0" rIns="0" bIns="0" rtlCol="0"/>
          <a:lstStyle/>
          <a:p>
            <a:endParaRPr/>
          </a:p>
        </p:txBody>
      </p:sp>
      <p:sp>
        <p:nvSpPr>
          <p:cNvPr id="49" name="object 49"/>
          <p:cNvSpPr/>
          <p:nvPr/>
        </p:nvSpPr>
        <p:spPr>
          <a:xfrm>
            <a:off x="2436241" y="2361457"/>
            <a:ext cx="30480" cy="2540"/>
          </a:xfrm>
          <a:custGeom>
            <a:avLst/>
            <a:gdLst/>
            <a:ahLst/>
            <a:cxnLst/>
            <a:rect l="l" t="t" r="r" b="b"/>
            <a:pathLst>
              <a:path w="30480" h="2539">
                <a:moveTo>
                  <a:pt x="30479" y="2126"/>
                </a:moveTo>
                <a:lnTo>
                  <a:pt x="0" y="2126"/>
                </a:lnTo>
                <a:lnTo>
                  <a:pt x="0" y="0"/>
                </a:lnTo>
                <a:lnTo>
                  <a:pt x="30479" y="0"/>
                </a:lnTo>
                <a:lnTo>
                  <a:pt x="30479" y="2126"/>
                </a:lnTo>
                <a:close/>
              </a:path>
            </a:pathLst>
          </a:custGeom>
          <a:solidFill>
            <a:srgbClr val="00AFEF"/>
          </a:solidFill>
        </p:spPr>
        <p:txBody>
          <a:bodyPr wrap="square" lIns="0" tIns="0" rIns="0" bIns="0" rtlCol="0"/>
          <a:lstStyle/>
          <a:p>
            <a:endParaRPr/>
          </a:p>
        </p:txBody>
      </p:sp>
      <p:sp>
        <p:nvSpPr>
          <p:cNvPr id="50" name="object 50"/>
          <p:cNvSpPr/>
          <p:nvPr/>
        </p:nvSpPr>
        <p:spPr>
          <a:xfrm>
            <a:off x="2489404" y="2173614"/>
            <a:ext cx="0" cy="190500"/>
          </a:xfrm>
          <a:custGeom>
            <a:avLst/>
            <a:gdLst/>
            <a:ahLst/>
            <a:cxnLst/>
            <a:rect l="l" t="t" r="r" b="b"/>
            <a:pathLst>
              <a:path h="190500">
                <a:moveTo>
                  <a:pt x="0" y="0"/>
                </a:moveTo>
                <a:lnTo>
                  <a:pt x="0" y="189968"/>
                </a:lnTo>
              </a:path>
            </a:pathLst>
          </a:custGeom>
          <a:ln w="29771">
            <a:solidFill>
              <a:srgbClr val="00AFEF"/>
            </a:solidFill>
          </a:ln>
        </p:spPr>
        <p:txBody>
          <a:bodyPr wrap="square" lIns="0" tIns="0" rIns="0" bIns="0" rtlCol="0"/>
          <a:lstStyle/>
          <a:p>
            <a:endParaRPr/>
          </a:p>
        </p:txBody>
      </p:sp>
      <p:sp>
        <p:nvSpPr>
          <p:cNvPr id="51" name="object 51"/>
          <p:cNvSpPr/>
          <p:nvPr/>
        </p:nvSpPr>
        <p:spPr>
          <a:xfrm>
            <a:off x="2527327" y="2088554"/>
            <a:ext cx="0" cy="275590"/>
          </a:xfrm>
          <a:custGeom>
            <a:avLst/>
            <a:gdLst/>
            <a:ahLst/>
            <a:cxnLst/>
            <a:rect l="l" t="t" r="r" b="b"/>
            <a:pathLst>
              <a:path h="275589">
                <a:moveTo>
                  <a:pt x="0" y="0"/>
                </a:moveTo>
                <a:lnTo>
                  <a:pt x="0" y="275029"/>
                </a:lnTo>
              </a:path>
            </a:pathLst>
          </a:custGeom>
          <a:ln w="30479">
            <a:solidFill>
              <a:srgbClr val="00AFEF"/>
            </a:solidFill>
          </a:ln>
        </p:spPr>
        <p:txBody>
          <a:bodyPr wrap="square" lIns="0" tIns="0" rIns="0" bIns="0" rtlCol="0"/>
          <a:lstStyle/>
          <a:p>
            <a:endParaRPr/>
          </a:p>
        </p:txBody>
      </p:sp>
      <p:sp>
        <p:nvSpPr>
          <p:cNvPr id="52" name="object 52"/>
          <p:cNvSpPr/>
          <p:nvPr/>
        </p:nvSpPr>
        <p:spPr>
          <a:xfrm>
            <a:off x="2565250" y="2363583"/>
            <a:ext cx="0" cy="306070"/>
          </a:xfrm>
          <a:custGeom>
            <a:avLst/>
            <a:gdLst/>
            <a:ahLst/>
            <a:cxnLst/>
            <a:rect l="l" t="t" r="r" b="b"/>
            <a:pathLst>
              <a:path h="306069">
                <a:moveTo>
                  <a:pt x="0" y="0"/>
                </a:moveTo>
                <a:lnTo>
                  <a:pt x="0" y="305509"/>
                </a:lnTo>
              </a:path>
            </a:pathLst>
          </a:custGeom>
          <a:ln w="29771">
            <a:solidFill>
              <a:srgbClr val="00AFEF"/>
            </a:solidFill>
          </a:ln>
        </p:spPr>
        <p:txBody>
          <a:bodyPr wrap="square" lIns="0" tIns="0" rIns="0" bIns="0" rtlCol="0"/>
          <a:lstStyle/>
          <a:p>
            <a:endParaRPr/>
          </a:p>
        </p:txBody>
      </p:sp>
      <p:sp>
        <p:nvSpPr>
          <p:cNvPr id="53" name="object 53"/>
          <p:cNvSpPr/>
          <p:nvPr/>
        </p:nvSpPr>
        <p:spPr>
          <a:xfrm>
            <a:off x="2603172" y="2363583"/>
            <a:ext cx="0" cy="522605"/>
          </a:xfrm>
          <a:custGeom>
            <a:avLst/>
            <a:gdLst/>
            <a:ahLst/>
            <a:cxnLst/>
            <a:rect l="l" t="t" r="r" b="b"/>
            <a:pathLst>
              <a:path h="522605">
                <a:moveTo>
                  <a:pt x="0" y="0"/>
                </a:moveTo>
                <a:lnTo>
                  <a:pt x="0" y="522413"/>
                </a:lnTo>
              </a:path>
            </a:pathLst>
          </a:custGeom>
          <a:ln w="30480">
            <a:solidFill>
              <a:srgbClr val="00AFEF"/>
            </a:solidFill>
          </a:ln>
        </p:spPr>
        <p:txBody>
          <a:bodyPr wrap="square" lIns="0" tIns="0" rIns="0" bIns="0" rtlCol="0"/>
          <a:lstStyle/>
          <a:p>
            <a:endParaRPr/>
          </a:p>
        </p:txBody>
      </p:sp>
      <p:sp>
        <p:nvSpPr>
          <p:cNvPr id="54" name="object 54"/>
          <p:cNvSpPr/>
          <p:nvPr/>
        </p:nvSpPr>
        <p:spPr>
          <a:xfrm>
            <a:off x="2640741" y="1807854"/>
            <a:ext cx="0" cy="556260"/>
          </a:xfrm>
          <a:custGeom>
            <a:avLst/>
            <a:gdLst/>
            <a:ahLst/>
            <a:cxnLst/>
            <a:rect l="l" t="t" r="r" b="b"/>
            <a:pathLst>
              <a:path h="556260">
                <a:moveTo>
                  <a:pt x="0" y="0"/>
                </a:moveTo>
                <a:lnTo>
                  <a:pt x="0" y="555729"/>
                </a:lnTo>
              </a:path>
            </a:pathLst>
          </a:custGeom>
          <a:ln w="30480">
            <a:solidFill>
              <a:srgbClr val="00AFEF"/>
            </a:solidFill>
          </a:ln>
        </p:spPr>
        <p:txBody>
          <a:bodyPr wrap="square" lIns="0" tIns="0" rIns="0" bIns="0" rtlCol="0"/>
          <a:lstStyle/>
          <a:p>
            <a:endParaRPr/>
          </a:p>
        </p:txBody>
      </p:sp>
      <p:sp>
        <p:nvSpPr>
          <p:cNvPr id="55" name="object 55"/>
          <p:cNvSpPr/>
          <p:nvPr/>
        </p:nvSpPr>
        <p:spPr>
          <a:xfrm>
            <a:off x="2679018" y="2026176"/>
            <a:ext cx="0" cy="337820"/>
          </a:xfrm>
          <a:custGeom>
            <a:avLst/>
            <a:gdLst/>
            <a:ahLst/>
            <a:cxnLst/>
            <a:rect l="l" t="t" r="r" b="b"/>
            <a:pathLst>
              <a:path h="337819">
                <a:moveTo>
                  <a:pt x="0" y="0"/>
                </a:moveTo>
                <a:lnTo>
                  <a:pt x="0" y="337407"/>
                </a:lnTo>
              </a:path>
            </a:pathLst>
          </a:custGeom>
          <a:ln w="30479">
            <a:solidFill>
              <a:srgbClr val="00AFEF"/>
            </a:solidFill>
          </a:ln>
        </p:spPr>
        <p:txBody>
          <a:bodyPr wrap="square" lIns="0" tIns="0" rIns="0" bIns="0" rtlCol="0"/>
          <a:lstStyle/>
          <a:p>
            <a:endParaRPr/>
          </a:p>
        </p:txBody>
      </p:sp>
      <p:sp>
        <p:nvSpPr>
          <p:cNvPr id="56" name="object 56"/>
          <p:cNvSpPr/>
          <p:nvPr/>
        </p:nvSpPr>
        <p:spPr>
          <a:xfrm>
            <a:off x="2716587" y="2363583"/>
            <a:ext cx="0" cy="202565"/>
          </a:xfrm>
          <a:custGeom>
            <a:avLst/>
            <a:gdLst/>
            <a:ahLst/>
            <a:cxnLst/>
            <a:rect l="l" t="t" r="r" b="b"/>
            <a:pathLst>
              <a:path h="202564">
                <a:moveTo>
                  <a:pt x="0" y="0"/>
                </a:moveTo>
                <a:lnTo>
                  <a:pt x="0" y="202019"/>
                </a:lnTo>
              </a:path>
            </a:pathLst>
          </a:custGeom>
          <a:ln w="30479">
            <a:solidFill>
              <a:srgbClr val="00AFEF"/>
            </a:solidFill>
          </a:ln>
        </p:spPr>
        <p:txBody>
          <a:bodyPr wrap="square" lIns="0" tIns="0" rIns="0" bIns="0" rtlCol="0"/>
          <a:lstStyle/>
          <a:p>
            <a:endParaRPr/>
          </a:p>
        </p:txBody>
      </p:sp>
      <p:sp>
        <p:nvSpPr>
          <p:cNvPr id="57" name="object 57"/>
          <p:cNvSpPr/>
          <p:nvPr/>
        </p:nvSpPr>
        <p:spPr>
          <a:xfrm>
            <a:off x="2739624" y="2344445"/>
            <a:ext cx="30480" cy="19685"/>
          </a:xfrm>
          <a:custGeom>
            <a:avLst/>
            <a:gdLst/>
            <a:ahLst/>
            <a:cxnLst/>
            <a:rect l="l" t="t" r="r" b="b"/>
            <a:pathLst>
              <a:path w="30480" h="19685">
                <a:moveTo>
                  <a:pt x="30480" y="19138"/>
                </a:moveTo>
                <a:lnTo>
                  <a:pt x="0" y="19138"/>
                </a:lnTo>
                <a:lnTo>
                  <a:pt x="0" y="0"/>
                </a:lnTo>
                <a:lnTo>
                  <a:pt x="30480" y="0"/>
                </a:lnTo>
                <a:lnTo>
                  <a:pt x="30480" y="19138"/>
                </a:lnTo>
                <a:close/>
              </a:path>
            </a:pathLst>
          </a:custGeom>
          <a:solidFill>
            <a:srgbClr val="00AFEF"/>
          </a:solidFill>
        </p:spPr>
        <p:txBody>
          <a:bodyPr wrap="square" lIns="0" tIns="0" rIns="0" bIns="0" rtlCol="0"/>
          <a:lstStyle/>
          <a:p>
            <a:endParaRPr/>
          </a:p>
        </p:txBody>
      </p:sp>
      <p:sp>
        <p:nvSpPr>
          <p:cNvPr id="58" name="object 58"/>
          <p:cNvSpPr/>
          <p:nvPr/>
        </p:nvSpPr>
        <p:spPr>
          <a:xfrm>
            <a:off x="2792432" y="2146679"/>
            <a:ext cx="0" cy="217170"/>
          </a:xfrm>
          <a:custGeom>
            <a:avLst/>
            <a:gdLst/>
            <a:ahLst/>
            <a:cxnLst/>
            <a:rect l="l" t="t" r="r" b="b"/>
            <a:pathLst>
              <a:path h="217169">
                <a:moveTo>
                  <a:pt x="0" y="0"/>
                </a:moveTo>
                <a:lnTo>
                  <a:pt x="0" y="216904"/>
                </a:lnTo>
              </a:path>
            </a:pathLst>
          </a:custGeom>
          <a:ln w="30480">
            <a:solidFill>
              <a:srgbClr val="00AFEF"/>
            </a:solidFill>
          </a:ln>
        </p:spPr>
        <p:txBody>
          <a:bodyPr wrap="square" lIns="0" tIns="0" rIns="0" bIns="0" rtlCol="0"/>
          <a:lstStyle/>
          <a:p>
            <a:endParaRPr/>
          </a:p>
        </p:txBody>
      </p:sp>
      <p:sp>
        <p:nvSpPr>
          <p:cNvPr id="59" name="object 59"/>
          <p:cNvSpPr/>
          <p:nvPr/>
        </p:nvSpPr>
        <p:spPr>
          <a:xfrm>
            <a:off x="2830710" y="1909927"/>
            <a:ext cx="0" cy="454025"/>
          </a:xfrm>
          <a:custGeom>
            <a:avLst/>
            <a:gdLst/>
            <a:ahLst/>
            <a:cxnLst/>
            <a:rect l="l" t="t" r="r" b="b"/>
            <a:pathLst>
              <a:path h="454025">
                <a:moveTo>
                  <a:pt x="0" y="0"/>
                </a:moveTo>
                <a:lnTo>
                  <a:pt x="0" y="453656"/>
                </a:lnTo>
              </a:path>
            </a:pathLst>
          </a:custGeom>
          <a:ln w="30480">
            <a:solidFill>
              <a:srgbClr val="00AFEF"/>
            </a:solidFill>
          </a:ln>
        </p:spPr>
        <p:txBody>
          <a:bodyPr wrap="square" lIns="0" tIns="0" rIns="0" bIns="0" rtlCol="0"/>
          <a:lstStyle/>
          <a:p>
            <a:endParaRPr/>
          </a:p>
        </p:txBody>
      </p:sp>
      <p:sp>
        <p:nvSpPr>
          <p:cNvPr id="60" name="object 60"/>
          <p:cNvSpPr/>
          <p:nvPr/>
        </p:nvSpPr>
        <p:spPr>
          <a:xfrm>
            <a:off x="2868278" y="2363583"/>
            <a:ext cx="0" cy="171450"/>
          </a:xfrm>
          <a:custGeom>
            <a:avLst/>
            <a:gdLst/>
            <a:ahLst/>
            <a:cxnLst/>
            <a:rect l="l" t="t" r="r" b="b"/>
            <a:pathLst>
              <a:path h="171450">
                <a:moveTo>
                  <a:pt x="0" y="0"/>
                </a:moveTo>
                <a:lnTo>
                  <a:pt x="0" y="170830"/>
                </a:lnTo>
              </a:path>
            </a:pathLst>
          </a:custGeom>
          <a:ln w="30479">
            <a:solidFill>
              <a:srgbClr val="00AFEF"/>
            </a:solidFill>
          </a:ln>
        </p:spPr>
        <p:txBody>
          <a:bodyPr wrap="square" lIns="0" tIns="0" rIns="0" bIns="0" rtlCol="0"/>
          <a:lstStyle/>
          <a:p>
            <a:endParaRPr/>
          </a:p>
        </p:txBody>
      </p:sp>
      <p:sp>
        <p:nvSpPr>
          <p:cNvPr id="61" name="object 61"/>
          <p:cNvSpPr/>
          <p:nvPr/>
        </p:nvSpPr>
        <p:spPr>
          <a:xfrm>
            <a:off x="2906555" y="2103440"/>
            <a:ext cx="0" cy="260350"/>
          </a:xfrm>
          <a:custGeom>
            <a:avLst/>
            <a:gdLst/>
            <a:ahLst/>
            <a:cxnLst/>
            <a:rect l="l" t="t" r="r" b="b"/>
            <a:pathLst>
              <a:path h="260350">
                <a:moveTo>
                  <a:pt x="0" y="0"/>
                </a:moveTo>
                <a:lnTo>
                  <a:pt x="0" y="260143"/>
                </a:lnTo>
              </a:path>
            </a:pathLst>
          </a:custGeom>
          <a:ln w="30480">
            <a:solidFill>
              <a:srgbClr val="00AFEF"/>
            </a:solidFill>
          </a:ln>
        </p:spPr>
        <p:txBody>
          <a:bodyPr wrap="square" lIns="0" tIns="0" rIns="0" bIns="0" rtlCol="0"/>
          <a:lstStyle/>
          <a:p>
            <a:endParaRPr/>
          </a:p>
        </p:txBody>
      </p:sp>
      <p:sp>
        <p:nvSpPr>
          <p:cNvPr id="62" name="object 62"/>
          <p:cNvSpPr/>
          <p:nvPr/>
        </p:nvSpPr>
        <p:spPr>
          <a:xfrm>
            <a:off x="2944124" y="2059492"/>
            <a:ext cx="0" cy="304165"/>
          </a:xfrm>
          <a:custGeom>
            <a:avLst/>
            <a:gdLst/>
            <a:ahLst/>
            <a:cxnLst/>
            <a:rect l="l" t="t" r="r" b="b"/>
            <a:pathLst>
              <a:path h="304164">
                <a:moveTo>
                  <a:pt x="0" y="0"/>
                </a:moveTo>
                <a:lnTo>
                  <a:pt x="0" y="304091"/>
                </a:lnTo>
              </a:path>
            </a:pathLst>
          </a:custGeom>
          <a:ln w="30480">
            <a:solidFill>
              <a:srgbClr val="00AFEF"/>
            </a:solidFill>
          </a:ln>
        </p:spPr>
        <p:txBody>
          <a:bodyPr wrap="square" lIns="0" tIns="0" rIns="0" bIns="0" rtlCol="0"/>
          <a:lstStyle/>
          <a:p>
            <a:endParaRPr/>
          </a:p>
        </p:txBody>
      </p:sp>
      <p:sp>
        <p:nvSpPr>
          <p:cNvPr id="63" name="object 63"/>
          <p:cNvSpPr/>
          <p:nvPr/>
        </p:nvSpPr>
        <p:spPr>
          <a:xfrm>
            <a:off x="2967161" y="2338774"/>
            <a:ext cx="30480" cy="25400"/>
          </a:xfrm>
          <a:custGeom>
            <a:avLst/>
            <a:gdLst/>
            <a:ahLst/>
            <a:cxnLst/>
            <a:rect l="l" t="t" r="r" b="b"/>
            <a:pathLst>
              <a:path w="30480" h="25400">
                <a:moveTo>
                  <a:pt x="30480" y="24809"/>
                </a:moveTo>
                <a:lnTo>
                  <a:pt x="0" y="24809"/>
                </a:lnTo>
                <a:lnTo>
                  <a:pt x="0" y="0"/>
                </a:lnTo>
                <a:lnTo>
                  <a:pt x="30480" y="0"/>
                </a:lnTo>
                <a:lnTo>
                  <a:pt x="30480" y="24809"/>
                </a:lnTo>
                <a:close/>
              </a:path>
            </a:pathLst>
          </a:custGeom>
          <a:solidFill>
            <a:srgbClr val="00AFEF"/>
          </a:solidFill>
        </p:spPr>
        <p:txBody>
          <a:bodyPr wrap="square" lIns="0" tIns="0" rIns="0" bIns="0" rtlCol="0"/>
          <a:lstStyle/>
          <a:p>
            <a:endParaRPr/>
          </a:p>
        </p:txBody>
      </p:sp>
      <p:sp>
        <p:nvSpPr>
          <p:cNvPr id="64" name="object 64"/>
          <p:cNvSpPr/>
          <p:nvPr/>
        </p:nvSpPr>
        <p:spPr>
          <a:xfrm>
            <a:off x="3019969" y="1900003"/>
            <a:ext cx="0" cy="464184"/>
          </a:xfrm>
          <a:custGeom>
            <a:avLst/>
            <a:gdLst/>
            <a:ahLst/>
            <a:cxnLst/>
            <a:rect l="l" t="t" r="r" b="b"/>
            <a:pathLst>
              <a:path h="464185">
                <a:moveTo>
                  <a:pt x="0" y="0"/>
                </a:moveTo>
                <a:lnTo>
                  <a:pt x="0" y="463580"/>
                </a:lnTo>
              </a:path>
            </a:pathLst>
          </a:custGeom>
          <a:ln w="30479">
            <a:solidFill>
              <a:srgbClr val="00AFEF"/>
            </a:solidFill>
          </a:ln>
        </p:spPr>
        <p:txBody>
          <a:bodyPr wrap="square" lIns="0" tIns="0" rIns="0" bIns="0" rtlCol="0"/>
          <a:lstStyle/>
          <a:p>
            <a:endParaRPr/>
          </a:p>
        </p:txBody>
      </p:sp>
      <p:sp>
        <p:nvSpPr>
          <p:cNvPr id="65" name="object 65"/>
          <p:cNvSpPr/>
          <p:nvPr/>
        </p:nvSpPr>
        <p:spPr>
          <a:xfrm>
            <a:off x="3057893" y="2106275"/>
            <a:ext cx="0" cy="257810"/>
          </a:xfrm>
          <a:custGeom>
            <a:avLst/>
            <a:gdLst/>
            <a:ahLst/>
            <a:cxnLst/>
            <a:rect l="l" t="t" r="r" b="b"/>
            <a:pathLst>
              <a:path h="257810">
                <a:moveTo>
                  <a:pt x="0" y="0"/>
                </a:moveTo>
                <a:lnTo>
                  <a:pt x="0" y="257308"/>
                </a:lnTo>
              </a:path>
            </a:pathLst>
          </a:custGeom>
          <a:ln w="29771">
            <a:solidFill>
              <a:srgbClr val="00AFEF"/>
            </a:solidFill>
          </a:ln>
        </p:spPr>
        <p:txBody>
          <a:bodyPr wrap="square" lIns="0" tIns="0" rIns="0" bIns="0" rtlCol="0"/>
          <a:lstStyle/>
          <a:p>
            <a:endParaRPr/>
          </a:p>
        </p:txBody>
      </p:sp>
      <p:sp>
        <p:nvSpPr>
          <p:cNvPr id="66" name="object 66"/>
          <p:cNvSpPr/>
          <p:nvPr/>
        </p:nvSpPr>
        <p:spPr>
          <a:xfrm>
            <a:off x="3080575" y="2327432"/>
            <a:ext cx="30480" cy="36195"/>
          </a:xfrm>
          <a:custGeom>
            <a:avLst/>
            <a:gdLst/>
            <a:ahLst/>
            <a:cxnLst/>
            <a:rect l="l" t="t" r="r" b="b"/>
            <a:pathLst>
              <a:path w="30480" h="36194">
                <a:moveTo>
                  <a:pt x="30480" y="36150"/>
                </a:moveTo>
                <a:lnTo>
                  <a:pt x="0" y="36150"/>
                </a:lnTo>
                <a:lnTo>
                  <a:pt x="0" y="0"/>
                </a:lnTo>
                <a:lnTo>
                  <a:pt x="30480" y="0"/>
                </a:lnTo>
                <a:lnTo>
                  <a:pt x="30480" y="36150"/>
                </a:lnTo>
                <a:close/>
              </a:path>
            </a:pathLst>
          </a:custGeom>
          <a:solidFill>
            <a:srgbClr val="00AFEF"/>
          </a:solidFill>
        </p:spPr>
        <p:txBody>
          <a:bodyPr wrap="square" lIns="0" tIns="0" rIns="0" bIns="0" rtlCol="0"/>
          <a:lstStyle/>
          <a:p>
            <a:endParaRPr/>
          </a:p>
        </p:txBody>
      </p:sp>
      <p:sp>
        <p:nvSpPr>
          <p:cNvPr id="67" name="object 67"/>
          <p:cNvSpPr/>
          <p:nvPr/>
        </p:nvSpPr>
        <p:spPr>
          <a:xfrm>
            <a:off x="3133738" y="2145261"/>
            <a:ext cx="0" cy="218440"/>
          </a:xfrm>
          <a:custGeom>
            <a:avLst/>
            <a:gdLst/>
            <a:ahLst/>
            <a:cxnLst/>
            <a:rect l="l" t="t" r="r" b="b"/>
            <a:pathLst>
              <a:path h="218439">
                <a:moveTo>
                  <a:pt x="0" y="0"/>
                </a:moveTo>
                <a:lnTo>
                  <a:pt x="0" y="218322"/>
                </a:lnTo>
              </a:path>
            </a:pathLst>
          </a:custGeom>
          <a:ln w="29771">
            <a:solidFill>
              <a:srgbClr val="00AFEF"/>
            </a:solidFill>
          </a:ln>
        </p:spPr>
        <p:txBody>
          <a:bodyPr wrap="square" lIns="0" tIns="0" rIns="0" bIns="0" rtlCol="0"/>
          <a:lstStyle/>
          <a:p>
            <a:endParaRPr/>
          </a:p>
        </p:txBody>
      </p:sp>
      <p:sp>
        <p:nvSpPr>
          <p:cNvPr id="68" name="object 68"/>
          <p:cNvSpPr/>
          <p:nvPr/>
        </p:nvSpPr>
        <p:spPr>
          <a:xfrm>
            <a:off x="3171661" y="1883700"/>
            <a:ext cx="0" cy="480059"/>
          </a:xfrm>
          <a:custGeom>
            <a:avLst/>
            <a:gdLst/>
            <a:ahLst/>
            <a:cxnLst/>
            <a:rect l="l" t="t" r="r" b="b"/>
            <a:pathLst>
              <a:path h="480060">
                <a:moveTo>
                  <a:pt x="0" y="0"/>
                </a:moveTo>
                <a:lnTo>
                  <a:pt x="0" y="479883"/>
                </a:lnTo>
              </a:path>
            </a:pathLst>
          </a:custGeom>
          <a:ln w="30480">
            <a:solidFill>
              <a:srgbClr val="00AFEF"/>
            </a:solidFill>
          </a:ln>
        </p:spPr>
        <p:txBody>
          <a:bodyPr wrap="square" lIns="0" tIns="0" rIns="0" bIns="0" rtlCol="0"/>
          <a:lstStyle/>
          <a:p>
            <a:endParaRPr/>
          </a:p>
        </p:txBody>
      </p:sp>
      <p:sp>
        <p:nvSpPr>
          <p:cNvPr id="69" name="object 69"/>
          <p:cNvSpPr/>
          <p:nvPr/>
        </p:nvSpPr>
        <p:spPr>
          <a:xfrm>
            <a:off x="3209584" y="2363583"/>
            <a:ext cx="0" cy="115570"/>
          </a:xfrm>
          <a:custGeom>
            <a:avLst/>
            <a:gdLst/>
            <a:ahLst/>
            <a:cxnLst/>
            <a:rect l="l" t="t" r="r" b="b"/>
            <a:pathLst>
              <a:path h="115569">
                <a:moveTo>
                  <a:pt x="0" y="0"/>
                </a:moveTo>
                <a:lnTo>
                  <a:pt x="0" y="115540"/>
                </a:lnTo>
              </a:path>
            </a:pathLst>
          </a:custGeom>
          <a:ln w="29771">
            <a:solidFill>
              <a:srgbClr val="00AFEF"/>
            </a:solidFill>
          </a:ln>
        </p:spPr>
        <p:txBody>
          <a:bodyPr wrap="square" lIns="0" tIns="0" rIns="0" bIns="0" rtlCol="0"/>
          <a:lstStyle/>
          <a:p>
            <a:endParaRPr/>
          </a:p>
        </p:txBody>
      </p:sp>
      <p:sp>
        <p:nvSpPr>
          <p:cNvPr id="70" name="object 70"/>
          <p:cNvSpPr/>
          <p:nvPr/>
        </p:nvSpPr>
        <p:spPr>
          <a:xfrm>
            <a:off x="3247507" y="1900712"/>
            <a:ext cx="0" cy="462915"/>
          </a:xfrm>
          <a:custGeom>
            <a:avLst/>
            <a:gdLst/>
            <a:ahLst/>
            <a:cxnLst/>
            <a:rect l="l" t="t" r="r" b="b"/>
            <a:pathLst>
              <a:path h="462914">
                <a:moveTo>
                  <a:pt x="0" y="0"/>
                </a:moveTo>
                <a:lnTo>
                  <a:pt x="0" y="462871"/>
                </a:lnTo>
              </a:path>
            </a:pathLst>
          </a:custGeom>
          <a:ln w="30479">
            <a:solidFill>
              <a:srgbClr val="00AFEF"/>
            </a:solidFill>
          </a:ln>
        </p:spPr>
        <p:txBody>
          <a:bodyPr wrap="square" lIns="0" tIns="0" rIns="0" bIns="0" rtlCol="0"/>
          <a:lstStyle/>
          <a:p>
            <a:endParaRPr/>
          </a:p>
        </p:txBody>
      </p:sp>
      <p:sp>
        <p:nvSpPr>
          <p:cNvPr id="71" name="object 71"/>
          <p:cNvSpPr/>
          <p:nvPr/>
        </p:nvSpPr>
        <p:spPr>
          <a:xfrm>
            <a:off x="3270544" y="2284902"/>
            <a:ext cx="29845" cy="78740"/>
          </a:xfrm>
          <a:custGeom>
            <a:avLst/>
            <a:gdLst/>
            <a:ahLst/>
            <a:cxnLst/>
            <a:rect l="l" t="t" r="r" b="b"/>
            <a:pathLst>
              <a:path w="29845" h="78739">
                <a:moveTo>
                  <a:pt x="29771" y="78680"/>
                </a:moveTo>
                <a:lnTo>
                  <a:pt x="0" y="78680"/>
                </a:lnTo>
                <a:lnTo>
                  <a:pt x="0" y="0"/>
                </a:lnTo>
                <a:lnTo>
                  <a:pt x="29771" y="0"/>
                </a:lnTo>
                <a:lnTo>
                  <a:pt x="29771" y="78680"/>
                </a:lnTo>
                <a:close/>
              </a:path>
            </a:pathLst>
          </a:custGeom>
          <a:solidFill>
            <a:srgbClr val="00AFEF"/>
          </a:solidFill>
        </p:spPr>
        <p:txBody>
          <a:bodyPr wrap="square" lIns="0" tIns="0" rIns="0" bIns="0" rtlCol="0"/>
          <a:lstStyle/>
          <a:p>
            <a:endParaRPr/>
          </a:p>
        </p:txBody>
      </p:sp>
      <p:sp>
        <p:nvSpPr>
          <p:cNvPr id="72" name="object 72"/>
          <p:cNvSpPr/>
          <p:nvPr/>
        </p:nvSpPr>
        <p:spPr>
          <a:xfrm>
            <a:off x="3323352" y="2239537"/>
            <a:ext cx="0" cy="124460"/>
          </a:xfrm>
          <a:custGeom>
            <a:avLst/>
            <a:gdLst/>
            <a:ahLst/>
            <a:cxnLst/>
            <a:rect l="l" t="t" r="r" b="b"/>
            <a:pathLst>
              <a:path h="124460">
                <a:moveTo>
                  <a:pt x="0" y="0"/>
                </a:moveTo>
                <a:lnTo>
                  <a:pt x="0" y="124046"/>
                </a:lnTo>
              </a:path>
            </a:pathLst>
          </a:custGeom>
          <a:ln w="30480">
            <a:solidFill>
              <a:srgbClr val="00AFEF"/>
            </a:solidFill>
          </a:ln>
        </p:spPr>
        <p:txBody>
          <a:bodyPr wrap="square" lIns="0" tIns="0" rIns="0" bIns="0" rtlCol="0"/>
          <a:lstStyle/>
          <a:p>
            <a:endParaRPr/>
          </a:p>
        </p:txBody>
      </p:sp>
      <p:sp>
        <p:nvSpPr>
          <p:cNvPr id="73" name="object 73"/>
          <p:cNvSpPr/>
          <p:nvPr/>
        </p:nvSpPr>
        <p:spPr>
          <a:xfrm>
            <a:off x="3345681" y="2363583"/>
            <a:ext cx="30480" cy="27305"/>
          </a:xfrm>
          <a:custGeom>
            <a:avLst/>
            <a:gdLst/>
            <a:ahLst/>
            <a:cxnLst/>
            <a:rect l="l" t="t" r="r" b="b"/>
            <a:pathLst>
              <a:path w="30479" h="27305">
                <a:moveTo>
                  <a:pt x="30480" y="26935"/>
                </a:moveTo>
                <a:lnTo>
                  <a:pt x="0" y="26935"/>
                </a:lnTo>
                <a:lnTo>
                  <a:pt x="0" y="0"/>
                </a:lnTo>
                <a:lnTo>
                  <a:pt x="30480" y="0"/>
                </a:lnTo>
                <a:lnTo>
                  <a:pt x="30480" y="26935"/>
                </a:lnTo>
                <a:close/>
              </a:path>
            </a:pathLst>
          </a:custGeom>
          <a:solidFill>
            <a:srgbClr val="00AFEF"/>
          </a:solidFill>
        </p:spPr>
        <p:txBody>
          <a:bodyPr wrap="square" lIns="0" tIns="0" rIns="0" bIns="0" rtlCol="0"/>
          <a:lstStyle/>
          <a:p>
            <a:endParaRPr/>
          </a:p>
        </p:txBody>
      </p:sp>
      <p:sp>
        <p:nvSpPr>
          <p:cNvPr id="74" name="object 74"/>
          <p:cNvSpPr/>
          <p:nvPr/>
        </p:nvSpPr>
        <p:spPr>
          <a:xfrm>
            <a:off x="3399198" y="1763197"/>
            <a:ext cx="0" cy="600710"/>
          </a:xfrm>
          <a:custGeom>
            <a:avLst/>
            <a:gdLst/>
            <a:ahLst/>
            <a:cxnLst/>
            <a:rect l="l" t="t" r="r" b="b"/>
            <a:pathLst>
              <a:path h="600710">
                <a:moveTo>
                  <a:pt x="0" y="0"/>
                </a:moveTo>
                <a:lnTo>
                  <a:pt x="0" y="600386"/>
                </a:lnTo>
              </a:path>
            </a:pathLst>
          </a:custGeom>
          <a:ln w="30480">
            <a:solidFill>
              <a:srgbClr val="00AFEF"/>
            </a:solidFill>
          </a:ln>
        </p:spPr>
        <p:txBody>
          <a:bodyPr wrap="square" lIns="0" tIns="0" rIns="0" bIns="0" rtlCol="0"/>
          <a:lstStyle/>
          <a:p>
            <a:endParaRPr/>
          </a:p>
        </p:txBody>
      </p:sp>
      <p:sp>
        <p:nvSpPr>
          <p:cNvPr id="75" name="object 75"/>
          <p:cNvSpPr/>
          <p:nvPr/>
        </p:nvSpPr>
        <p:spPr>
          <a:xfrm>
            <a:off x="3436766" y="2007037"/>
            <a:ext cx="0" cy="356870"/>
          </a:xfrm>
          <a:custGeom>
            <a:avLst/>
            <a:gdLst/>
            <a:ahLst/>
            <a:cxnLst/>
            <a:rect l="l" t="t" r="r" b="b"/>
            <a:pathLst>
              <a:path h="356869">
                <a:moveTo>
                  <a:pt x="0" y="0"/>
                </a:moveTo>
                <a:lnTo>
                  <a:pt x="0" y="356545"/>
                </a:lnTo>
              </a:path>
            </a:pathLst>
          </a:custGeom>
          <a:ln w="30479">
            <a:solidFill>
              <a:srgbClr val="00AFEF"/>
            </a:solidFill>
          </a:ln>
        </p:spPr>
        <p:txBody>
          <a:bodyPr wrap="square" lIns="0" tIns="0" rIns="0" bIns="0" rtlCol="0"/>
          <a:lstStyle/>
          <a:p>
            <a:endParaRPr/>
          </a:p>
        </p:txBody>
      </p:sp>
      <p:sp>
        <p:nvSpPr>
          <p:cNvPr id="76" name="object 76"/>
          <p:cNvSpPr/>
          <p:nvPr/>
        </p:nvSpPr>
        <p:spPr>
          <a:xfrm>
            <a:off x="3475044" y="1817777"/>
            <a:ext cx="0" cy="546100"/>
          </a:xfrm>
          <a:custGeom>
            <a:avLst/>
            <a:gdLst/>
            <a:ahLst/>
            <a:cxnLst/>
            <a:rect l="l" t="t" r="r" b="b"/>
            <a:pathLst>
              <a:path h="546100">
                <a:moveTo>
                  <a:pt x="0" y="0"/>
                </a:moveTo>
                <a:lnTo>
                  <a:pt x="0" y="545805"/>
                </a:lnTo>
              </a:path>
            </a:pathLst>
          </a:custGeom>
          <a:ln w="30480">
            <a:solidFill>
              <a:srgbClr val="00AFEF"/>
            </a:solidFill>
          </a:ln>
        </p:spPr>
        <p:txBody>
          <a:bodyPr wrap="square" lIns="0" tIns="0" rIns="0" bIns="0" rtlCol="0"/>
          <a:lstStyle/>
          <a:p>
            <a:endParaRPr/>
          </a:p>
        </p:txBody>
      </p:sp>
      <p:sp>
        <p:nvSpPr>
          <p:cNvPr id="77" name="object 77"/>
          <p:cNvSpPr/>
          <p:nvPr/>
        </p:nvSpPr>
        <p:spPr>
          <a:xfrm>
            <a:off x="3512612" y="1894332"/>
            <a:ext cx="0" cy="469265"/>
          </a:xfrm>
          <a:custGeom>
            <a:avLst/>
            <a:gdLst/>
            <a:ahLst/>
            <a:cxnLst/>
            <a:rect l="l" t="t" r="r" b="b"/>
            <a:pathLst>
              <a:path h="469264">
                <a:moveTo>
                  <a:pt x="0" y="0"/>
                </a:moveTo>
                <a:lnTo>
                  <a:pt x="0" y="469251"/>
                </a:lnTo>
              </a:path>
            </a:pathLst>
          </a:custGeom>
          <a:ln w="30480">
            <a:solidFill>
              <a:srgbClr val="00AFEF"/>
            </a:solidFill>
          </a:ln>
        </p:spPr>
        <p:txBody>
          <a:bodyPr wrap="square" lIns="0" tIns="0" rIns="0" bIns="0" rtlCol="0"/>
          <a:lstStyle/>
          <a:p>
            <a:endParaRPr/>
          </a:p>
        </p:txBody>
      </p:sp>
      <p:sp>
        <p:nvSpPr>
          <p:cNvPr id="78" name="object 78"/>
          <p:cNvSpPr/>
          <p:nvPr/>
        </p:nvSpPr>
        <p:spPr>
          <a:xfrm>
            <a:off x="3550889" y="2019797"/>
            <a:ext cx="0" cy="344170"/>
          </a:xfrm>
          <a:custGeom>
            <a:avLst/>
            <a:gdLst/>
            <a:ahLst/>
            <a:cxnLst/>
            <a:rect l="l" t="t" r="r" b="b"/>
            <a:pathLst>
              <a:path h="344169">
                <a:moveTo>
                  <a:pt x="0" y="0"/>
                </a:moveTo>
                <a:lnTo>
                  <a:pt x="0" y="343786"/>
                </a:lnTo>
              </a:path>
            </a:pathLst>
          </a:custGeom>
          <a:ln w="30480">
            <a:solidFill>
              <a:srgbClr val="00AFEF"/>
            </a:solidFill>
          </a:ln>
        </p:spPr>
        <p:txBody>
          <a:bodyPr wrap="square" lIns="0" tIns="0" rIns="0" bIns="0" rtlCol="0"/>
          <a:lstStyle/>
          <a:p>
            <a:endParaRPr/>
          </a:p>
        </p:txBody>
      </p:sp>
      <p:sp>
        <p:nvSpPr>
          <p:cNvPr id="79" name="object 79"/>
          <p:cNvSpPr/>
          <p:nvPr/>
        </p:nvSpPr>
        <p:spPr>
          <a:xfrm>
            <a:off x="3588458" y="2363583"/>
            <a:ext cx="0" cy="178435"/>
          </a:xfrm>
          <a:custGeom>
            <a:avLst/>
            <a:gdLst/>
            <a:ahLst/>
            <a:cxnLst/>
            <a:rect l="l" t="t" r="r" b="b"/>
            <a:pathLst>
              <a:path h="178435">
                <a:moveTo>
                  <a:pt x="0" y="0"/>
                </a:moveTo>
                <a:lnTo>
                  <a:pt x="0" y="177918"/>
                </a:lnTo>
              </a:path>
            </a:pathLst>
          </a:custGeom>
          <a:ln w="30480">
            <a:solidFill>
              <a:srgbClr val="00AFEF"/>
            </a:solidFill>
          </a:ln>
        </p:spPr>
        <p:txBody>
          <a:bodyPr wrap="square" lIns="0" tIns="0" rIns="0" bIns="0" rtlCol="0"/>
          <a:lstStyle/>
          <a:p>
            <a:endParaRPr/>
          </a:p>
        </p:txBody>
      </p:sp>
      <p:sp>
        <p:nvSpPr>
          <p:cNvPr id="80" name="object 80"/>
          <p:cNvSpPr/>
          <p:nvPr/>
        </p:nvSpPr>
        <p:spPr>
          <a:xfrm>
            <a:off x="3626735" y="2363583"/>
            <a:ext cx="0" cy="229870"/>
          </a:xfrm>
          <a:custGeom>
            <a:avLst/>
            <a:gdLst/>
            <a:ahLst/>
            <a:cxnLst/>
            <a:rect l="l" t="t" r="r" b="b"/>
            <a:pathLst>
              <a:path h="229869">
                <a:moveTo>
                  <a:pt x="0" y="0"/>
                </a:moveTo>
                <a:lnTo>
                  <a:pt x="0" y="229663"/>
                </a:lnTo>
              </a:path>
            </a:pathLst>
          </a:custGeom>
          <a:ln w="30480">
            <a:solidFill>
              <a:srgbClr val="00AFEF"/>
            </a:solidFill>
          </a:ln>
        </p:spPr>
        <p:txBody>
          <a:bodyPr wrap="square" lIns="0" tIns="0" rIns="0" bIns="0" rtlCol="0"/>
          <a:lstStyle/>
          <a:p>
            <a:endParaRPr/>
          </a:p>
        </p:txBody>
      </p:sp>
      <p:sp>
        <p:nvSpPr>
          <p:cNvPr id="81" name="object 81"/>
          <p:cNvSpPr/>
          <p:nvPr/>
        </p:nvSpPr>
        <p:spPr>
          <a:xfrm>
            <a:off x="3664304" y="2363583"/>
            <a:ext cx="0" cy="411480"/>
          </a:xfrm>
          <a:custGeom>
            <a:avLst/>
            <a:gdLst/>
            <a:ahLst/>
            <a:cxnLst/>
            <a:rect l="l" t="t" r="r" b="b"/>
            <a:pathLst>
              <a:path h="411480">
                <a:moveTo>
                  <a:pt x="0" y="0"/>
                </a:moveTo>
                <a:lnTo>
                  <a:pt x="0" y="411126"/>
                </a:lnTo>
              </a:path>
            </a:pathLst>
          </a:custGeom>
          <a:ln w="30479">
            <a:solidFill>
              <a:srgbClr val="00AFEF"/>
            </a:solidFill>
          </a:ln>
        </p:spPr>
        <p:txBody>
          <a:bodyPr wrap="square" lIns="0" tIns="0" rIns="0" bIns="0" rtlCol="0"/>
          <a:lstStyle/>
          <a:p>
            <a:endParaRPr/>
          </a:p>
        </p:txBody>
      </p:sp>
      <p:sp>
        <p:nvSpPr>
          <p:cNvPr id="82" name="object 82"/>
          <p:cNvSpPr/>
          <p:nvPr/>
        </p:nvSpPr>
        <p:spPr>
          <a:xfrm>
            <a:off x="3702581" y="1899294"/>
            <a:ext cx="0" cy="464820"/>
          </a:xfrm>
          <a:custGeom>
            <a:avLst/>
            <a:gdLst/>
            <a:ahLst/>
            <a:cxnLst/>
            <a:rect l="l" t="t" r="r" b="b"/>
            <a:pathLst>
              <a:path h="464819">
                <a:moveTo>
                  <a:pt x="0" y="0"/>
                </a:moveTo>
                <a:lnTo>
                  <a:pt x="0" y="464289"/>
                </a:lnTo>
              </a:path>
            </a:pathLst>
          </a:custGeom>
          <a:ln w="30480">
            <a:solidFill>
              <a:srgbClr val="00AFEF"/>
            </a:solidFill>
          </a:ln>
        </p:spPr>
        <p:txBody>
          <a:bodyPr wrap="square" lIns="0" tIns="0" rIns="0" bIns="0" rtlCol="0"/>
          <a:lstStyle/>
          <a:p>
            <a:endParaRPr/>
          </a:p>
        </p:txBody>
      </p:sp>
      <p:sp>
        <p:nvSpPr>
          <p:cNvPr id="83" name="object 83"/>
          <p:cNvSpPr/>
          <p:nvPr/>
        </p:nvSpPr>
        <p:spPr>
          <a:xfrm>
            <a:off x="3740150" y="2204803"/>
            <a:ext cx="0" cy="159385"/>
          </a:xfrm>
          <a:custGeom>
            <a:avLst/>
            <a:gdLst/>
            <a:ahLst/>
            <a:cxnLst/>
            <a:rect l="l" t="t" r="r" b="b"/>
            <a:pathLst>
              <a:path h="159385">
                <a:moveTo>
                  <a:pt x="0" y="0"/>
                </a:moveTo>
                <a:lnTo>
                  <a:pt x="0" y="158779"/>
                </a:lnTo>
              </a:path>
            </a:pathLst>
          </a:custGeom>
          <a:ln w="30480">
            <a:solidFill>
              <a:srgbClr val="00AFEF"/>
            </a:solidFill>
          </a:ln>
        </p:spPr>
        <p:txBody>
          <a:bodyPr wrap="square" lIns="0" tIns="0" rIns="0" bIns="0" rtlCol="0"/>
          <a:lstStyle/>
          <a:p>
            <a:endParaRPr/>
          </a:p>
        </p:txBody>
      </p:sp>
      <p:sp>
        <p:nvSpPr>
          <p:cNvPr id="84" name="object 84"/>
          <p:cNvSpPr/>
          <p:nvPr/>
        </p:nvSpPr>
        <p:spPr>
          <a:xfrm>
            <a:off x="3763186" y="2310420"/>
            <a:ext cx="29845" cy="53340"/>
          </a:xfrm>
          <a:custGeom>
            <a:avLst/>
            <a:gdLst/>
            <a:ahLst/>
            <a:cxnLst/>
            <a:rect l="l" t="t" r="r" b="b"/>
            <a:pathLst>
              <a:path w="29845" h="53339">
                <a:moveTo>
                  <a:pt x="29771" y="53162"/>
                </a:moveTo>
                <a:lnTo>
                  <a:pt x="0" y="53162"/>
                </a:lnTo>
                <a:lnTo>
                  <a:pt x="0" y="0"/>
                </a:lnTo>
                <a:lnTo>
                  <a:pt x="29771" y="0"/>
                </a:lnTo>
                <a:lnTo>
                  <a:pt x="29771" y="53162"/>
                </a:lnTo>
                <a:close/>
              </a:path>
            </a:pathLst>
          </a:custGeom>
          <a:solidFill>
            <a:srgbClr val="00AFEF"/>
          </a:solidFill>
        </p:spPr>
        <p:txBody>
          <a:bodyPr wrap="square" lIns="0" tIns="0" rIns="0" bIns="0" rtlCol="0"/>
          <a:lstStyle/>
          <a:p>
            <a:endParaRPr/>
          </a:p>
        </p:txBody>
      </p:sp>
      <p:sp>
        <p:nvSpPr>
          <p:cNvPr id="85" name="object 85"/>
          <p:cNvSpPr/>
          <p:nvPr/>
        </p:nvSpPr>
        <p:spPr>
          <a:xfrm>
            <a:off x="3815995" y="2123996"/>
            <a:ext cx="0" cy="240029"/>
          </a:xfrm>
          <a:custGeom>
            <a:avLst/>
            <a:gdLst/>
            <a:ahLst/>
            <a:cxnLst/>
            <a:rect l="l" t="t" r="r" b="b"/>
            <a:pathLst>
              <a:path h="240030">
                <a:moveTo>
                  <a:pt x="0" y="0"/>
                </a:moveTo>
                <a:lnTo>
                  <a:pt x="0" y="239587"/>
                </a:lnTo>
              </a:path>
            </a:pathLst>
          </a:custGeom>
          <a:ln w="30480">
            <a:solidFill>
              <a:srgbClr val="00AFEF"/>
            </a:solidFill>
          </a:ln>
        </p:spPr>
        <p:txBody>
          <a:bodyPr wrap="square" lIns="0" tIns="0" rIns="0" bIns="0" rtlCol="0"/>
          <a:lstStyle/>
          <a:p>
            <a:endParaRPr/>
          </a:p>
        </p:txBody>
      </p:sp>
      <p:sp>
        <p:nvSpPr>
          <p:cNvPr id="86" name="object 86"/>
          <p:cNvSpPr/>
          <p:nvPr/>
        </p:nvSpPr>
        <p:spPr>
          <a:xfrm>
            <a:off x="3839032" y="2301206"/>
            <a:ext cx="29845" cy="62865"/>
          </a:xfrm>
          <a:custGeom>
            <a:avLst/>
            <a:gdLst/>
            <a:ahLst/>
            <a:cxnLst/>
            <a:rect l="l" t="t" r="r" b="b"/>
            <a:pathLst>
              <a:path w="29845" h="62864">
                <a:moveTo>
                  <a:pt x="29771" y="62377"/>
                </a:moveTo>
                <a:lnTo>
                  <a:pt x="0" y="62377"/>
                </a:lnTo>
                <a:lnTo>
                  <a:pt x="0" y="0"/>
                </a:lnTo>
                <a:lnTo>
                  <a:pt x="29771" y="0"/>
                </a:lnTo>
                <a:lnTo>
                  <a:pt x="29771" y="62377"/>
                </a:lnTo>
                <a:close/>
              </a:path>
            </a:pathLst>
          </a:custGeom>
          <a:solidFill>
            <a:srgbClr val="00AFEF"/>
          </a:solidFill>
        </p:spPr>
        <p:txBody>
          <a:bodyPr wrap="square" lIns="0" tIns="0" rIns="0" bIns="0" rtlCol="0"/>
          <a:lstStyle/>
          <a:p>
            <a:endParaRPr/>
          </a:p>
        </p:txBody>
      </p:sp>
      <p:sp>
        <p:nvSpPr>
          <p:cNvPr id="87" name="object 87"/>
          <p:cNvSpPr/>
          <p:nvPr/>
        </p:nvSpPr>
        <p:spPr>
          <a:xfrm>
            <a:off x="3891841" y="2363583"/>
            <a:ext cx="0" cy="677545"/>
          </a:xfrm>
          <a:custGeom>
            <a:avLst/>
            <a:gdLst/>
            <a:ahLst/>
            <a:cxnLst/>
            <a:rect l="l" t="t" r="r" b="b"/>
            <a:pathLst>
              <a:path h="677544">
                <a:moveTo>
                  <a:pt x="0" y="0"/>
                </a:moveTo>
                <a:lnTo>
                  <a:pt x="0" y="676940"/>
                </a:lnTo>
              </a:path>
            </a:pathLst>
          </a:custGeom>
          <a:ln w="30480">
            <a:solidFill>
              <a:srgbClr val="00AFEF"/>
            </a:solidFill>
          </a:ln>
        </p:spPr>
        <p:txBody>
          <a:bodyPr wrap="square" lIns="0" tIns="0" rIns="0" bIns="0" rtlCol="0"/>
          <a:lstStyle/>
          <a:p>
            <a:endParaRPr/>
          </a:p>
        </p:txBody>
      </p:sp>
      <p:sp>
        <p:nvSpPr>
          <p:cNvPr id="88" name="object 88"/>
          <p:cNvSpPr/>
          <p:nvPr/>
        </p:nvSpPr>
        <p:spPr>
          <a:xfrm>
            <a:off x="3929764" y="1950330"/>
            <a:ext cx="0" cy="413384"/>
          </a:xfrm>
          <a:custGeom>
            <a:avLst/>
            <a:gdLst/>
            <a:ahLst/>
            <a:cxnLst/>
            <a:rect l="l" t="t" r="r" b="b"/>
            <a:pathLst>
              <a:path h="413385">
                <a:moveTo>
                  <a:pt x="0" y="0"/>
                </a:moveTo>
                <a:lnTo>
                  <a:pt x="0" y="413252"/>
                </a:lnTo>
              </a:path>
            </a:pathLst>
          </a:custGeom>
          <a:ln w="29771">
            <a:solidFill>
              <a:srgbClr val="00AFEF"/>
            </a:solidFill>
          </a:ln>
        </p:spPr>
        <p:txBody>
          <a:bodyPr wrap="square" lIns="0" tIns="0" rIns="0" bIns="0" rtlCol="0"/>
          <a:lstStyle/>
          <a:p>
            <a:endParaRPr/>
          </a:p>
        </p:txBody>
      </p:sp>
      <p:sp>
        <p:nvSpPr>
          <p:cNvPr id="89" name="object 89"/>
          <p:cNvSpPr/>
          <p:nvPr/>
        </p:nvSpPr>
        <p:spPr>
          <a:xfrm>
            <a:off x="3967687" y="2138172"/>
            <a:ext cx="0" cy="225425"/>
          </a:xfrm>
          <a:custGeom>
            <a:avLst/>
            <a:gdLst/>
            <a:ahLst/>
            <a:cxnLst/>
            <a:rect l="l" t="t" r="r" b="b"/>
            <a:pathLst>
              <a:path h="225425">
                <a:moveTo>
                  <a:pt x="0" y="0"/>
                </a:moveTo>
                <a:lnTo>
                  <a:pt x="0" y="225410"/>
                </a:lnTo>
              </a:path>
            </a:pathLst>
          </a:custGeom>
          <a:ln w="30480">
            <a:solidFill>
              <a:srgbClr val="00AFEF"/>
            </a:solidFill>
          </a:ln>
        </p:spPr>
        <p:txBody>
          <a:bodyPr wrap="square" lIns="0" tIns="0" rIns="0" bIns="0" rtlCol="0"/>
          <a:lstStyle/>
          <a:p>
            <a:endParaRPr/>
          </a:p>
        </p:txBody>
      </p:sp>
      <p:sp>
        <p:nvSpPr>
          <p:cNvPr id="90" name="object 90"/>
          <p:cNvSpPr/>
          <p:nvPr/>
        </p:nvSpPr>
        <p:spPr>
          <a:xfrm>
            <a:off x="3990724" y="2363583"/>
            <a:ext cx="29845" cy="1270"/>
          </a:xfrm>
          <a:custGeom>
            <a:avLst/>
            <a:gdLst/>
            <a:ahLst/>
            <a:cxnLst/>
            <a:rect l="l" t="t" r="r" b="b"/>
            <a:pathLst>
              <a:path w="29845" h="1269">
                <a:moveTo>
                  <a:pt x="29771" y="708"/>
                </a:moveTo>
                <a:lnTo>
                  <a:pt x="0" y="708"/>
                </a:lnTo>
                <a:lnTo>
                  <a:pt x="0" y="0"/>
                </a:lnTo>
                <a:lnTo>
                  <a:pt x="29771" y="0"/>
                </a:lnTo>
                <a:lnTo>
                  <a:pt x="29771" y="708"/>
                </a:lnTo>
                <a:close/>
              </a:path>
            </a:pathLst>
          </a:custGeom>
          <a:solidFill>
            <a:srgbClr val="00AFEF"/>
          </a:solidFill>
        </p:spPr>
        <p:txBody>
          <a:bodyPr wrap="square" lIns="0" tIns="0" rIns="0" bIns="0" rtlCol="0"/>
          <a:lstStyle/>
          <a:p>
            <a:endParaRPr/>
          </a:p>
        </p:txBody>
      </p:sp>
      <p:sp>
        <p:nvSpPr>
          <p:cNvPr id="91" name="object 91"/>
          <p:cNvSpPr/>
          <p:nvPr/>
        </p:nvSpPr>
        <p:spPr>
          <a:xfrm>
            <a:off x="4043532" y="2127540"/>
            <a:ext cx="0" cy="236220"/>
          </a:xfrm>
          <a:custGeom>
            <a:avLst/>
            <a:gdLst/>
            <a:ahLst/>
            <a:cxnLst/>
            <a:rect l="l" t="t" r="r" b="b"/>
            <a:pathLst>
              <a:path h="236219">
                <a:moveTo>
                  <a:pt x="0" y="0"/>
                </a:moveTo>
                <a:lnTo>
                  <a:pt x="0" y="236043"/>
                </a:lnTo>
              </a:path>
            </a:pathLst>
          </a:custGeom>
          <a:ln w="30480">
            <a:solidFill>
              <a:srgbClr val="00AFEF"/>
            </a:solidFill>
          </a:ln>
        </p:spPr>
        <p:txBody>
          <a:bodyPr wrap="square" lIns="0" tIns="0" rIns="0" bIns="0" rtlCol="0"/>
          <a:lstStyle/>
          <a:p>
            <a:endParaRPr/>
          </a:p>
        </p:txBody>
      </p:sp>
      <p:sp>
        <p:nvSpPr>
          <p:cNvPr id="92" name="object 92"/>
          <p:cNvSpPr/>
          <p:nvPr/>
        </p:nvSpPr>
        <p:spPr>
          <a:xfrm>
            <a:off x="4081455" y="1842587"/>
            <a:ext cx="0" cy="521334"/>
          </a:xfrm>
          <a:custGeom>
            <a:avLst/>
            <a:gdLst/>
            <a:ahLst/>
            <a:cxnLst/>
            <a:rect l="l" t="t" r="r" b="b"/>
            <a:pathLst>
              <a:path h="521335">
                <a:moveTo>
                  <a:pt x="0" y="0"/>
                </a:moveTo>
                <a:lnTo>
                  <a:pt x="0" y="520996"/>
                </a:lnTo>
              </a:path>
            </a:pathLst>
          </a:custGeom>
          <a:ln w="29771">
            <a:solidFill>
              <a:srgbClr val="00AFEF"/>
            </a:solidFill>
          </a:ln>
        </p:spPr>
        <p:txBody>
          <a:bodyPr wrap="square" lIns="0" tIns="0" rIns="0" bIns="0" rtlCol="0"/>
          <a:lstStyle/>
          <a:p>
            <a:endParaRPr/>
          </a:p>
        </p:txBody>
      </p:sp>
      <p:sp>
        <p:nvSpPr>
          <p:cNvPr id="93" name="object 93"/>
          <p:cNvSpPr/>
          <p:nvPr/>
        </p:nvSpPr>
        <p:spPr>
          <a:xfrm>
            <a:off x="4119378" y="2162982"/>
            <a:ext cx="0" cy="200660"/>
          </a:xfrm>
          <a:custGeom>
            <a:avLst/>
            <a:gdLst/>
            <a:ahLst/>
            <a:cxnLst/>
            <a:rect l="l" t="t" r="r" b="b"/>
            <a:pathLst>
              <a:path h="200660">
                <a:moveTo>
                  <a:pt x="0" y="0"/>
                </a:moveTo>
                <a:lnTo>
                  <a:pt x="0" y="200601"/>
                </a:lnTo>
              </a:path>
            </a:pathLst>
          </a:custGeom>
          <a:ln w="30480">
            <a:solidFill>
              <a:srgbClr val="00AFEF"/>
            </a:solidFill>
          </a:ln>
        </p:spPr>
        <p:txBody>
          <a:bodyPr wrap="square" lIns="0" tIns="0" rIns="0" bIns="0" rtlCol="0"/>
          <a:lstStyle/>
          <a:p>
            <a:endParaRPr/>
          </a:p>
        </p:txBody>
      </p:sp>
      <p:sp>
        <p:nvSpPr>
          <p:cNvPr id="94" name="object 94"/>
          <p:cNvSpPr/>
          <p:nvPr/>
        </p:nvSpPr>
        <p:spPr>
          <a:xfrm>
            <a:off x="4141706" y="2363583"/>
            <a:ext cx="30480" cy="13335"/>
          </a:xfrm>
          <a:custGeom>
            <a:avLst/>
            <a:gdLst/>
            <a:ahLst/>
            <a:cxnLst/>
            <a:rect l="l" t="t" r="r" b="b"/>
            <a:pathLst>
              <a:path w="30479" h="13335">
                <a:moveTo>
                  <a:pt x="30480" y="12759"/>
                </a:moveTo>
                <a:lnTo>
                  <a:pt x="0" y="12759"/>
                </a:lnTo>
                <a:lnTo>
                  <a:pt x="0" y="0"/>
                </a:lnTo>
                <a:lnTo>
                  <a:pt x="30480" y="0"/>
                </a:lnTo>
                <a:lnTo>
                  <a:pt x="30480" y="12759"/>
                </a:lnTo>
                <a:close/>
              </a:path>
            </a:pathLst>
          </a:custGeom>
          <a:solidFill>
            <a:srgbClr val="00AFEF"/>
          </a:solidFill>
        </p:spPr>
        <p:txBody>
          <a:bodyPr wrap="square" lIns="0" tIns="0" rIns="0" bIns="0" rtlCol="0"/>
          <a:lstStyle/>
          <a:p>
            <a:endParaRPr/>
          </a:p>
        </p:txBody>
      </p:sp>
      <p:sp>
        <p:nvSpPr>
          <p:cNvPr id="95" name="object 95"/>
          <p:cNvSpPr/>
          <p:nvPr/>
        </p:nvSpPr>
        <p:spPr>
          <a:xfrm>
            <a:off x="4195224" y="2195589"/>
            <a:ext cx="0" cy="168275"/>
          </a:xfrm>
          <a:custGeom>
            <a:avLst/>
            <a:gdLst/>
            <a:ahLst/>
            <a:cxnLst/>
            <a:rect l="l" t="t" r="r" b="b"/>
            <a:pathLst>
              <a:path h="168275">
                <a:moveTo>
                  <a:pt x="0" y="0"/>
                </a:moveTo>
                <a:lnTo>
                  <a:pt x="0" y="167994"/>
                </a:lnTo>
              </a:path>
            </a:pathLst>
          </a:custGeom>
          <a:ln w="30479">
            <a:solidFill>
              <a:srgbClr val="00AFEF"/>
            </a:solidFill>
          </a:ln>
        </p:spPr>
        <p:txBody>
          <a:bodyPr wrap="square" lIns="0" tIns="0" rIns="0" bIns="0" rtlCol="0"/>
          <a:lstStyle/>
          <a:p>
            <a:endParaRPr/>
          </a:p>
        </p:txBody>
      </p:sp>
      <p:sp>
        <p:nvSpPr>
          <p:cNvPr id="96" name="object 96"/>
          <p:cNvSpPr/>
          <p:nvPr/>
        </p:nvSpPr>
        <p:spPr>
          <a:xfrm>
            <a:off x="4232792" y="2021923"/>
            <a:ext cx="0" cy="342265"/>
          </a:xfrm>
          <a:custGeom>
            <a:avLst/>
            <a:gdLst/>
            <a:ahLst/>
            <a:cxnLst/>
            <a:rect l="l" t="t" r="r" b="b"/>
            <a:pathLst>
              <a:path h="342264">
                <a:moveTo>
                  <a:pt x="0" y="0"/>
                </a:moveTo>
                <a:lnTo>
                  <a:pt x="0" y="341660"/>
                </a:lnTo>
              </a:path>
            </a:pathLst>
          </a:custGeom>
          <a:ln w="30480">
            <a:solidFill>
              <a:srgbClr val="00AFEF"/>
            </a:solidFill>
          </a:ln>
        </p:spPr>
        <p:txBody>
          <a:bodyPr wrap="square" lIns="0" tIns="0" rIns="0" bIns="0" rtlCol="0"/>
          <a:lstStyle/>
          <a:p>
            <a:endParaRPr/>
          </a:p>
        </p:txBody>
      </p:sp>
      <p:sp>
        <p:nvSpPr>
          <p:cNvPr id="97" name="object 97"/>
          <p:cNvSpPr/>
          <p:nvPr/>
        </p:nvSpPr>
        <p:spPr>
          <a:xfrm>
            <a:off x="4271069" y="2363583"/>
            <a:ext cx="0" cy="110489"/>
          </a:xfrm>
          <a:custGeom>
            <a:avLst/>
            <a:gdLst/>
            <a:ahLst/>
            <a:cxnLst/>
            <a:rect l="l" t="t" r="r" b="b"/>
            <a:pathLst>
              <a:path h="110489">
                <a:moveTo>
                  <a:pt x="0" y="0"/>
                </a:moveTo>
                <a:lnTo>
                  <a:pt x="0" y="109869"/>
                </a:lnTo>
              </a:path>
            </a:pathLst>
          </a:custGeom>
          <a:ln w="30480">
            <a:solidFill>
              <a:srgbClr val="00AFEF"/>
            </a:solidFill>
          </a:ln>
        </p:spPr>
        <p:txBody>
          <a:bodyPr wrap="square" lIns="0" tIns="0" rIns="0" bIns="0" rtlCol="0"/>
          <a:lstStyle/>
          <a:p>
            <a:endParaRPr/>
          </a:p>
        </p:txBody>
      </p:sp>
      <p:sp>
        <p:nvSpPr>
          <p:cNvPr id="98" name="object 98"/>
          <p:cNvSpPr/>
          <p:nvPr/>
        </p:nvSpPr>
        <p:spPr>
          <a:xfrm>
            <a:off x="4308638" y="1855346"/>
            <a:ext cx="0" cy="508634"/>
          </a:xfrm>
          <a:custGeom>
            <a:avLst/>
            <a:gdLst/>
            <a:ahLst/>
            <a:cxnLst/>
            <a:rect l="l" t="t" r="r" b="b"/>
            <a:pathLst>
              <a:path h="508635">
                <a:moveTo>
                  <a:pt x="0" y="0"/>
                </a:moveTo>
                <a:lnTo>
                  <a:pt x="0" y="508237"/>
                </a:lnTo>
              </a:path>
            </a:pathLst>
          </a:custGeom>
          <a:ln w="30480">
            <a:solidFill>
              <a:srgbClr val="00AFEF"/>
            </a:solidFill>
          </a:ln>
        </p:spPr>
        <p:txBody>
          <a:bodyPr wrap="square" lIns="0" tIns="0" rIns="0" bIns="0" rtlCol="0"/>
          <a:lstStyle/>
          <a:p>
            <a:endParaRPr/>
          </a:p>
        </p:txBody>
      </p:sp>
      <p:sp>
        <p:nvSpPr>
          <p:cNvPr id="99" name="object 99"/>
          <p:cNvSpPr/>
          <p:nvPr/>
        </p:nvSpPr>
        <p:spPr>
          <a:xfrm>
            <a:off x="4346915" y="2077212"/>
            <a:ext cx="0" cy="286385"/>
          </a:xfrm>
          <a:custGeom>
            <a:avLst/>
            <a:gdLst/>
            <a:ahLst/>
            <a:cxnLst/>
            <a:rect l="l" t="t" r="r" b="b"/>
            <a:pathLst>
              <a:path h="286385">
                <a:moveTo>
                  <a:pt x="0" y="0"/>
                </a:moveTo>
                <a:lnTo>
                  <a:pt x="0" y="286370"/>
                </a:lnTo>
              </a:path>
            </a:pathLst>
          </a:custGeom>
          <a:ln w="30480">
            <a:solidFill>
              <a:srgbClr val="00AFEF"/>
            </a:solidFill>
          </a:ln>
        </p:spPr>
        <p:txBody>
          <a:bodyPr wrap="square" lIns="0" tIns="0" rIns="0" bIns="0" rtlCol="0"/>
          <a:lstStyle/>
          <a:p>
            <a:endParaRPr/>
          </a:p>
        </p:txBody>
      </p:sp>
      <p:sp>
        <p:nvSpPr>
          <p:cNvPr id="100" name="object 100"/>
          <p:cNvSpPr/>
          <p:nvPr/>
        </p:nvSpPr>
        <p:spPr>
          <a:xfrm>
            <a:off x="4384483" y="1890079"/>
            <a:ext cx="0" cy="473709"/>
          </a:xfrm>
          <a:custGeom>
            <a:avLst/>
            <a:gdLst/>
            <a:ahLst/>
            <a:cxnLst/>
            <a:rect l="l" t="t" r="r" b="b"/>
            <a:pathLst>
              <a:path h="473710">
                <a:moveTo>
                  <a:pt x="0" y="0"/>
                </a:moveTo>
                <a:lnTo>
                  <a:pt x="0" y="473504"/>
                </a:lnTo>
              </a:path>
            </a:pathLst>
          </a:custGeom>
          <a:ln w="30480">
            <a:solidFill>
              <a:srgbClr val="00AFEF"/>
            </a:solidFill>
          </a:ln>
        </p:spPr>
        <p:txBody>
          <a:bodyPr wrap="square" lIns="0" tIns="0" rIns="0" bIns="0" rtlCol="0"/>
          <a:lstStyle/>
          <a:p>
            <a:endParaRPr/>
          </a:p>
        </p:txBody>
      </p:sp>
      <p:sp>
        <p:nvSpPr>
          <p:cNvPr id="101" name="object 101"/>
          <p:cNvSpPr/>
          <p:nvPr/>
        </p:nvSpPr>
        <p:spPr>
          <a:xfrm>
            <a:off x="859430" y="2363582"/>
            <a:ext cx="0" cy="180975"/>
          </a:xfrm>
          <a:custGeom>
            <a:avLst/>
            <a:gdLst/>
            <a:ahLst/>
            <a:cxnLst/>
            <a:rect l="l" t="t" r="r" b="b"/>
            <a:pathLst>
              <a:path h="180975">
                <a:moveTo>
                  <a:pt x="0" y="0"/>
                </a:moveTo>
                <a:lnTo>
                  <a:pt x="0" y="180753"/>
                </a:lnTo>
              </a:path>
            </a:pathLst>
          </a:custGeom>
          <a:ln w="19138">
            <a:solidFill>
              <a:srgbClr val="C55A11"/>
            </a:solidFill>
          </a:ln>
        </p:spPr>
        <p:txBody>
          <a:bodyPr wrap="square" lIns="0" tIns="0" rIns="0" bIns="0" rtlCol="0"/>
          <a:lstStyle/>
          <a:p>
            <a:endParaRPr/>
          </a:p>
        </p:txBody>
      </p:sp>
      <p:sp>
        <p:nvSpPr>
          <p:cNvPr id="102" name="object 102"/>
          <p:cNvSpPr/>
          <p:nvPr/>
        </p:nvSpPr>
        <p:spPr>
          <a:xfrm>
            <a:off x="897352" y="2363582"/>
            <a:ext cx="0" cy="784225"/>
          </a:xfrm>
          <a:custGeom>
            <a:avLst/>
            <a:gdLst/>
            <a:ahLst/>
            <a:cxnLst/>
            <a:rect l="l" t="t" r="r" b="b"/>
            <a:pathLst>
              <a:path h="784225">
                <a:moveTo>
                  <a:pt x="0" y="0"/>
                </a:moveTo>
                <a:lnTo>
                  <a:pt x="0" y="783973"/>
                </a:lnTo>
              </a:path>
            </a:pathLst>
          </a:custGeom>
          <a:ln w="18429">
            <a:solidFill>
              <a:srgbClr val="C55A11"/>
            </a:solidFill>
          </a:ln>
        </p:spPr>
        <p:txBody>
          <a:bodyPr wrap="square" lIns="0" tIns="0" rIns="0" bIns="0" rtlCol="0"/>
          <a:lstStyle/>
          <a:p>
            <a:endParaRPr/>
          </a:p>
        </p:txBody>
      </p:sp>
      <p:sp>
        <p:nvSpPr>
          <p:cNvPr id="103" name="object 103"/>
          <p:cNvSpPr/>
          <p:nvPr/>
        </p:nvSpPr>
        <p:spPr>
          <a:xfrm>
            <a:off x="935275" y="2363582"/>
            <a:ext cx="0" cy="779145"/>
          </a:xfrm>
          <a:custGeom>
            <a:avLst/>
            <a:gdLst/>
            <a:ahLst/>
            <a:cxnLst/>
            <a:rect l="l" t="t" r="r" b="b"/>
            <a:pathLst>
              <a:path h="779144">
                <a:moveTo>
                  <a:pt x="0" y="0"/>
                </a:moveTo>
                <a:lnTo>
                  <a:pt x="0" y="779012"/>
                </a:lnTo>
              </a:path>
            </a:pathLst>
          </a:custGeom>
          <a:ln w="19138">
            <a:solidFill>
              <a:srgbClr val="C55A11"/>
            </a:solidFill>
          </a:ln>
        </p:spPr>
        <p:txBody>
          <a:bodyPr wrap="square" lIns="0" tIns="0" rIns="0" bIns="0" rtlCol="0"/>
          <a:lstStyle/>
          <a:p>
            <a:endParaRPr/>
          </a:p>
        </p:txBody>
      </p:sp>
      <p:sp>
        <p:nvSpPr>
          <p:cNvPr id="104" name="object 104"/>
          <p:cNvSpPr/>
          <p:nvPr/>
        </p:nvSpPr>
        <p:spPr>
          <a:xfrm>
            <a:off x="973198" y="2363581"/>
            <a:ext cx="0" cy="1012825"/>
          </a:xfrm>
          <a:custGeom>
            <a:avLst/>
            <a:gdLst/>
            <a:ahLst/>
            <a:cxnLst/>
            <a:rect l="l" t="t" r="r" b="b"/>
            <a:pathLst>
              <a:path h="1012825">
                <a:moveTo>
                  <a:pt x="0" y="0"/>
                </a:moveTo>
                <a:lnTo>
                  <a:pt x="0" y="1012219"/>
                </a:lnTo>
              </a:path>
            </a:pathLst>
          </a:custGeom>
          <a:ln w="18429">
            <a:solidFill>
              <a:srgbClr val="C55A11"/>
            </a:solidFill>
          </a:ln>
        </p:spPr>
        <p:txBody>
          <a:bodyPr wrap="square" lIns="0" tIns="0" rIns="0" bIns="0" rtlCol="0"/>
          <a:lstStyle/>
          <a:p>
            <a:endParaRPr/>
          </a:p>
        </p:txBody>
      </p:sp>
      <p:sp>
        <p:nvSpPr>
          <p:cNvPr id="105" name="object 105"/>
          <p:cNvSpPr/>
          <p:nvPr/>
        </p:nvSpPr>
        <p:spPr>
          <a:xfrm>
            <a:off x="1011121" y="2363582"/>
            <a:ext cx="0" cy="897890"/>
          </a:xfrm>
          <a:custGeom>
            <a:avLst/>
            <a:gdLst/>
            <a:ahLst/>
            <a:cxnLst/>
            <a:rect l="l" t="t" r="r" b="b"/>
            <a:pathLst>
              <a:path h="897889">
                <a:moveTo>
                  <a:pt x="0" y="0"/>
                </a:moveTo>
                <a:lnTo>
                  <a:pt x="0" y="897387"/>
                </a:lnTo>
              </a:path>
            </a:pathLst>
          </a:custGeom>
          <a:ln w="19138">
            <a:solidFill>
              <a:srgbClr val="C55A11"/>
            </a:solidFill>
          </a:ln>
        </p:spPr>
        <p:txBody>
          <a:bodyPr wrap="square" lIns="0" tIns="0" rIns="0" bIns="0" rtlCol="0"/>
          <a:lstStyle/>
          <a:p>
            <a:endParaRPr/>
          </a:p>
        </p:txBody>
      </p:sp>
      <p:sp>
        <p:nvSpPr>
          <p:cNvPr id="106" name="object 106"/>
          <p:cNvSpPr/>
          <p:nvPr/>
        </p:nvSpPr>
        <p:spPr>
          <a:xfrm>
            <a:off x="1049044" y="2363582"/>
            <a:ext cx="0" cy="517525"/>
          </a:xfrm>
          <a:custGeom>
            <a:avLst/>
            <a:gdLst/>
            <a:ahLst/>
            <a:cxnLst/>
            <a:rect l="l" t="t" r="r" b="b"/>
            <a:pathLst>
              <a:path h="517525">
                <a:moveTo>
                  <a:pt x="0" y="0"/>
                </a:moveTo>
                <a:lnTo>
                  <a:pt x="0" y="517451"/>
                </a:lnTo>
              </a:path>
            </a:pathLst>
          </a:custGeom>
          <a:ln w="18429">
            <a:solidFill>
              <a:srgbClr val="C55A11"/>
            </a:solidFill>
          </a:ln>
        </p:spPr>
        <p:txBody>
          <a:bodyPr wrap="square" lIns="0" tIns="0" rIns="0" bIns="0" rtlCol="0"/>
          <a:lstStyle/>
          <a:p>
            <a:endParaRPr/>
          </a:p>
        </p:txBody>
      </p:sp>
      <p:sp>
        <p:nvSpPr>
          <p:cNvPr id="107" name="object 107"/>
          <p:cNvSpPr/>
          <p:nvPr/>
        </p:nvSpPr>
        <p:spPr>
          <a:xfrm>
            <a:off x="1086966" y="2363582"/>
            <a:ext cx="0" cy="514984"/>
          </a:xfrm>
          <a:custGeom>
            <a:avLst/>
            <a:gdLst/>
            <a:ahLst/>
            <a:cxnLst/>
            <a:rect l="l" t="t" r="r" b="b"/>
            <a:pathLst>
              <a:path h="514985">
                <a:moveTo>
                  <a:pt x="0" y="0"/>
                </a:moveTo>
                <a:lnTo>
                  <a:pt x="0" y="514615"/>
                </a:lnTo>
              </a:path>
            </a:pathLst>
          </a:custGeom>
          <a:ln w="19138">
            <a:solidFill>
              <a:srgbClr val="C55A11"/>
            </a:solidFill>
          </a:ln>
        </p:spPr>
        <p:txBody>
          <a:bodyPr wrap="square" lIns="0" tIns="0" rIns="0" bIns="0" rtlCol="0"/>
          <a:lstStyle/>
          <a:p>
            <a:endParaRPr/>
          </a:p>
        </p:txBody>
      </p:sp>
      <p:sp>
        <p:nvSpPr>
          <p:cNvPr id="108" name="object 108"/>
          <p:cNvSpPr/>
          <p:nvPr/>
        </p:nvSpPr>
        <p:spPr>
          <a:xfrm>
            <a:off x="1124535" y="2363582"/>
            <a:ext cx="0" cy="279400"/>
          </a:xfrm>
          <a:custGeom>
            <a:avLst/>
            <a:gdLst/>
            <a:ahLst/>
            <a:cxnLst/>
            <a:rect l="l" t="t" r="r" b="b"/>
            <a:pathLst>
              <a:path h="279400">
                <a:moveTo>
                  <a:pt x="0" y="0"/>
                </a:moveTo>
                <a:lnTo>
                  <a:pt x="0" y="279281"/>
                </a:lnTo>
              </a:path>
            </a:pathLst>
          </a:custGeom>
          <a:ln w="19138">
            <a:solidFill>
              <a:srgbClr val="C55A11"/>
            </a:solidFill>
          </a:ln>
        </p:spPr>
        <p:txBody>
          <a:bodyPr wrap="square" lIns="0" tIns="0" rIns="0" bIns="0" rtlCol="0"/>
          <a:lstStyle/>
          <a:p>
            <a:endParaRPr/>
          </a:p>
        </p:txBody>
      </p:sp>
      <p:sp>
        <p:nvSpPr>
          <p:cNvPr id="109" name="object 109"/>
          <p:cNvSpPr/>
          <p:nvPr/>
        </p:nvSpPr>
        <p:spPr>
          <a:xfrm>
            <a:off x="1162812" y="2363582"/>
            <a:ext cx="0" cy="224790"/>
          </a:xfrm>
          <a:custGeom>
            <a:avLst/>
            <a:gdLst/>
            <a:ahLst/>
            <a:cxnLst/>
            <a:rect l="l" t="t" r="r" b="b"/>
            <a:pathLst>
              <a:path h="224789">
                <a:moveTo>
                  <a:pt x="0" y="0"/>
                </a:moveTo>
                <a:lnTo>
                  <a:pt x="0" y="224701"/>
                </a:lnTo>
              </a:path>
            </a:pathLst>
          </a:custGeom>
          <a:ln w="19138">
            <a:solidFill>
              <a:srgbClr val="C55A11"/>
            </a:solidFill>
          </a:ln>
        </p:spPr>
        <p:txBody>
          <a:bodyPr wrap="square" lIns="0" tIns="0" rIns="0" bIns="0" rtlCol="0"/>
          <a:lstStyle/>
          <a:p>
            <a:endParaRPr/>
          </a:p>
        </p:txBody>
      </p:sp>
      <p:sp>
        <p:nvSpPr>
          <p:cNvPr id="110" name="object 110"/>
          <p:cNvSpPr/>
          <p:nvPr/>
        </p:nvSpPr>
        <p:spPr>
          <a:xfrm>
            <a:off x="1200380" y="2363581"/>
            <a:ext cx="0" cy="801370"/>
          </a:xfrm>
          <a:custGeom>
            <a:avLst/>
            <a:gdLst/>
            <a:ahLst/>
            <a:cxnLst/>
            <a:rect l="l" t="t" r="r" b="b"/>
            <a:pathLst>
              <a:path h="801369">
                <a:moveTo>
                  <a:pt x="0" y="0"/>
                </a:moveTo>
                <a:lnTo>
                  <a:pt x="0" y="800986"/>
                </a:lnTo>
              </a:path>
            </a:pathLst>
          </a:custGeom>
          <a:ln w="19138">
            <a:solidFill>
              <a:srgbClr val="C55A11"/>
            </a:solidFill>
          </a:ln>
        </p:spPr>
        <p:txBody>
          <a:bodyPr wrap="square" lIns="0" tIns="0" rIns="0" bIns="0" rtlCol="0"/>
          <a:lstStyle/>
          <a:p>
            <a:endParaRPr/>
          </a:p>
        </p:txBody>
      </p:sp>
      <p:sp>
        <p:nvSpPr>
          <p:cNvPr id="111" name="object 111"/>
          <p:cNvSpPr/>
          <p:nvPr/>
        </p:nvSpPr>
        <p:spPr>
          <a:xfrm>
            <a:off x="1238658" y="2363582"/>
            <a:ext cx="0" cy="508000"/>
          </a:xfrm>
          <a:custGeom>
            <a:avLst/>
            <a:gdLst/>
            <a:ahLst/>
            <a:cxnLst/>
            <a:rect l="l" t="t" r="r" b="b"/>
            <a:pathLst>
              <a:path h="508000">
                <a:moveTo>
                  <a:pt x="0" y="0"/>
                </a:moveTo>
                <a:lnTo>
                  <a:pt x="0" y="507527"/>
                </a:lnTo>
              </a:path>
            </a:pathLst>
          </a:custGeom>
          <a:ln w="19138">
            <a:solidFill>
              <a:srgbClr val="C55A11"/>
            </a:solidFill>
          </a:ln>
        </p:spPr>
        <p:txBody>
          <a:bodyPr wrap="square" lIns="0" tIns="0" rIns="0" bIns="0" rtlCol="0"/>
          <a:lstStyle/>
          <a:p>
            <a:endParaRPr/>
          </a:p>
        </p:txBody>
      </p:sp>
      <p:sp>
        <p:nvSpPr>
          <p:cNvPr id="112" name="object 112"/>
          <p:cNvSpPr/>
          <p:nvPr/>
        </p:nvSpPr>
        <p:spPr>
          <a:xfrm>
            <a:off x="1276226" y="2363582"/>
            <a:ext cx="0" cy="374015"/>
          </a:xfrm>
          <a:custGeom>
            <a:avLst/>
            <a:gdLst/>
            <a:ahLst/>
            <a:cxnLst/>
            <a:rect l="l" t="t" r="r" b="b"/>
            <a:pathLst>
              <a:path h="374014">
                <a:moveTo>
                  <a:pt x="0" y="0"/>
                </a:moveTo>
                <a:lnTo>
                  <a:pt x="0" y="373557"/>
                </a:lnTo>
              </a:path>
            </a:pathLst>
          </a:custGeom>
          <a:ln w="19138">
            <a:solidFill>
              <a:srgbClr val="C55A11"/>
            </a:solidFill>
          </a:ln>
        </p:spPr>
        <p:txBody>
          <a:bodyPr wrap="square" lIns="0" tIns="0" rIns="0" bIns="0" rtlCol="0"/>
          <a:lstStyle/>
          <a:p>
            <a:endParaRPr/>
          </a:p>
        </p:txBody>
      </p:sp>
      <p:sp>
        <p:nvSpPr>
          <p:cNvPr id="113" name="object 113"/>
          <p:cNvSpPr/>
          <p:nvPr/>
        </p:nvSpPr>
        <p:spPr>
          <a:xfrm>
            <a:off x="1314503" y="2363582"/>
            <a:ext cx="0" cy="521334"/>
          </a:xfrm>
          <a:custGeom>
            <a:avLst/>
            <a:gdLst/>
            <a:ahLst/>
            <a:cxnLst/>
            <a:rect l="l" t="t" r="r" b="b"/>
            <a:pathLst>
              <a:path h="521335">
                <a:moveTo>
                  <a:pt x="0" y="0"/>
                </a:moveTo>
                <a:lnTo>
                  <a:pt x="0" y="520995"/>
                </a:lnTo>
              </a:path>
            </a:pathLst>
          </a:custGeom>
          <a:ln w="19138">
            <a:solidFill>
              <a:srgbClr val="C55A11"/>
            </a:solidFill>
          </a:ln>
        </p:spPr>
        <p:txBody>
          <a:bodyPr wrap="square" lIns="0" tIns="0" rIns="0" bIns="0" rtlCol="0"/>
          <a:lstStyle/>
          <a:p>
            <a:endParaRPr/>
          </a:p>
        </p:txBody>
      </p:sp>
      <p:sp>
        <p:nvSpPr>
          <p:cNvPr id="114" name="object 114"/>
          <p:cNvSpPr/>
          <p:nvPr/>
        </p:nvSpPr>
        <p:spPr>
          <a:xfrm>
            <a:off x="1352072" y="2363582"/>
            <a:ext cx="0" cy="403860"/>
          </a:xfrm>
          <a:custGeom>
            <a:avLst/>
            <a:gdLst/>
            <a:ahLst/>
            <a:cxnLst/>
            <a:rect l="l" t="t" r="r" b="b"/>
            <a:pathLst>
              <a:path h="403860">
                <a:moveTo>
                  <a:pt x="0" y="0"/>
                </a:moveTo>
                <a:lnTo>
                  <a:pt x="0" y="403328"/>
                </a:lnTo>
              </a:path>
            </a:pathLst>
          </a:custGeom>
          <a:ln w="19138">
            <a:solidFill>
              <a:srgbClr val="C55A11"/>
            </a:solidFill>
          </a:ln>
        </p:spPr>
        <p:txBody>
          <a:bodyPr wrap="square" lIns="0" tIns="0" rIns="0" bIns="0" rtlCol="0"/>
          <a:lstStyle/>
          <a:p>
            <a:endParaRPr/>
          </a:p>
        </p:txBody>
      </p:sp>
      <p:sp>
        <p:nvSpPr>
          <p:cNvPr id="115" name="object 115"/>
          <p:cNvSpPr/>
          <p:nvPr/>
        </p:nvSpPr>
        <p:spPr>
          <a:xfrm>
            <a:off x="1390349" y="2363581"/>
            <a:ext cx="0" cy="313690"/>
          </a:xfrm>
          <a:custGeom>
            <a:avLst/>
            <a:gdLst/>
            <a:ahLst/>
            <a:cxnLst/>
            <a:rect l="l" t="t" r="r" b="b"/>
            <a:pathLst>
              <a:path h="313689">
                <a:moveTo>
                  <a:pt x="0" y="0"/>
                </a:moveTo>
                <a:lnTo>
                  <a:pt x="0" y="313306"/>
                </a:lnTo>
              </a:path>
            </a:pathLst>
          </a:custGeom>
          <a:ln w="19138">
            <a:solidFill>
              <a:srgbClr val="C55A11"/>
            </a:solidFill>
          </a:ln>
        </p:spPr>
        <p:txBody>
          <a:bodyPr wrap="square" lIns="0" tIns="0" rIns="0" bIns="0" rtlCol="0"/>
          <a:lstStyle/>
          <a:p>
            <a:endParaRPr/>
          </a:p>
        </p:txBody>
      </p:sp>
      <p:sp>
        <p:nvSpPr>
          <p:cNvPr id="116" name="object 116"/>
          <p:cNvSpPr/>
          <p:nvPr/>
        </p:nvSpPr>
        <p:spPr>
          <a:xfrm>
            <a:off x="1427917" y="2363581"/>
            <a:ext cx="0" cy="229870"/>
          </a:xfrm>
          <a:custGeom>
            <a:avLst/>
            <a:gdLst/>
            <a:ahLst/>
            <a:cxnLst/>
            <a:rect l="l" t="t" r="r" b="b"/>
            <a:pathLst>
              <a:path h="229869">
                <a:moveTo>
                  <a:pt x="0" y="0"/>
                </a:moveTo>
                <a:lnTo>
                  <a:pt x="0" y="229663"/>
                </a:lnTo>
              </a:path>
            </a:pathLst>
          </a:custGeom>
          <a:ln w="19138">
            <a:solidFill>
              <a:srgbClr val="C55A11"/>
            </a:solidFill>
          </a:ln>
        </p:spPr>
        <p:txBody>
          <a:bodyPr wrap="square" lIns="0" tIns="0" rIns="0" bIns="0" rtlCol="0"/>
          <a:lstStyle/>
          <a:p>
            <a:endParaRPr/>
          </a:p>
        </p:txBody>
      </p:sp>
      <p:sp>
        <p:nvSpPr>
          <p:cNvPr id="117" name="object 117"/>
          <p:cNvSpPr/>
          <p:nvPr/>
        </p:nvSpPr>
        <p:spPr>
          <a:xfrm>
            <a:off x="1465840" y="2363581"/>
            <a:ext cx="0" cy="121920"/>
          </a:xfrm>
          <a:custGeom>
            <a:avLst/>
            <a:gdLst/>
            <a:ahLst/>
            <a:cxnLst/>
            <a:rect l="l" t="t" r="r" b="b"/>
            <a:pathLst>
              <a:path h="121919">
                <a:moveTo>
                  <a:pt x="0" y="0"/>
                </a:moveTo>
                <a:lnTo>
                  <a:pt x="0" y="121919"/>
                </a:lnTo>
              </a:path>
            </a:pathLst>
          </a:custGeom>
          <a:ln w="18429">
            <a:solidFill>
              <a:srgbClr val="C55A11"/>
            </a:solidFill>
          </a:ln>
        </p:spPr>
        <p:txBody>
          <a:bodyPr wrap="square" lIns="0" tIns="0" rIns="0" bIns="0" rtlCol="0"/>
          <a:lstStyle/>
          <a:p>
            <a:endParaRPr/>
          </a:p>
        </p:txBody>
      </p:sp>
      <p:sp>
        <p:nvSpPr>
          <p:cNvPr id="118" name="object 118"/>
          <p:cNvSpPr/>
          <p:nvPr/>
        </p:nvSpPr>
        <p:spPr>
          <a:xfrm>
            <a:off x="1503763" y="2363582"/>
            <a:ext cx="0" cy="121285"/>
          </a:xfrm>
          <a:custGeom>
            <a:avLst/>
            <a:gdLst/>
            <a:ahLst/>
            <a:cxnLst/>
            <a:rect l="l" t="t" r="r" b="b"/>
            <a:pathLst>
              <a:path h="121285">
                <a:moveTo>
                  <a:pt x="0" y="0"/>
                </a:moveTo>
                <a:lnTo>
                  <a:pt x="0" y="121211"/>
                </a:lnTo>
              </a:path>
            </a:pathLst>
          </a:custGeom>
          <a:ln w="19138">
            <a:solidFill>
              <a:srgbClr val="C55A11"/>
            </a:solidFill>
          </a:ln>
        </p:spPr>
        <p:txBody>
          <a:bodyPr wrap="square" lIns="0" tIns="0" rIns="0" bIns="0" rtlCol="0"/>
          <a:lstStyle/>
          <a:p>
            <a:endParaRPr/>
          </a:p>
        </p:txBody>
      </p:sp>
      <p:sp>
        <p:nvSpPr>
          <p:cNvPr id="119" name="object 119"/>
          <p:cNvSpPr/>
          <p:nvPr/>
        </p:nvSpPr>
        <p:spPr>
          <a:xfrm>
            <a:off x="1541686" y="2363581"/>
            <a:ext cx="0" cy="468630"/>
          </a:xfrm>
          <a:custGeom>
            <a:avLst/>
            <a:gdLst/>
            <a:ahLst/>
            <a:cxnLst/>
            <a:rect l="l" t="t" r="r" b="b"/>
            <a:pathLst>
              <a:path h="468630">
                <a:moveTo>
                  <a:pt x="0" y="0"/>
                </a:moveTo>
                <a:lnTo>
                  <a:pt x="0" y="468541"/>
                </a:lnTo>
              </a:path>
            </a:pathLst>
          </a:custGeom>
          <a:ln w="18429">
            <a:solidFill>
              <a:srgbClr val="C55A11"/>
            </a:solidFill>
          </a:ln>
        </p:spPr>
        <p:txBody>
          <a:bodyPr wrap="square" lIns="0" tIns="0" rIns="0" bIns="0" rtlCol="0"/>
          <a:lstStyle/>
          <a:p>
            <a:endParaRPr/>
          </a:p>
        </p:txBody>
      </p:sp>
      <p:sp>
        <p:nvSpPr>
          <p:cNvPr id="120" name="object 120"/>
          <p:cNvSpPr/>
          <p:nvPr/>
        </p:nvSpPr>
        <p:spPr>
          <a:xfrm>
            <a:off x="1579608" y="2363582"/>
            <a:ext cx="0" cy="258445"/>
          </a:xfrm>
          <a:custGeom>
            <a:avLst/>
            <a:gdLst/>
            <a:ahLst/>
            <a:cxnLst/>
            <a:rect l="l" t="t" r="r" b="b"/>
            <a:pathLst>
              <a:path h="258444">
                <a:moveTo>
                  <a:pt x="0" y="0"/>
                </a:moveTo>
                <a:lnTo>
                  <a:pt x="0" y="258016"/>
                </a:lnTo>
              </a:path>
            </a:pathLst>
          </a:custGeom>
          <a:ln w="19138">
            <a:solidFill>
              <a:srgbClr val="C55A11"/>
            </a:solidFill>
          </a:ln>
        </p:spPr>
        <p:txBody>
          <a:bodyPr wrap="square" lIns="0" tIns="0" rIns="0" bIns="0" rtlCol="0"/>
          <a:lstStyle/>
          <a:p>
            <a:endParaRPr/>
          </a:p>
        </p:txBody>
      </p:sp>
      <p:sp>
        <p:nvSpPr>
          <p:cNvPr id="121" name="object 121"/>
          <p:cNvSpPr/>
          <p:nvPr/>
        </p:nvSpPr>
        <p:spPr>
          <a:xfrm>
            <a:off x="1617531" y="2363582"/>
            <a:ext cx="0" cy="238760"/>
          </a:xfrm>
          <a:custGeom>
            <a:avLst/>
            <a:gdLst/>
            <a:ahLst/>
            <a:cxnLst/>
            <a:rect l="l" t="t" r="r" b="b"/>
            <a:pathLst>
              <a:path h="238760">
                <a:moveTo>
                  <a:pt x="0" y="0"/>
                </a:moveTo>
                <a:lnTo>
                  <a:pt x="0" y="238169"/>
                </a:lnTo>
              </a:path>
            </a:pathLst>
          </a:custGeom>
          <a:ln w="18429">
            <a:solidFill>
              <a:srgbClr val="C55A11"/>
            </a:solidFill>
          </a:ln>
        </p:spPr>
        <p:txBody>
          <a:bodyPr wrap="square" lIns="0" tIns="0" rIns="0" bIns="0" rtlCol="0"/>
          <a:lstStyle/>
          <a:p>
            <a:endParaRPr/>
          </a:p>
        </p:txBody>
      </p:sp>
      <p:sp>
        <p:nvSpPr>
          <p:cNvPr id="122" name="object 122"/>
          <p:cNvSpPr/>
          <p:nvPr/>
        </p:nvSpPr>
        <p:spPr>
          <a:xfrm>
            <a:off x="1655454" y="2363582"/>
            <a:ext cx="0" cy="232410"/>
          </a:xfrm>
          <a:custGeom>
            <a:avLst/>
            <a:gdLst/>
            <a:ahLst/>
            <a:cxnLst/>
            <a:rect l="l" t="t" r="r" b="b"/>
            <a:pathLst>
              <a:path h="232410">
                <a:moveTo>
                  <a:pt x="0" y="0"/>
                </a:moveTo>
                <a:lnTo>
                  <a:pt x="0" y="231789"/>
                </a:lnTo>
              </a:path>
            </a:pathLst>
          </a:custGeom>
          <a:ln w="19138">
            <a:solidFill>
              <a:srgbClr val="C55A11"/>
            </a:solidFill>
          </a:ln>
        </p:spPr>
        <p:txBody>
          <a:bodyPr wrap="square" lIns="0" tIns="0" rIns="0" bIns="0" rtlCol="0"/>
          <a:lstStyle/>
          <a:p>
            <a:endParaRPr/>
          </a:p>
        </p:txBody>
      </p:sp>
      <p:sp>
        <p:nvSpPr>
          <p:cNvPr id="123" name="object 123"/>
          <p:cNvSpPr/>
          <p:nvPr/>
        </p:nvSpPr>
        <p:spPr>
          <a:xfrm>
            <a:off x="1693377" y="2363581"/>
            <a:ext cx="0" cy="247015"/>
          </a:xfrm>
          <a:custGeom>
            <a:avLst/>
            <a:gdLst/>
            <a:ahLst/>
            <a:cxnLst/>
            <a:rect l="l" t="t" r="r" b="b"/>
            <a:pathLst>
              <a:path h="247014">
                <a:moveTo>
                  <a:pt x="0" y="0"/>
                </a:moveTo>
                <a:lnTo>
                  <a:pt x="0" y="246675"/>
                </a:lnTo>
              </a:path>
            </a:pathLst>
          </a:custGeom>
          <a:ln w="18429">
            <a:solidFill>
              <a:srgbClr val="C55A11"/>
            </a:solidFill>
          </a:ln>
        </p:spPr>
        <p:txBody>
          <a:bodyPr wrap="square" lIns="0" tIns="0" rIns="0" bIns="0" rtlCol="0"/>
          <a:lstStyle/>
          <a:p>
            <a:endParaRPr/>
          </a:p>
        </p:txBody>
      </p:sp>
      <p:sp>
        <p:nvSpPr>
          <p:cNvPr id="124" name="object 124"/>
          <p:cNvSpPr/>
          <p:nvPr/>
        </p:nvSpPr>
        <p:spPr>
          <a:xfrm>
            <a:off x="1731299" y="2363582"/>
            <a:ext cx="0" cy="142875"/>
          </a:xfrm>
          <a:custGeom>
            <a:avLst/>
            <a:gdLst/>
            <a:ahLst/>
            <a:cxnLst/>
            <a:rect l="l" t="t" r="r" b="b"/>
            <a:pathLst>
              <a:path h="142875">
                <a:moveTo>
                  <a:pt x="0" y="0"/>
                </a:moveTo>
                <a:lnTo>
                  <a:pt x="0" y="142476"/>
                </a:lnTo>
              </a:path>
            </a:pathLst>
          </a:custGeom>
          <a:ln w="19138">
            <a:solidFill>
              <a:srgbClr val="C55A11"/>
            </a:solidFill>
          </a:ln>
        </p:spPr>
        <p:txBody>
          <a:bodyPr wrap="square" lIns="0" tIns="0" rIns="0" bIns="0" rtlCol="0"/>
          <a:lstStyle/>
          <a:p>
            <a:endParaRPr/>
          </a:p>
        </p:txBody>
      </p:sp>
      <p:sp>
        <p:nvSpPr>
          <p:cNvPr id="125" name="object 125"/>
          <p:cNvSpPr/>
          <p:nvPr/>
        </p:nvSpPr>
        <p:spPr>
          <a:xfrm>
            <a:off x="1769222" y="2363581"/>
            <a:ext cx="0" cy="120650"/>
          </a:xfrm>
          <a:custGeom>
            <a:avLst/>
            <a:gdLst/>
            <a:ahLst/>
            <a:cxnLst/>
            <a:rect l="l" t="t" r="r" b="b"/>
            <a:pathLst>
              <a:path h="120650">
                <a:moveTo>
                  <a:pt x="0" y="0"/>
                </a:moveTo>
                <a:lnTo>
                  <a:pt x="0" y="120502"/>
                </a:lnTo>
              </a:path>
            </a:pathLst>
          </a:custGeom>
          <a:ln w="18429">
            <a:solidFill>
              <a:srgbClr val="C55A11"/>
            </a:solidFill>
          </a:ln>
        </p:spPr>
        <p:txBody>
          <a:bodyPr wrap="square" lIns="0" tIns="0" rIns="0" bIns="0" rtlCol="0"/>
          <a:lstStyle/>
          <a:p>
            <a:endParaRPr/>
          </a:p>
        </p:txBody>
      </p:sp>
      <p:sp>
        <p:nvSpPr>
          <p:cNvPr id="126" name="object 126"/>
          <p:cNvSpPr/>
          <p:nvPr/>
        </p:nvSpPr>
        <p:spPr>
          <a:xfrm>
            <a:off x="1807145" y="2363582"/>
            <a:ext cx="0" cy="260985"/>
          </a:xfrm>
          <a:custGeom>
            <a:avLst/>
            <a:gdLst/>
            <a:ahLst/>
            <a:cxnLst/>
            <a:rect l="l" t="t" r="r" b="b"/>
            <a:pathLst>
              <a:path h="260985">
                <a:moveTo>
                  <a:pt x="0" y="0"/>
                </a:moveTo>
                <a:lnTo>
                  <a:pt x="0" y="260852"/>
                </a:lnTo>
              </a:path>
            </a:pathLst>
          </a:custGeom>
          <a:ln w="19138">
            <a:solidFill>
              <a:srgbClr val="C55A11"/>
            </a:solidFill>
          </a:ln>
        </p:spPr>
        <p:txBody>
          <a:bodyPr wrap="square" lIns="0" tIns="0" rIns="0" bIns="0" rtlCol="0"/>
          <a:lstStyle/>
          <a:p>
            <a:endParaRPr/>
          </a:p>
        </p:txBody>
      </p:sp>
      <p:sp>
        <p:nvSpPr>
          <p:cNvPr id="127" name="object 127"/>
          <p:cNvSpPr/>
          <p:nvPr/>
        </p:nvSpPr>
        <p:spPr>
          <a:xfrm>
            <a:off x="1835853" y="2363582"/>
            <a:ext cx="19050" cy="77470"/>
          </a:xfrm>
          <a:custGeom>
            <a:avLst/>
            <a:gdLst/>
            <a:ahLst/>
            <a:cxnLst/>
            <a:rect l="l" t="t" r="r" b="b"/>
            <a:pathLst>
              <a:path w="19050" h="77469">
                <a:moveTo>
                  <a:pt x="18429" y="77263"/>
                </a:moveTo>
                <a:lnTo>
                  <a:pt x="0" y="77263"/>
                </a:lnTo>
                <a:lnTo>
                  <a:pt x="0" y="0"/>
                </a:lnTo>
                <a:lnTo>
                  <a:pt x="18429" y="0"/>
                </a:lnTo>
                <a:lnTo>
                  <a:pt x="18429" y="77263"/>
                </a:lnTo>
                <a:close/>
              </a:path>
            </a:pathLst>
          </a:custGeom>
          <a:solidFill>
            <a:srgbClr val="C55A11">
              <a:alpha val="50195"/>
            </a:srgbClr>
          </a:solidFill>
        </p:spPr>
        <p:txBody>
          <a:bodyPr wrap="square" lIns="0" tIns="0" rIns="0" bIns="0" rtlCol="0"/>
          <a:lstStyle/>
          <a:p>
            <a:endParaRPr/>
          </a:p>
        </p:txBody>
      </p:sp>
      <p:sp>
        <p:nvSpPr>
          <p:cNvPr id="128" name="object 128"/>
          <p:cNvSpPr/>
          <p:nvPr/>
        </p:nvSpPr>
        <p:spPr>
          <a:xfrm>
            <a:off x="1882991" y="2363581"/>
            <a:ext cx="0" cy="186055"/>
          </a:xfrm>
          <a:custGeom>
            <a:avLst/>
            <a:gdLst/>
            <a:ahLst/>
            <a:cxnLst/>
            <a:rect l="l" t="t" r="r" b="b"/>
            <a:pathLst>
              <a:path h="186055">
                <a:moveTo>
                  <a:pt x="0" y="0"/>
                </a:moveTo>
                <a:lnTo>
                  <a:pt x="0" y="185715"/>
                </a:lnTo>
              </a:path>
            </a:pathLst>
          </a:custGeom>
          <a:ln w="19138">
            <a:solidFill>
              <a:srgbClr val="C55A11"/>
            </a:solidFill>
          </a:ln>
        </p:spPr>
        <p:txBody>
          <a:bodyPr wrap="square" lIns="0" tIns="0" rIns="0" bIns="0" rtlCol="0"/>
          <a:lstStyle/>
          <a:p>
            <a:endParaRPr/>
          </a:p>
        </p:txBody>
      </p:sp>
      <p:sp>
        <p:nvSpPr>
          <p:cNvPr id="129" name="object 129"/>
          <p:cNvSpPr/>
          <p:nvPr/>
        </p:nvSpPr>
        <p:spPr>
          <a:xfrm>
            <a:off x="1920559" y="2363582"/>
            <a:ext cx="0" cy="189865"/>
          </a:xfrm>
          <a:custGeom>
            <a:avLst/>
            <a:gdLst/>
            <a:ahLst/>
            <a:cxnLst/>
            <a:rect l="l" t="t" r="r" b="b"/>
            <a:pathLst>
              <a:path h="189864">
                <a:moveTo>
                  <a:pt x="0" y="0"/>
                </a:moveTo>
                <a:lnTo>
                  <a:pt x="0" y="189259"/>
                </a:lnTo>
              </a:path>
            </a:pathLst>
          </a:custGeom>
          <a:ln w="19138">
            <a:solidFill>
              <a:srgbClr val="C55A11"/>
            </a:solidFill>
          </a:ln>
        </p:spPr>
        <p:txBody>
          <a:bodyPr wrap="square" lIns="0" tIns="0" rIns="0" bIns="0" rtlCol="0"/>
          <a:lstStyle/>
          <a:p>
            <a:endParaRPr/>
          </a:p>
        </p:txBody>
      </p:sp>
      <p:sp>
        <p:nvSpPr>
          <p:cNvPr id="130" name="object 130"/>
          <p:cNvSpPr/>
          <p:nvPr/>
        </p:nvSpPr>
        <p:spPr>
          <a:xfrm>
            <a:off x="1958836" y="2363581"/>
            <a:ext cx="0" cy="363855"/>
          </a:xfrm>
          <a:custGeom>
            <a:avLst/>
            <a:gdLst/>
            <a:ahLst/>
            <a:cxnLst/>
            <a:rect l="l" t="t" r="r" b="b"/>
            <a:pathLst>
              <a:path h="363855">
                <a:moveTo>
                  <a:pt x="0" y="0"/>
                </a:moveTo>
                <a:lnTo>
                  <a:pt x="0" y="363633"/>
                </a:lnTo>
              </a:path>
            </a:pathLst>
          </a:custGeom>
          <a:ln w="19138">
            <a:solidFill>
              <a:srgbClr val="C55A11"/>
            </a:solidFill>
          </a:ln>
        </p:spPr>
        <p:txBody>
          <a:bodyPr wrap="square" lIns="0" tIns="0" rIns="0" bIns="0" rtlCol="0"/>
          <a:lstStyle/>
          <a:p>
            <a:endParaRPr/>
          </a:p>
        </p:txBody>
      </p:sp>
      <p:sp>
        <p:nvSpPr>
          <p:cNvPr id="131" name="object 131"/>
          <p:cNvSpPr/>
          <p:nvPr/>
        </p:nvSpPr>
        <p:spPr>
          <a:xfrm>
            <a:off x="1986835" y="2363581"/>
            <a:ext cx="19685" cy="76835"/>
          </a:xfrm>
          <a:custGeom>
            <a:avLst/>
            <a:gdLst/>
            <a:ahLst/>
            <a:cxnLst/>
            <a:rect l="l" t="t" r="r" b="b"/>
            <a:pathLst>
              <a:path w="19685" h="76835">
                <a:moveTo>
                  <a:pt x="19138" y="76554"/>
                </a:moveTo>
                <a:lnTo>
                  <a:pt x="0" y="76554"/>
                </a:lnTo>
                <a:lnTo>
                  <a:pt x="0" y="0"/>
                </a:lnTo>
                <a:lnTo>
                  <a:pt x="19138" y="0"/>
                </a:lnTo>
                <a:lnTo>
                  <a:pt x="19138" y="76554"/>
                </a:lnTo>
                <a:close/>
              </a:path>
            </a:pathLst>
          </a:custGeom>
          <a:solidFill>
            <a:srgbClr val="C55A11">
              <a:alpha val="50195"/>
            </a:srgbClr>
          </a:solidFill>
        </p:spPr>
        <p:txBody>
          <a:bodyPr wrap="square" lIns="0" tIns="0" rIns="0" bIns="0" rtlCol="0"/>
          <a:lstStyle/>
          <a:p>
            <a:endParaRPr/>
          </a:p>
        </p:txBody>
      </p:sp>
      <p:sp>
        <p:nvSpPr>
          <p:cNvPr id="132" name="object 132"/>
          <p:cNvSpPr/>
          <p:nvPr/>
        </p:nvSpPr>
        <p:spPr>
          <a:xfrm>
            <a:off x="2034682" y="2363582"/>
            <a:ext cx="0" cy="161290"/>
          </a:xfrm>
          <a:custGeom>
            <a:avLst/>
            <a:gdLst/>
            <a:ahLst/>
            <a:cxnLst/>
            <a:rect l="l" t="t" r="r" b="b"/>
            <a:pathLst>
              <a:path h="161289">
                <a:moveTo>
                  <a:pt x="0" y="0"/>
                </a:moveTo>
                <a:lnTo>
                  <a:pt x="0" y="160905"/>
                </a:lnTo>
              </a:path>
            </a:pathLst>
          </a:custGeom>
          <a:ln w="19138">
            <a:solidFill>
              <a:srgbClr val="C55A11"/>
            </a:solidFill>
          </a:ln>
        </p:spPr>
        <p:txBody>
          <a:bodyPr wrap="square" lIns="0" tIns="0" rIns="0" bIns="0" rtlCol="0"/>
          <a:lstStyle/>
          <a:p>
            <a:endParaRPr/>
          </a:p>
        </p:txBody>
      </p:sp>
      <p:sp>
        <p:nvSpPr>
          <p:cNvPr id="133" name="object 133"/>
          <p:cNvSpPr/>
          <p:nvPr/>
        </p:nvSpPr>
        <p:spPr>
          <a:xfrm>
            <a:off x="2072250" y="2363582"/>
            <a:ext cx="0" cy="235585"/>
          </a:xfrm>
          <a:custGeom>
            <a:avLst/>
            <a:gdLst/>
            <a:ahLst/>
            <a:cxnLst/>
            <a:rect l="l" t="t" r="r" b="b"/>
            <a:pathLst>
              <a:path h="235585">
                <a:moveTo>
                  <a:pt x="0" y="0"/>
                </a:moveTo>
                <a:lnTo>
                  <a:pt x="0" y="235333"/>
                </a:lnTo>
              </a:path>
            </a:pathLst>
          </a:custGeom>
          <a:ln w="19138">
            <a:solidFill>
              <a:srgbClr val="C55A11"/>
            </a:solidFill>
          </a:ln>
        </p:spPr>
        <p:txBody>
          <a:bodyPr wrap="square" lIns="0" tIns="0" rIns="0" bIns="0" rtlCol="0"/>
          <a:lstStyle/>
          <a:p>
            <a:endParaRPr/>
          </a:p>
        </p:txBody>
      </p:sp>
      <p:sp>
        <p:nvSpPr>
          <p:cNvPr id="134" name="object 134"/>
          <p:cNvSpPr/>
          <p:nvPr/>
        </p:nvSpPr>
        <p:spPr>
          <a:xfrm>
            <a:off x="2100958" y="2363582"/>
            <a:ext cx="19685" cy="77470"/>
          </a:xfrm>
          <a:custGeom>
            <a:avLst/>
            <a:gdLst/>
            <a:ahLst/>
            <a:cxnLst/>
            <a:rect l="l" t="t" r="r" b="b"/>
            <a:pathLst>
              <a:path w="19685" h="77469">
                <a:moveTo>
                  <a:pt x="19138" y="77263"/>
                </a:moveTo>
                <a:lnTo>
                  <a:pt x="0" y="77263"/>
                </a:lnTo>
                <a:lnTo>
                  <a:pt x="0" y="0"/>
                </a:lnTo>
                <a:lnTo>
                  <a:pt x="19138" y="0"/>
                </a:lnTo>
                <a:lnTo>
                  <a:pt x="19138" y="77263"/>
                </a:lnTo>
                <a:close/>
              </a:path>
            </a:pathLst>
          </a:custGeom>
          <a:solidFill>
            <a:srgbClr val="C55A11">
              <a:alpha val="50195"/>
            </a:srgbClr>
          </a:solidFill>
        </p:spPr>
        <p:txBody>
          <a:bodyPr wrap="square" lIns="0" tIns="0" rIns="0" bIns="0" rtlCol="0"/>
          <a:lstStyle/>
          <a:p>
            <a:endParaRPr/>
          </a:p>
        </p:txBody>
      </p:sp>
      <p:sp>
        <p:nvSpPr>
          <p:cNvPr id="135" name="object 135"/>
          <p:cNvSpPr/>
          <p:nvPr/>
        </p:nvSpPr>
        <p:spPr>
          <a:xfrm>
            <a:off x="2148096" y="2363581"/>
            <a:ext cx="0" cy="473075"/>
          </a:xfrm>
          <a:custGeom>
            <a:avLst/>
            <a:gdLst/>
            <a:ahLst/>
            <a:cxnLst/>
            <a:rect l="l" t="t" r="r" b="b"/>
            <a:pathLst>
              <a:path h="473075">
                <a:moveTo>
                  <a:pt x="0" y="0"/>
                </a:moveTo>
                <a:lnTo>
                  <a:pt x="0" y="472794"/>
                </a:lnTo>
              </a:path>
            </a:pathLst>
          </a:custGeom>
          <a:ln w="19138">
            <a:solidFill>
              <a:srgbClr val="C55A11"/>
            </a:solidFill>
          </a:ln>
        </p:spPr>
        <p:txBody>
          <a:bodyPr wrap="square" lIns="0" tIns="0" rIns="0" bIns="0" rtlCol="0"/>
          <a:lstStyle/>
          <a:p>
            <a:endParaRPr/>
          </a:p>
        </p:txBody>
      </p:sp>
      <p:sp>
        <p:nvSpPr>
          <p:cNvPr id="136" name="object 136"/>
          <p:cNvSpPr/>
          <p:nvPr/>
        </p:nvSpPr>
        <p:spPr>
          <a:xfrm>
            <a:off x="2186373" y="2363582"/>
            <a:ext cx="0" cy="114935"/>
          </a:xfrm>
          <a:custGeom>
            <a:avLst/>
            <a:gdLst/>
            <a:ahLst/>
            <a:cxnLst/>
            <a:rect l="l" t="t" r="r" b="b"/>
            <a:pathLst>
              <a:path h="114935">
                <a:moveTo>
                  <a:pt x="0" y="0"/>
                </a:moveTo>
                <a:lnTo>
                  <a:pt x="0" y="114831"/>
                </a:lnTo>
              </a:path>
            </a:pathLst>
          </a:custGeom>
          <a:ln w="19138">
            <a:solidFill>
              <a:srgbClr val="C55A11"/>
            </a:solidFill>
          </a:ln>
        </p:spPr>
        <p:txBody>
          <a:bodyPr wrap="square" lIns="0" tIns="0" rIns="0" bIns="0" rtlCol="0"/>
          <a:lstStyle/>
          <a:p>
            <a:endParaRPr/>
          </a:p>
        </p:txBody>
      </p:sp>
      <p:sp>
        <p:nvSpPr>
          <p:cNvPr id="137" name="object 137"/>
          <p:cNvSpPr/>
          <p:nvPr/>
        </p:nvSpPr>
        <p:spPr>
          <a:xfrm>
            <a:off x="2214372" y="2363582"/>
            <a:ext cx="19685" cy="62865"/>
          </a:xfrm>
          <a:custGeom>
            <a:avLst/>
            <a:gdLst/>
            <a:ahLst/>
            <a:cxnLst/>
            <a:rect l="l" t="t" r="r" b="b"/>
            <a:pathLst>
              <a:path w="19685" h="62864">
                <a:moveTo>
                  <a:pt x="19138" y="62377"/>
                </a:moveTo>
                <a:lnTo>
                  <a:pt x="0" y="62377"/>
                </a:lnTo>
                <a:lnTo>
                  <a:pt x="0" y="0"/>
                </a:lnTo>
                <a:lnTo>
                  <a:pt x="19138" y="0"/>
                </a:lnTo>
                <a:lnTo>
                  <a:pt x="19138" y="62377"/>
                </a:lnTo>
                <a:close/>
              </a:path>
            </a:pathLst>
          </a:custGeom>
          <a:solidFill>
            <a:srgbClr val="C55A11">
              <a:alpha val="50195"/>
            </a:srgbClr>
          </a:solidFill>
        </p:spPr>
        <p:txBody>
          <a:bodyPr wrap="square" lIns="0" tIns="0" rIns="0" bIns="0" rtlCol="0"/>
          <a:lstStyle/>
          <a:p>
            <a:endParaRPr/>
          </a:p>
        </p:txBody>
      </p:sp>
      <p:sp>
        <p:nvSpPr>
          <p:cNvPr id="138" name="object 138"/>
          <p:cNvSpPr/>
          <p:nvPr/>
        </p:nvSpPr>
        <p:spPr>
          <a:xfrm>
            <a:off x="2261864" y="2363582"/>
            <a:ext cx="0" cy="168910"/>
          </a:xfrm>
          <a:custGeom>
            <a:avLst/>
            <a:gdLst/>
            <a:ahLst/>
            <a:cxnLst/>
            <a:rect l="l" t="t" r="r" b="b"/>
            <a:pathLst>
              <a:path h="168910">
                <a:moveTo>
                  <a:pt x="0" y="0"/>
                </a:moveTo>
                <a:lnTo>
                  <a:pt x="0" y="168703"/>
                </a:lnTo>
              </a:path>
            </a:pathLst>
          </a:custGeom>
          <a:ln w="18429">
            <a:solidFill>
              <a:srgbClr val="C55A11"/>
            </a:solidFill>
          </a:ln>
        </p:spPr>
        <p:txBody>
          <a:bodyPr wrap="square" lIns="0" tIns="0" rIns="0" bIns="0" rtlCol="0"/>
          <a:lstStyle/>
          <a:p>
            <a:endParaRPr/>
          </a:p>
        </p:txBody>
      </p:sp>
      <p:sp>
        <p:nvSpPr>
          <p:cNvPr id="139" name="object 139"/>
          <p:cNvSpPr/>
          <p:nvPr/>
        </p:nvSpPr>
        <p:spPr>
          <a:xfrm>
            <a:off x="2299787" y="2363582"/>
            <a:ext cx="0" cy="389890"/>
          </a:xfrm>
          <a:custGeom>
            <a:avLst/>
            <a:gdLst/>
            <a:ahLst/>
            <a:cxnLst/>
            <a:rect l="l" t="t" r="r" b="b"/>
            <a:pathLst>
              <a:path h="389889">
                <a:moveTo>
                  <a:pt x="0" y="0"/>
                </a:moveTo>
                <a:lnTo>
                  <a:pt x="0" y="389860"/>
                </a:lnTo>
              </a:path>
            </a:pathLst>
          </a:custGeom>
          <a:ln w="19138">
            <a:solidFill>
              <a:srgbClr val="C55A11"/>
            </a:solidFill>
          </a:ln>
        </p:spPr>
        <p:txBody>
          <a:bodyPr wrap="square" lIns="0" tIns="0" rIns="0" bIns="0" rtlCol="0"/>
          <a:lstStyle/>
          <a:p>
            <a:endParaRPr/>
          </a:p>
        </p:txBody>
      </p:sp>
      <p:sp>
        <p:nvSpPr>
          <p:cNvPr id="140" name="object 140"/>
          <p:cNvSpPr/>
          <p:nvPr/>
        </p:nvSpPr>
        <p:spPr>
          <a:xfrm>
            <a:off x="2337710" y="2363582"/>
            <a:ext cx="0" cy="116839"/>
          </a:xfrm>
          <a:custGeom>
            <a:avLst/>
            <a:gdLst/>
            <a:ahLst/>
            <a:cxnLst/>
            <a:rect l="l" t="t" r="r" b="b"/>
            <a:pathLst>
              <a:path h="116839">
                <a:moveTo>
                  <a:pt x="0" y="0"/>
                </a:moveTo>
                <a:lnTo>
                  <a:pt x="0" y="116249"/>
                </a:lnTo>
              </a:path>
            </a:pathLst>
          </a:custGeom>
          <a:ln w="18429">
            <a:solidFill>
              <a:srgbClr val="C55A11"/>
            </a:solidFill>
          </a:ln>
        </p:spPr>
        <p:txBody>
          <a:bodyPr wrap="square" lIns="0" tIns="0" rIns="0" bIns="0" rtlCol="0"/>
          <a:lstStyle/>
          <a:p>
            <a:endParaRPr/>
          </a:p>
        </p:txBody>
      </p:sp>
      <p:sp>
        <p:nvSpPr>
          <p:cNvPr id="141" name="object 141"/>
          <p:cNvSpPr/>
          <p:nvPr/>
        </p:nvSpPr>
        <p:spPr>
          <a:xfrm>
            <a:off x="2375633" y="2363582"/>
            <a:ext cx="0" cy="163830"/>
          </a:xfrm>
          <a:custGeom>
            <a:avLst/>
            <a:gdLst/>
            <a:ahLst/>
            <a:cxnLst/>
            <a:rect l="l" t="t" r="r" b="b"/>
            <a:pathLst>
              <a:path h="163830">
                <a:moveTo>
                  <a:pt x="0" y="0"/>
                </a:moveTo>
                <a:lnTo>
                  <a:pt x="0" y="163741"/>
                </a:lnTo>
              </a:path>
            </a:pathLst>
          </a:custGeom>
          <a:ln w="19138">
            <a:solidFill>
              <a:srgbClr val="C55A11"/>
            </a:solidFill>
          </a:ln>
        </p:spPr>
        <p:txBody>
          <a:bodyPr wrap="square" lIns="0" tIns="0" rIns="0" bIns="0" rtlCol="0"/>
          <a:lstStyle/>
          <a:p>
            <a:endParaRPr/>
          </a:p>
        </p:txBody>
      </p:sp>
      <p:sp>
        <p:nvSpPr>
          <p:cNvPr id="142" name="object 142"/>
          <p:cNvSpPr/>
          <p:nvPr/>
        </p:nvSpPr>
        <p:spPr>
          <a:xfrm>
            <a:off x="2413555" y="2363582"/>
            <a:ext cx="0" cy="281305"/>
          </a:xfrm>
          <a:custGeom>
            <a:avLst/>
            <a:gdLst/>
            <a:ahLst/>
            <a:cxnLst/>
            <a:rect l="l" t="t" r="r" b="b"/>
            <a:pathLst>
              <a:path h="281305">
                <a:moveTo>
                  <a:pt x="0" y="0"/>
                </a:moveTo>
                <a:lnTo>
                  <a:pt x="0" y="280699"/>
                </a:lnTo>
              </a:path>
            </a:pathLst>
          </a:custGeom>
          <a:ln w="18429">
            <a:solidFill>
              <a:srgbClr val="C55A11"/>
            </a:solidFill>
          </a:ln>
        </p:spPr>
        <p:txBody>
          <a:bodyPr wrap="square" lIns="0" tIns="0" rIns="0" bIns="0" rtlCol="0"/>
          <a:lstStyle/>
          <a:p>
            <a:endParaRPr/>
          </a:p>
        </p:txBody>
      </p:sp>
      <p:sp>
        <p:nvSpPr>
          <p:cNvPr id="143" name="object 143"/>
          <p:cNvSpPr/>
          <p:nvPr/>
        </p:nvSpPr>
        <p:spPr>
          <a:xfrm>
            <a:off x="2451478" y="2363582"/>
            <a:ext cx="0" cy="455295"/>
          </a:xfrm>
          <a:custGeom>
            <a:avLst/>
            <a:gdLst/>
            <a:ahLst/>
            <a:cxnLst/>
            <a:rect l="l" t="t" r="r" b="b"/>
            <a:pathLst>
              <a:path h="455294">
                <a:moveTo>
                  <a:pt x="0" y="0"/>
                </a:moveTo>
                <a:lnTo>
                  <a:pt x="0" y="455073"/>
                </a:lnTo>
              </a:path>
            </a:pathLst>
          </a:custGeom>
          <a:ln w="19138">
            <a:solidFill>
              <a:srgbClr val="C55A11"/>
            </a:solidFill>
          </a:ln>
        </p:spPr>
        <p:txBody>
          <a:bodyPr wrap="square" lIns="0" tIns="0" rIns="0" bIns="0" rtlCol="0"/>
          <a:lstStyle/>
          <a:p>
            <a:endParaRPr/>
          </a:p>
        </p:txBody>
      </p:sp>
      <p:sp>
        <p:nvSpPr>
          <p:cNvPr id="144" name="object 144"/>
          <p:cNvSpPr/>
          <p:nvPr/>
        </p:nvSpPr>
        <p:spPr>
          <a:xfrm>
            <a:off x="2489401" y="2363581"/>
            <a:ext cx="0" cy="245745"/>
          </a:xfrm>
          <a:custGeom>
            <a:avLst/>
            <a:gdLst/>
            <a:ahLst/>
            <a:cxnLst/>
            <a:rect l="l" t="t" r="r" b="b"/>
            <a:pathLst>
              <a:path h="245744">
                <a:moveTo>
                  <a:pt x="0" y="0"/>
                </a:moveTo>
                <a:lnTo>
                  <a:pt x="0" y="245257"/>
                </a:lnTo>
              </a:path>
            </a:pathLst>
          </a:custGeom>
          <a:ln w="18429">
            <a:solidFill>
              <a:srgbClr val="C55A11"/>
            </a:solidFill>
          </a:ln>
        </p:spPr>
        <p:txBody>
          <a:bodyPr wrap="square" lIns="0" tIns="0" rIns="0" bIns="0" rtlCol="0"/>
          <a:lstStyle/>
          <a:p>
            <a:endParaRPr/>
          </a:p>
        </p:txBody>
      </p:sp>
      <p:sp>
        <p:nvSpPr>
          <p:cNvPr id="145" name="object 145"/>
          <p:cNvSpPr/>
          <p:nvPr/>
        </p:nvSpPr>
        <p:spPr>
          <a:xfrm>
            <a:off x="2527324" y="2363581"/>
            <a:ext cx="0" cy="90170"/>
          </a:xfrm>
          <a:custGeom>
            <a:avLst/>
            <a:gdLst/>
            <a:ahLst/>
            <a:cxnLst/>
            <a:rect l="l" t="t" r="r" b="b"/>
            <a:pathLst>
              <a:path h="90169">
                <a:moveTo>
                  <a:pt x="0" y="0"/>
                </a:moveTo>
                <a:lnTo>
                  <a:pt x="0" y="90022"/>
                </a:lnTo>
              </a:path>
            </a:pathLst>
          </a:custGeom>
          <a:ln w="19138">
            <a:solidFill>
              <a:srgbClr val="C55A11"/>
            </a:solidFill>
          </a:ln>
        </p:spPr>
        <p:txBody>
          <a:bodyPr wrap="square" lIns="0" tIns="0" rIns="0" bIns="0" rtlCol="0"/>
          <a:lstStyle/>
          <a:p>
            <a:endParaRPr/>
          </a:p>
        </p:txBody>
      </p:sp>
      <p:sp>
        <p:nvSpPr>
          <p:cNvPr id="146" name="object 146"/>
          <p:cNvSpPr/>
          <p:nvPr/>
        </p:nvSpPr>
        <p:spPr>
          <a:xfrm>
            <a:off x="2565247" y="2363581"/>
            <a:ext cx="0" cy="410845"/>
          </a:xfrm>
          <a:custGeom>
            <a:avLst/>
            <a:gdLst/>
            <a:ahLst/>
            <a:cxnLst/>
            <a:rect l="l" t="t" r="r" b="b"/>
            <a:pathLst>
              <a:path h="410844">
                <a:moveTo>
                  <a:pt x="0" y="0"/>
                </a:moveTo>
                <a:lnTo>
                  <a:pt x="0" y="410416"/>
                </a:lnTo>
              </a:path>
            </a:pathLst>
          </a:custGeom>
          <a:ln w="18429">
            <a:solidFill>
              <a:srgbClr val="C55A11"/>
            </a:solidFill>
          </a:ln>
        </p:spPr>
        <p:txBody>
          <a:bodyPr wrap="square" lIns="0" tIns="0" rIns="0" bIns="0" rtlCol="0"/>
          <a:lstStyle/>
          <a:p>
            <a:endParaRPr/>
          </a:p>
        </p:txBody>
      </p:sp>
      <p:sp>
        <p:nvSpPr>
          <p:cNvPr id="147" name="object 147"/>
          <p:cNvSpPr/>
          <p:nvPr/>
        </p:nvSpPr>
        <p:spPr>
          <a:xfrm>
            <a:off x="2603169" y="2363581"/>
            <a:ext cx="0" cy="661670"/>
          </a:xfrm>
          <a:custGeom>
            <a:avLst/>
            <a:gdLst/>
            <a:ahLst/>
            <a:cxnLst/>
            <a:rect l="l" t="t" r="r" b="b"/>
            <a:pathLst>
              <a:path h="661669">
                <a:moveTo>
                  <a:pt x="0" y="0"/>
                </a:moveTo>
                <a:lnTo>
                  <a:pt x="0" y="661345"/>
                </a:lnTo>
              </a:path>
            </a:pathLst>
          </a:custGeom>
          <a:ln w="19138">
            <a:solidFill>
              <a:srgbClr val="C55A11"/>
            </a:solidFill>
          </a:ln>
        </p:spPr>
        <p:txBody>
          <a:bodyPr wrap="square" lIns="0" tIns="0" rIns="0" bIns="0" rtlCol="0"/>
          <a:lstStyle/>
          <a:p>
            <a:endParaRPr/>
          </a:p>
        </p:txBody>
      </p:sp>
      <p:sp>
        <p:nvSpPr>
          <p:cNvPr id="148" name="object 148"/>
          <p:cNvSpPr/>
          <p:nvPr/>
        </p:nvSpPr>
        <p:spPr>
          <a:xfrm>
            <a:off x="2640738" y="2363582"/>
            <a:ext cx="0" cy="248920"/>
          </a:xfrm>
          <a:custGeom>
            <a:avLst/>
            <a:gdLst/>
            <a:ahLst/>
            <a:cxnLst/>
            <a:rect l="l" t="t" r="r" b="b"/>
            <a:pathLst>
              <a:path h="248919">
                <a:moveTo>
                  <a:pt x="0" y="0"/>
                </a:moveTo>
                <a:lnTo>
                  <a:pt x="0" y="248801"/>
                </a:lnTo>
              </a:path>
            </a:pathLst>
          </a:custGeom>
          <a:ln w="19138">
            <a:solidFill>
              <a:srgbClr val="C55A11"/>
            </a:solidFill>
          </a:ln>
        </p:spPr>
        <p:txBody>
          <a:bodyPr wrap="square" lIns="0" tIns="0" rIns="0" bIns="0" rtlCol="0"/>
          <a:lstStyle/>
          <a:p>
            <a:endParaRPr/>
          </a:p>
        </p:txBody>
      </p:sp>
      <p:sp>
        <p:nvSpPr>
          <p:cNvPr id="149" name="object 149"/>
          <p:cNvSpPr/>
          <p:nvPr/>
        </p:nvSpPr>
        <p:spPr>
          <a:xfrm>
            <a:off x="2679015" y="2363582"/>
            <a:ext cx="0" cy="147320"/>
          </a:xfrm>
          <a:custGeom>
            <a:avLst/>
            <a:gdLst/>
            <a:ahLst/>
            <a:cxnLst/>
            <a:rect l="l" t="t" r="r" b="b"/>
            <a:pathLst>
              <a:path h="147319">
                <a:moveTo>
                  <a:pt x="0" y="0"/>
                </a:moveTo>
                <a:lnTo>
                  <a:pt x="0" y="146729"/>
                </a:lnTo>
              </a:path>
            </a:pathLst>
          </a:custGeom>
          <a:ln w="19138">
            <a:solidFill>
              <a:srgbClr val="C55A11"/>
            </a:solidFill>
          </a:ln>
        </p:spPr>
        <p:txBody>
          <a:bodyPr wrap="square" lIns="0" tIns="0" rIns="0" bIns="0" rtlCol="0"/>
          <a:lstStyle/>
          <a:p>
            <a:endParaRPr/>
          </a:p>
        </p:txBody>
      </p:sp>
      <p:sp>
        <p:nvSpPr>
          <p:cNvPr id="150" name="object 150"/>
          <p:cNvSpPr/>
          <p:nvPr/>
        </p:nvSpPr>
        <p:spPr>
          <a:xfrm>
            <a:off x="2716583" y="2363582"/>
            <a:ext cx="0" cy="274320"/>
          </a:xfrm>
          <a:custGeom>
            <a:avLst/>
            <a:gdLst/>
            <a:ahLst/>
            <a:cxnLst/>
            <a:rect l="l" t="t" r="r" b="b"/>
            <a:pathLst>
              <a:path h="274319">
                <a:moveTo>
                  <a:pt x="0" y="0"/>
                </a:moveTo>
                <a:lnTo>
                  <a:pt x="0" y="274319"/>
                </a:lnTo>
              </a:path>
            </a:pathLst>
          </a:custGeom>
          <a:ln w="19138">
            <a:solidFill>
              <a:srgbClr val="C55A11"/>
            </a:solidFill>
          </a:ln>
        </p:spPr>
        <p:txBody>
          <a:bodyPr wrap="square" lIns="0" tIns="0" rIns="0" bIns="0" rtlCol="0"/>
          <a:lstStyle/>
          <a:p>
            <a:endParaRPr/>
          </a:p>
        </p:txBody>
      </p:sp>
      <p:sp>
        <p:nvSpPr>
          <p:cNvPr id="151" name="object 151"/>
          <p:cNvSpPr/>
          <p:nvPr/>
        </p:nvSpPr>
        <p:spPr>
          <a:xfrm>
            <a:off x="2754861" y="2363582"/>
            <a:ext cx="0" cy="238760"/>
          </a:xfrm>
          <a:custGeom>
            <a:avLst/>
            <a:gdLst/>
            <a:ahLst/>
            <a:cxnLst/>
            <a:rect l="l" t="t" r="r" b="b"/>
            <a:pathLst>
              <a:path h="238760">
                <a:moveTo>
                  <a:pt x="0" y="0"/>
                </a:moveTo>
                <a:lnTo>
                  <a:pt x="0" y="238169"/>
                </a:lnTo>
              </a:path>
            </a:pathLst>
          </a:custGeom>
          <a:ln w="19138">
            <a:solidFill>
              <a:srgbClr val="C55A11"/>
            </a:solidFill>
          </a:ln>
        </p:spPr>
        <p:txBody>
          <a:bodyPr wrap="square" lIns="0" tIns="0" rIns="0" bIns="0" rtlCol="0"/>
          <a:lstStyle/>
          <a:p>
            <a:endParaRPr/>
          </a:p>
        </p:txBody>
      </p:sp>
      <p:sp>
        <p:nvSpPr>
          <p:cNvPr id="152" name="object 152"/>
          <p:cNvSpPr/>
          <p:nvPr/>
        </p:nvSpPr>
        <p:spPr>
          <a:xfrm>
            <a:off x="2792429" y="2363582"/>
            <a:ext cx="0" cy="180340"/>
          </a:xfrm>
          <a:custGeom>
            <a:avLst/>
            <a:gdLst/>
            <a:ahLst/>
            <a:cxnLst/>
            <a:rect l="l" t="t" r="r" b="b"/>
            <a:pathLst>
              <a:path h="180339">
                <a:moveTo>
                  <a:pt x="0" y="0"/>
                </a:moveTo>
                <a:lnTo>
                  <a:pt x="0" y="180044"/>
                </a:lnTo>
              </a:path>
            </a:pathLst>
          </a:custGeom>
          <a:ln w="19138">
            <a:solidFill>
              <a:srgbClr val="C55A11"/>
            </a:solidFill>
          </a:ln>
        </p:spPr>
        <p:txBody>
          <a:bodyPr wrap="square" lIns="0" tIns="0" rIns="0" bIns="0" rtlCol="0"/>
          <a:lstStyle/>
          <a:p>
            <a:endParaRPr/>
          </a:p>
        </p:txBody>
      </p:sp>
      <p:sp>
        <p:nvSpPr>
          <p:cNvPr id="153" name="object 153"/>
          <p:cNvSpPr/>
          <p:nvPr/>
        </p:nvSpPr>
        <p:spPr>
          <a:xfrm>
            <a:off x="2830706" y="2363582"/>
            <a:ext cx="0" cy="300990"/>
          </a:xfrm>
          <a:custGeom>
            <a:avLst/>
            <a:gdLst/>
            <a:ahLst/>
            <a:cxnLst/>
            <a:rect l="l" t="t" r="r" b="b"/>
            <a:pathLst>
              <a:path h="300989">
                <a:moveTo>
                  <a:pt x="0" y="0"/>
                </a:moveTo>
                <a:lnTo>
                  <a:pt x="0" y="300546"/>
                </a:lnTo>
              </a:path>
            </a:pathLst>
          </a:custGeom>
          <a:ln w="19138">
            <a:solidFill>
              <a:srgbClr val="C55A11"/>
            </a:solidFill>
          </a:ln>
        </p:spPr>
        <p:txBody>
          <a:bodyPr wrap="square" lIns="0" tIns="0" rIns="0" bIns="0" rtlCol="0"/>
          <a:lstStyle/>
          <a:p>
            <a:endParaRPr/>
          </a:p>
        </p:txBody>
      </p:sp>
      <p:sp>
        <p:nvSpPr>
          <p:cNvPr id="154" name="object 154"/>
          <p:cNvSpPr/>
          <p:nvPr/>
        </p:nvSpPr>
        <p:spPr>
          <a:xfrm>
            <a:off x="2868274" y="2363581"/>
            <a:ext cx="0" cy="322580"/>
          </a:xfrm>
          <a:custGeom>
            <a:avLst/>
            <a:gdLst/>
            <a:ahLst/>
            <a:cxnLst/>
            <a:rect l="l" t="t" r="r" b="b"/>
            <a:pathLst>
              <a:path h="322580">
                <a:moveTo>
                  <a:pt x="0" y="0"/>
                </a:moveTo>
                <a:lnTo>
                  <a:pt x="0" y="322520"/>
                </a:lnTo>
              </a:path>
            </a:pathLst>
          </a:custGeom>
          <a:ln w="19138">
            <a:solidFill>
              <a:srgbClr val="C55A11"/>
            </a:solidFill>
          </a:ln>
        </p:spPr>
        <p:txBody>
          <a:bodyPr wrap="square" lIns="0" tIns="0" rIns="0" bIns="0" rtlCol="0"/>
          <a:lstStyle/>
          <a:p>
            <a:endParaRPr/>
          </a:p>
        </p:txBody>
      </p:sp>
      <p:sp>
        <p:nvSpPr>
          <p:cNvPr id="155" name="object 155"/>
          <p:cNvSpPr/>
          <p:nvPr/>
        </p:nvSpPr>
        <p:spPr>
          <a:xfrm>
            <a:off x="2906552" y="2363582"/>
            <a:ext cx="0" cy="291465"/>
          </a:xfrm>
          <a:custGeom>
            <a:avLst/>
            <a:gdLst/>
            <a:ahLst/>
            <a:cxnLst/>
            <a:rect l="l" t="t" r="r" b="b"/>
            <a:pathLst>
              <a:path h="291464">
                <a:moveTo>
                  <a:pt x="0" y="0"/>
                </a:moveTo>
                <a:lnTo>
                  <a:pt x="0" y="291332"/>
                </a:lnTo>
              </a:path>
            </a:pathLst>
          </a:custGeom>
          <a:ln w="19138">
            <a:solidFill>
              <a:srgbClr val="C55A11"/>
            </a:solidFill>
          </a:ln>
        </p:spPr>
        <p:txBody>
          <a:bodyPr wrap="square" lIns="0" tIns="0" rIns="0" bIns="0" rtlCol="0"/>
          <a:lstStyle/>
          <a:p>
            <a:endParaRPr/>
          </a:p>
        </p:txBody>
      </p:sp>
      <p:sp>
        <p:nvSpPr>
          <p:cNvPr id="156" name="object 156"/>
          <p:cNvSpPr/>
          <p:nvPr/>
        </p:nvSpPr>
        <p:spPr>
          <a:xfrm>
            <a:off x="2944120" y="2363582"/>
            <a:ext cx="0" cy="121285"/>
          </a:xfrm>
          <a:custGeom>
            <a:avLst/>
            <a:gdLst/>
            <a:ahLst/>
            <a:cxnLst/>
            <a:rect l="l" t="t" r="r" b="b"/>
            <a:pathLst>
              <a:path h="121285">
                <a:moveTo>
                  <a:pt x="0" y="0"/>
                </a:moveTo>
                <a:lnTo>
                  <a:pt x="0" y="121211"/>
                </a:lnTo>
              </a:path>
            </a:pathLst>
          </a:custGeom>
          <a:ln w="19138">
            <a:solidFill>
              <a:srgbClr val="C55A11"/>
            </a:solidFill>
          </a:ln>
        </p:spPr>
        <p:txBody>
          <a:bodyPr wrap="square" lIns="0" tIns="0" rIns="0" bIns="0" rtlCol="0"/>
          <a:lstStyle/>
          <a:p>
            <a:endParaRPr/>
          </a:p>
        </p:txBody>
      </p:sp>
      <p:sp>
        <p:nvSpPr>
          <p:cNvPr id="157" name="object 157"/>
          <p:cNvSpPr/>
          <p:nvPr/>
        </p:nvSpPr>
        <p:spPr>
          <a:xfrm>
            <a:off x="2982043" y="2363582"/>
            <a:ext cx="0" cy="222885"/>
          </a:xfrm>
          <a:custGeom>
            <a:avLst/>
            <a:gdLst/>
            <a:ahLst/>
            <a:cxnLst/>
            <a:rect l="l" t="t" r="r" b="b"/>
            <a:pathLst>
              <a:path h="222885">
                <a:moveTo>
                  <a:pt x="0" y="0"/>
                </a:moveTo>
                <a:lnTo>
                  <a:pt x="0" y="222574"/>
                </a:lnTo>
              </a:path>
            </a:pathLst>
          </a:custGeom>
          <a:ln w="18429">
            <a:solidFill>
              <a:srgbClr val="C55A11"/>
            </a:solidFill>
          </a:ln>
        </p:spPr>
        <p:txBody>
          <a:bodyPr wrap="square" lIns="0" tIns="0" rIns="0" bIns="0" rtlCol="0"/>
          <a:lstStyle/>
          <a:p>
            <a:endParaRPr/>
          </a:p>
        </p:txBody>
      </p:sp>
      <p:sp>
        <p:nvSpPr>
          <p:cNvPr id="158" name="object 158"/>
          <p:cNvSpPr/>
          <p:nvPr/>
        </p:nvSpPr>
        <p:spPr>
          <a:xfrm>
            <a:off x="3019966" y="2363582"/>
            <a:ext cx="0" cy="135255"/>
          </a:xfrm>
          <a:custGeom>
            <a:avLst/>
            <a:gdLst/>
            <a:ahLst/>
            <a:cxnLst/>
            <a:rect l="l" t="t" r="r" b="b"/>
            <a:pathLst>
              <a:path h="135255">
                <a:moveTo>
                  <a:pt x="0" y="0"/>
                </a:moveTo>
                <a:lnTo>
                  <a:pt x="0" y="134679"/>
                </a:lnTo>
              </a:path>
            </a:pathLst>
          </a:custGeom>
          <a:ln w="19138">
            <a:solidFill>
              <a:srgbClr val="C55A11"/>
            </a:solidFill>
          </a:ln>
        </p:spPr>
        <p:txBody>
          <a:bodyPr wrap="square" lIns="0" tIns="0" rIns="0" bIns="0" rtlCol="0"/>
          <a:lstStyle/>
          <a:p>
            <a:endParaRPr/>
          </a:p>
        </p:txBody>
      </p:sp>
      <p:sp>
        <p:nvSpPr>
          <p:cNvPr id="159" name="object 159"/>
          <p:cNvSpPr/>
          <p:nvPr/>
        </p:nvSpPr>
        <p:spPr>
          <a:xfrm>
            <a:off x="3057888" y="2363581"/>
            <a:ext cx="0" cy="166370"/>
          </a:xfrm>
          <a:custGeom>
            <a:avLst/>
            <a:gdLst/>
            <a:ahLst/>
            <a:cxnLst/>
            <a:rect l="l" t="t" r="r" b="b"/>
            <a:pathLst>
              <a:path h="166369">
                <a:moveTo>
                  <a:pt x="0" y="0"/>
                </a:moveTo>
                <a:lnTo>
                  <a:pt x="0" y="165867"/>
                </a:lnTo>
              </a:path>
            </a:pathLst>
          </a:custGeom>
          <a:ln w="18429">
            <a:solidFill>
              <a:srgbClr val="C55A11"/>
            </a:solidFill>
          </a:ln>
        </p:spPr>
        <p:txBody>
          <a:bodyPr wrap="square" lIns="0" tIns="0" rIns="0" bIns="0" rtlCol="0"/>
          <a:lstStyle/>
          <a:p>
            <a:endParaRPr/>
          </a:p>
        </p:txBody>
      </p:sp>
      <p:sp>
        <p:nvSpPr>
          <p:cNvPr id="160" name="object 160"/>
          <p:cNvSpPr/>
          <p:nvPr/>
        </p:nvSpPr>
        <p:spPr>
          <a:xfrm>
            <a:off x="3095811" y="2363581"/>
            <a:ext cx="0" cy="589915"/>
          </a:xfrm>
          <a:custGeom>
            <a:avLst/>
            <a:gdLst/>
            <a:ahLst/>
            <a:cxnLst/>
            <a:rect l="l" t="t" r="r" b="b"/>
            <a:pathLst>
              <a:path h="589914">
                <a:moveTo>
                  <a:pt x="0" y="0"/>
                </a:moveTo>
                <a:lnTo>
                  <a:pt x="0" y="589752"/>
                </a:lnTo>
              </a:path>
            </a:pathLst>
          </a:custGeom>
          <a:ln w="19138">
            <a:solidFill>
              <a:srgbClr val="C55A11"/>
            </a:solidFill>
          </a:ln>
        </p:spPr>
        <p:txBody>
          <a:bodyPr wrap="square" lIns="0" tIns="0" rIns="0" bIns="0" rtlCol="0"/>
          <a:lstStyle/>
          <a:p>
            <a:endParaRPr/>
          </a:p>
        </p:txBody>
      </p:sp>
      <p:sp>
        <p:nvSpPr>
          <p:cNvPr id="161" name="object 161"/>
          <p:cNvSpPr/>
          <p:nvPr/>
        </p:nvSpPr>
        <p:spPr>
          <a:xfrm>
            <a:off x="3133734" y="2363581"/>
            <a:ext cx="0" cy="133985"/>
          </a:xfrm>
          <a:custGeom>
            <a:avLst/>
            <a:gdLst/>
            <a:ahLst/>
            <a:cxnLst/>
            <a:rect l="l" t="t" r="r" b="b"/>
            <a:pathLst>
              <a:path h="133985">
                <a:moveTo>
                  <a:pt x="0" y="0"/>
                </a:moveTo>
                <a:lnTo>
                  <a:pt x="0" y="133970"/>
                </a:lnTo>
              </a:path>
            </a:pathLst>
          </a:custGeom>
          <a:ln w="18429">
            <a:solidFill>
              <a:srgbClr val="C55A11"/>
            </a:solidFill>
          </a:ln>
        </p:spPr>
        <p:txBody>
          <a:bodyPr wrap="square" lIns="0" tIns="0" rIns="0" bIns="0" rtlCol="0"/>
          <a:lstStyle/>
          <a:p>
            <a:endParaRPr/>
          </a:p>
        </p:txBody>
      </p:sp>
      <p:sp>
        <p:nvSpPr>
          <p:cNvPr id="162" name="object 162"/>
          <p:cNvSpPr/>
          <p:nvPr/>
        </p:nvSpPr>
        <p:spPr>
          <a:xfrm>
            <a:off x="3171657" y="2363581"/>
            <a:ext cx="0" cy="132715"/>
          </a:xfrm>
          <a:custGeom>
            <a:avLst/>
            <a:gdLst/>
            <a:ahLst/>
            <a:cxnLst/>
            <a:rect l="l" t="t" r="r" b="b"/>
            <a:pathLst>
              <a:path h="132714">
                <a:moveTo>
                  <a:pt x="0" y="0"/>
                </a:moveTo>
                <a:lnTo>
                  <a:pt x="0" y="132552"/>
                </a:lnTo>
              </a:path>
            </a:pathLst>
          </a:custGeom>
          <a:ln w="19138">
            <a:solidFill>
              <a:srgbClr val="C55A11"/>
            </a:solidFill>
          </a:ln>
        </p:spPr>
        <p:txBody>
          <a:bodyPr wrap="square" lIns="0" tIns="0" rIns="0" bIns="0" rtlCol="0"/>
          <a:lstStyle/>
          <a:p>
            <a:endParaRPr/>
          </a:p>
        </p:txBody>
      </p:sp>
      <p:sp>
        <p:nvSpPr>
          <p:cNvPr id="163" name="object 163"/>
          <p:cNvSpPr/>
          <p:nvPr/>
        </p:nvSpPr>
        <p:spPr>
          <a:xfrm>
            <a:off x="3209580" y="2363582"/>
            <a:ext cx="0" cy="350520"/>
          </a:xfrm>
          <a:custGeom>
            <a:avLst/>
            <a:gdLst/>
            <a:ahLst/>
            <a:cxnLst/>
            <a:rect l="l" t="t" r="r" b="b"/>
            <a:pathLst>
              <a:path h="350519">
                <a:moveTo>
                  <a:pt x="0" y="0"/>
                </a:moveTo>
                <a:lnTo>
                  <a:pt x="0" y="350165"/>
                </a:lnTo>
              </a:path>
            </a:pathLst>
          </a:custGeom>
          <a:ln w="18429">
            <a:solidFill>
              <a:srgbClr val="C55A11"/>
            </a:solidFill>
          </a:ln>
        </p:spPr>
        <p:txBody>
          <a:bodyPr wrap="square" lIns="0" tIns="0" rIns="0" bIns="0" rtlCol="0"/>
          <a:lstStyle/>
          <a:p>
            <a:endParaRPr/>
          </a:p>
        </p:txBody>
      </p:sp>
      <p:sp>
        <p:nvSpPr>
          <p:cNvPr id="164" name="object 164"/>
          <p:cNvSpPr/>
          <p:nvPr/>
        </p:nvSpPr>
        <p:spPr>
          <a:xfrm>
            <a:off x="3247502" y="2363582"/>
            <a:ext cx="0" cy="100330"/>
          </a:xfrm>
          <a:custGeom>
            <a:avLst/>
            <a:gdLst/>
            <a:ahLst/>
            <a:cxnLst/>
            <a:rect l="l" t="t" r="r" b="b"/>
            <a:pathLst>
              <a:path h="100330">
                <a:moveTo>
                  <a:pt x="0" y="0"/>
                </a:moveTo>
                <a:lnTo>
                  <a:pt x="0" y="99945"/>
                </a:lnTo>
              </a:path>
            </a:pathLst>
          </a:custGeom>
          <a:ln w="19138">
            <a:solidFill>
              <a:srgbClr val="C55A11"/>
            </a:solidFill>
          </a:ln>
        </p:spPr>
        <p:txBody>
          <a:bodyPr wrap="square" lIns="0" tIns="0" rIns="0" bIns="0" rtlCol="0"/>
          <a:lstStyle/>
          <a:p>
            <a:endParaRPr/>
          </a:p>
        </p:txBody>
      </p:sp>
      <p:sp>
        <p:nvSpPr>
          <p:cNvPr id="165" name="object 165"/>
          <p:cNvSpPr/>
          <p:nvPr/>
        </p:nvSpPr>
        <p:spPr>
          <a:xfrm>
            <a:off x="3285425" y="2363581"/>
            <a:ext cx="0" cy="110489"/>
          </a:xfrm>
          <a:custGeom>
            <a:avLst/>
            <a:gdLst/>
            <a:ahLst/>
            <a:cxnLst/>
            <a:rect l="l" t="t" r="r" b="b"/>
            <a:pathLst>
              <a:path h="110489">
                <a:moveTo>
                  <a:pt x="0" y="0"/>
                </a:moveTo>
                <a:lnTo>
                  <a:pt x="0" y="109869"/>
                </a:lnTo>
              </a:path>
            </a:pathLst>
          </a:custGeom>
          <a:ln w="18429">
            <a:solidFill>
              <a:srgbClr val="C55A11"/>
            </a:solidFill>
          </a:ln>
        </p:spPr>
        <p:txBody>
          <a:bodyPr wrap="square" lIns="0" tIns="0" rIns="0" bIns="0" rtlCol="0"/>
          <a:lstStyle/>
          <a:p>
            <a:endParaRPr/>
          </a:p>
        </p:txBody>
      </p:sp>
      <p:sp>
        <p:nvSpPr>
          <p:cNvPr id="166" name="object 166"/>
          <p:cNvSpPr/>
          <p:nvPr/>
        </p:nvSpPr>
        <p:spPr>
          <a:xfrm>
            <a:off x="3323348" y="2363582"/>
            <a:ext cx="0" cy="88265"/>
          </a:xfrm>
          <a:custGeom>
            <a:avLst/>
            <a:gdLst/>
            <a:ahLst/>
            <a:cxnLst/>
            <a:rect l="l" t="t" r="r" b="b"/>
            <a:pathLst>
              <a:path h="88264">
                <a:moveTo>
                  <a:pt x="0" y="0"/>
                </a:moveTo>
                <a:lnTo>
                  <a:pt x="0" y="87895"/>
                </a:lnTo>
              </a:path>
            </a:pathLst>
          </a:custGeom>
          <a:ln w="19138">
            <a:solidFill>
              <a:srgbClr val="C55A11"/>
            </a:solidFill>
          </a:ln>
        </p:spPr>
        <p:txBody>
          <a:bodyPr wrap="square" lIns="0" tIns="0" rIns="0" bIns="0" rtlCol="0"/>
          <a:lstStyle/>
          <a:p>
            <a:endParaRPr/>
          </a:p>
        </p:txBody>
      </p:sp>
      <p:sp>
        <p:nvSpPr>
          <p:cNvPr id="167" name="object 167"/>
          <p:cNvSpPr/>
          <p:nvPr/>
        </p:nvSpPr>
        <p:spPr>
          <a:xfrm>
            <a:off x="3361271" y="2363582"/>
            <a:ext cx="0" cy="157480"/>
          </a:xfrm>
          <a:custGeom>
            <a:avLst/>
            <a:gdLst/>
            <a:ahLst/>
            <a:cxnLst/>
            <a:rect l="l" t="t" r="r" b="b"/>
            <a:pathLst>
              <a:path h="157480">
                <a:moveTo>
                  <a:pt x="0" y="0"/>
                </a:moveTo>
                <a:lnTo>
                  <a:pt x="0" y="157361"/>
                </a:lnTo>
              </a:path>
            </a:pathLst>
          </a:custGeom>
          <a:ln w="18429">
            <a:solidFill>
              <a:srgbClr val="C55A11"/>
            </a:solidFill>
          </a:ln>
        </p:spPr>
        <p:txBody>
          <a:bodyPr wrap="square" lIns="0" tIns="0" rIns="0" bIns="0" rtlCol="0"/>
          <a:lstStyle/>
          <a:p>
            <a:endParaRPr/>
          </a:p>
        </p:txBody>
      </p:sp>
      <p:sp>
        <p:nvSpPr>
          <p:cNvPr id="168" name="object 168"/>
          <p:cNvSpPr/>
          <p:nvPr/>
        </p:nvSpPr>
        <p:spPr>
          <a:xfrm>
            <a:off x="3389624" y="2363581"/>
            <a:ext cx="19685" cy="45085"/>
          </a:xfrm>
          <a:custGeom>
            <a:avLst/>
            <a:gdLst/>
            <a:ahLst/>
            <a:cxnLst/>
            <a:rect l="l" t="t" r="r" b="b"/>
            <a:pathLst>
              <a:path w="19685" h="45085">
                <a:moveTo>
                  <a:pt x="19138" y="44656"/>
                </a:moveTo>
                <a:lnTo>
                  <a:pt x="0" y="44656"/>
                </a:lnTo>
                <a:lnTo>
                  <a:pt x="0" y="0"/>
                </a:lnTo>
                <a:lnTo>
                  <a:pt x="19138" y="0"/>
                </a:lnTo>
                <a:lnTo>
                  <a:pt x="19138" y="44656"/>
                </a:lnTo>
                <a:close/>
              </a:path>
            </a:pathLst>
          </a:custGeom>
          <a:solidFill>
            <a:srgbClr val="C55A11">
              <a:alpha val="50195"/>
            </a:srgbClr>
          </a:solidFill>
        </p:spPr>
        <p:txBody>
          <a:bodyPr wrap="square" lIns="0" tIns="0" rIns="0" bIns="0" rtlCol="0"/>
          <a:lstStyle/>
          <a:p>
            <a:endParaRPr/>
          </a:p>
        </p:txBody>
      </p:sp>
      <p:sp>
        <p:nvSpPr>
          <p:cNvPr id="169" name="object 169"/>
          <p:cNvSpPr/>
          <p:nvPr/>
        </p:nvSpPr>
        <p:spPr>
          <a:xfrm>
            <a:off x="3436762" y="2363581"/>
            <a:ext cx="0" cy="133985"/>
          </a:xfrm>
          <a:custGeom>
            <a:avLst/>
            <a:gdLst/>
            <a:ahLst/>
            <a:cxnLst/>
            <a:rect l="l" t="t" r="r" b="b"/>
            <a:pathLst>
              <a:path h="133985">
                <a:moveTo>
                  <a:pt x="0" y="0"/>
                </a:moveTo>
                <a:lnTo>
                  <a:pt x="0" y="133970"/>
                </a:lnTo>
              </a:path>
            </a:pathLst>
          </a:custGeom>
          <a:ln w="19138">
            <a:solidFill>
              <a:srgbClr val="C55A11"/>
            </a:solidFill>
          </a:ln>
        </p:spPr>
        <p:txBody>
          <a:bodyPr wrap="square" lIns="0" tIns="0" rIns="0" bIns="0" rtlCol="0"/>
          <a:lstStyle/>
          <a:p>
            <a:endParaRPr/>
          </a:p>
        </p:txBody>
      </p:sp>
      <p:sp>
        <p:nvSpPr>
          <p:cNvPr id="170" name="object 170"/>
          <p:cNvSpPr/>
          <p:nvPr/>
        </p:nvSpPr>
        <p:spPr>
          <a:xfrm>
            <a:off x="3475039" y="2363582"/>
            <a:ext cx="0" cy="190500"/>
          </a:xfrm>
          <a:custGeom>
            <a:avLst/>
            <a:gdLst/>
            <a:ahLst/>
            <a:cxnLst/>
            <a:rect l="l" t="t" r="r" b="b"/>
            <a:pathLst>
              <a:path h="190500">
                <a:moveTo>
                  <a:pt x="0" y="0"/>
                </a:moveTo>
                <a:lnTo>
                  <a:pt x="0" y="189968"/>
                </a:lnTo>
              </a:path>
            </a:pathLst>
          </a:custGeom>
          <a:ln w="19138">
            <a:solidFill>
              <a:srgbClr val="C55A11"/>
            </a:solidFill>
          </a:ln>
        </p:spPr>
        <p:txBody>
          <a:bodyPr wrap="square" lIns="0" tIns="0" rIns="0" bIns="0" rtlCol="0"/>
          <a:lstStyle/>
          <a:p>
            <a:endParaRPr/>
          </a:p>
        </p:txBody>
      </p:sp>
      <p:sp>
        <p:nvSpPr>
          <p:cNvPr id="171" name="object 171"/>
          <p:cNvSpPr/>
          <p:nvPr/>
        </p:nvSpPr>
        <p:spPr>
          <a:xfrm>
            <a:off x="3512608" y="2363582"/>
            <a:ext cx="0" cy="340360"/>
          </a:xfrm>
          <a:custGeom>
            <a:avLst/>
            <a:gdLst/>
            <a:ahLst/>
            <a:cxnLst/>
            <a:rect l="l" t="t" r="r" b="b"/>
            <a:pathLst>
              <a:path h="340360">
                <a:moveTo>
                  <a:pt x="0" y="0"/>
                </a:moveTo>
                <a:lnTo>
                  <a:pt x="0" y="340241"/>
                </a:lnTo>
              </a:path>
            </a:pathLst>
          </a:custGeom>
          <a:ln w="19138">
            <a:solidFill>
              <a:srgbClr val="C55A11"/>
            </a:solidFill>
          </a:ln>
        </p:spPr>
        <p:txBody>
          <a:bodyPr wrap="square" lIns="0" tIns="0" rIns="0" bIns="0" rtlCol="0"/>
          <a:lstStyle/>
          <a:p>
            <a:endParaRPr/>
          </a:p>
        </p:txBody>
      </p:sp>
      <p:sp>
        <p:nvSpPr>
          <p:cNvPr id="172" name="object 172"/>
          <p:cNvSpPr/>
          <p:nvPr/>
        </p:nvSpPr>
        <p:spPr>
          <a:xfrm>
            <a:off x="3550885" y="2363582"/>
            <a:ext cx="0" cy="212725"/>
          </a:xfrm>
          <a:custGeom>
            <a:avLst/>
            <a:gdLst/>
            <a:ahLst/>
            <a:cxnLst/>
            <a:rect l="l" t="t" r="r" b="b"/>
            <a:pathLst>
              <a:path h="212725">
                <a:moveTo>
                  <a:pt x="0" y="0"/>
                </a:moveTo>
                <a:lnTo>
                  <a:pt x="0" y="212651"/>
                </a:lnTo>
              </a:path>
            </a:pathLst>
          </a:custGeom>
          <a:ln w="19138">
            <a:solidFill>
              <a:srgbClr val="C55A11"/>
            </a:solidFill>
          </a:ln>
        </p:spPr>
        <p:txBody>
          <a:bodyPr wrap="square" lIns="0" tIns="0" rIns="0" bIns="0" rtlCol="0"/>
          <a:lstStyle/>
          <a:p>
            <a:endParaRPr/>
          </a:p>
        </p:txBody>
      </p:sp>
      <p:sp>
        <p:nvSpPr>
          <p:cNvPr id="173" name="object 173"/>
          <p:cNvSpPr/>
          <p:nvPr/>
        </p:nvSpPr>
        <p:spPr>
          <a:xfrm>
            <a:off x="3588453" y="2363581"/>
            <a:ext cx="0" cy="302895"/>
          </a:xfrm>
          <a:custGeom>
            <a:avLst/>
            <a:gdLst/>
            <a:ahLst/>
            <a:cxnLst/>
            <a:rect l="l" t="t" r="r" b="b"/>
            <a:pathLst>
              <a:path h="302894">
                <a:moveTo>
                  <a:pt x="0" y="0"/>
                </a:moveTo>
                <a:lnTo>
                  <a:pt x="0" y="302673"/>
                </a:lnTo>
              </a:path>
            </a:pathLst>
          </a:custGeom>
          <a:ln w="19138">
            <a:solidFill>
              <a:srgbClr val="C55A11"/>
            </a:solidFill>
          </a:ln>
        </p:spPr>
        <p:txBody>
          <a:bodyPr wrap="square" lIns="0" tIns="0" rIns="0" bIns="0" rtlCol="0"/>
          <a:lstStyle/>
          <a:p>
            <a:endParaRPr/>
          </a:p>
        </p:txBody>
      </p:sp>
      <p:sp>
        <p:nvSpPr>
          <p:cNvPr id="174" name="object 174"/>
          <p:cNvSpPr/>
          <p:nvPr/>
        </p:nvSpPr>
        <p:spPr>
          <a:xfrm>
            <a:off x="3626730" y="2363582"/>
            <a:ext cx="0" cy="522605"/>
          </a:xfrm>
          <a:custGeom>
            <a:avLst/>
            <a:gdLst/>
            <a:ahLst/>
            <a:cxnLst/>
            <a:rect l="l" t="t" r="r" b="b"/>
            <a:pathLst>
              <a:path h="522605">
                <a:moveTo>
                  <a:pt x="0" y="0"/>
                </a:moveTo>
                <a:lnTo>
                  <a:pt x="0" y="522413"/>
                </a:lnTo>
              </a:path>
            </a:pathLst>
          </a:custGeom>
          <a:ln w="19138">
            <a:solidFill>
              <a:srgbClr val="C55A11"/>
            </a:solidFill>
          </a:ln>
        </p:spPr>
        <p:txBody>
          <a:bodyPr wrap="square" lIns="0" tIns="0" rIns="0" bIns="0" rtlCol="0"/>
          <a:lstStyle/>
          <a:p>
            <a:endParaRPr/>
          </a:p>
        </p:txBody>
      </p:sp>
      <p:sp>
        <p:nvSpPr>
          <p:cNvPr id="175" name="object 175"/>
          <p:cNvSpPr/>
          <p:nvPr/>
        </p:nvSpPr>
        <p:spPr>
          <a:xfrm>
            <a:off x="3664299" y="2363582"/>
            <a:ext cx="0" cy="594360"/>
          </a:xfrm>
          <a:custGeom>
            <a:avLst/>
            <a:gdLst/>
            <a:ahLst/>
            <a:cxnLst/>
            <a:rect l="l" t="t" r="r" b="b"/>
            <a:pathLst>
              <a:path h="594360">
                <a:moveTo>
                  <a:pt x="0" y="0"/>
                </a:moveTo>
                <a:lnTo>
                  <a:pt x="0" y="594005"/>
                </a:lnTo>
              </a:path>
            </a:pathLst>
          </a:custGeom>
          <a:ln w="19138">
            <a:solidFill>
              <a:srgbClr val="C55A11"/>
            </a:solidFill>
          </a:ln>
        </p:spPr>
        <p:txBody>
          <a:bodyPr wrap="square" lIns="0" tIns="0" rIns="0" bIns="0" rtlCol="0"/>
          <a:lstStyle/>
          <a:p>
            <a:endParaRPr/>
          </a:p>
        </p:txBody>
      </p:sp>
      <p:sp>
        <p:nvSpPr>
          <p:cNvPr id="176" name="object 176"/>
          <p:cNvSpPr/>
          <p:nvPr/>
        </p:nvSpPr>
        <p:spPr>
          <a:xfrm>
            <a:off x="3702576" y="2363582"/>
            <a:ext cx="0" cy="247650"/>
          </a:xfrm>
          <a:custGeom>
            <a:avLst/>
            <a:gdLst/>
            <a:ahLst/>
            <a:cxnLst/>
            <a:rect l="l" t="t" r="r" b="b"/>
            <a:pathLst>
              <a:path h="247650">
                <a:moveTo>
                  <a:pt x="0" y="0"/>
                </a:moveTo>
                <a:lnTo>
                  <a:pt x="0" y="247384"/>
                </a:lnTo>
              </a:path>
            </a:pathLst>
          </a:custGeom>
          <a:ln w="19138">
            <a:solidFill>
              <a:srgbClr val="C55A11"/>
            </a:solidFill>
          </a:ln>
        </p:spPr>
        <p:txBody>
          <a:bodyPr wrap="square" lIns="0" tIns="0" rIns="0" bIns="0" rtlCol="0"/>
          <a:lstStyle/>
          <a:p>
            <a:endParaRPr/>
          </a:p>
        </p:txBody>
      </p:sp>
      <p:sp>
        <p:nvSpPr>
          <p:cNvPr id="177" name="object 177"/>
          <p:cNvSpPr/>
          <p:nvPr/>
        </p:nvSpPr>
        <p:spPr>
          <a:xfrm>
            <a:off x="3740144" y="2363581"/>
            <a:ext cx="0" cy="143510"/>
          </a:xfrm>
          <a:custGeom>
            <a:avLst/>
            <a:gdLst/>
            <a:ahLst/>
            <a:cxnLst/>
            <a:rect l="l" t="t" r="r" b="b"/>
            <a:pathLst>
              <a:path h="143510">
                <a:moveTo>
                  <a:pt x="0" y="0"/>
                </a:moveTo>
                <a:lnTo>
                  <a:pt x="0" y="143185"/>
                </a:lnTo>
              </a:path>
            </a:pathLst>
          </a:custGeom>
          <a:ln w="19138">
            <a:solidFill>
              <a:srgbClr val="C55A11"/>
            </a:solidFill>
          </a:ln>
        </p:spPr>
        <p:txBody>
          <a:bodyPr wrap="square" lIns="0" tIns="0" rIns="0" bIns="0" rtlCol="0"/>
          <a:lstStyle/>
          <a:p>
            <a:endParaRPr/>
          </a:p>
        </p:txBody>
      </p:sp>
      <p:sp>
        <p:nvSpPr>
          <p:cNvPr id="178" name="object 178"/>
          <p:cNvSpPr/>
          <p:nvPr/>
        </p:nvSpPr>
        <p:spPr>
          <a:xfrm>
            <a:off x="3778067" y="2363582"/>
            <a:ext cx="0" cy="126364"/>
          </a:xfrm>
          <a:custGeom>
            <a:avLst/>
            <a:gdLst/>
            <a:ahLst/>
            <a:cxnLst/>
            <a:rect l="l" t="t" r="r" b="b"/>
            <a:pathLst>
              <a:path h="126364">
                <a:moveTo>
                  <a:pt x="0" y="0"/>
                </a:moveTo>
                <a:lnTo>
                  <a:pt x="0" y="126173"/>
                </a:lnTo>
              </a:path>
            </a:pathLst>
          </a:custGeom>
          <a:ln w="18429">
            <a:solidFill>
              <a:srgbClr val="C55A11"/>
            </a:solidFill>
          </a:ln>
        </p:spPr>
        <p:txBody>
          <a:bodyPr wrap="square" lIns="0" tIns="0" rIns="0" bIns="0" rtlCol="0"/>
          <a:lstStyle/>
          <a:p>
            <a:endParaRPr/>
          </a:p>
        </p:txBody>
      </p:sp>
      <p:sp>
        <p:nvSpPr>
          <p:cNvPr id="179" name="object 179"/>
          <p:cNvSpPr/>
          <p:nvPr/>
        </p:nvSpPr>
        <p:spPr>
          <a:xfrm>
            <a:off x="3815990" y="2363582"/>
            <a:ext cx="0" cy="135890"/>
          </a:xfrm>
          <a:custGeom>
            <a:avLst/>
            <a:gdLst/>
            <a:ahLst/>
            <a:cxnLst/>
            <a:rect l="l" t="t" r="r" b="b"/>
            <a:pathLst>
              <a:path h="135889">
                <a:moveTo>
                  <a:pt x="0" y="0"/>
                </a:moveTo>
                <a:lnTo>
                  <a:pt x="0" y="135387"/>
                </a:lnTo>
              </a:path>
            </a:pathLst>
          </a:custGeom>
          <a:ln w="19138">
            <a:solidFill>
              <a:srgbClr val="C55A11"/>
            </a:solidFill>
          </a:ln>
        </p:spPr>
        <p:txBody>
          <a:bodyPr wrap="square" lIns="0" tIns="0" rIns="0" bIns="0" rtlCol="0"/>
          <a:lstStyle/>
          <a:p>
            <a:endParaRPr/>
          </a:p>
        </p:txBody>
      </p:sp>
      <p:sp>
        <p:nvSpPr>
          <p:cNvPr id="180" name="object 180"/>
          <p:cNvSpPr/>
          <p:nvPr/>
        </p:nvSpPr>
        <p:spPr>
          <a:xfrm>
            <a:off x="3853913" y="2363582"/>
            <a:ext cx="0" cy="177800"/>
          </a:xfrm>
          <a:custGeom>
            <a:avLst/>
            <a:gdLst/>
            <a:ahLst/>
            <a:cxnLst/>
            <a:rect l="l" t="t" r="r" b="b"/>
            <a:pathLst>
              <a:path h="177800">
                <a:moveTo>
                  <a:pt x="0" y="0"/>
                </a:moveTo>
                <a:lnTo>
                  <a:pt x="0" y="177209"/>
                </a:lnTo>
              </a:path>
            </a:pathLst>
          </a:custGeom>
          <a:ln w="18429">
            <a:solidFill>
              <a:srgbClr val="C55A11"/>
            </a:solidFill>
          </a:ln>
        </p:spPr>
        <p:txBody>
          <a:bodyPr wrap="square" lIns="0" tIns="0" rIns="0" bIns="0" rtlCol="0"/>
          <a:lstStyle/>
          <a:p>
            <a:endParaRPr/>
          </a:p>
        </p:txBody>
      </p:sp>
      <p:sp>
        <p:nvSpPr>
          <p:cNvPr id="181" name="object 181"/>
          <p:cNvSpPr/>
          <p:nvPr/>
        </p:nvSpPr>
        <p:spPr>
          <a:xfrm>
            <a:off x="3891836" y="2363582"/>
            <a:ext cx="0" cy="857885"/>
          </a:xfrm>
          <a:custGeom>
            <a:avLst/>
            <a:gdLst/>
            <a:ahLst/>
            <a:cxnLst/>
            <a:rect l="l" t="t" r="r" b="b"/>
            <a:pathLst>
              <a:path h="857885">
                <a:moveTo>
                  <a:pt x="0" y="0"/>
                </a:moveTo>
                <a:lnTo>
                  <a:pt x="0" y="857693"/>
                </a:lnTo>
              </a:path>
            </a:pathLst>
          </a:custGeom>
          <a:ln w="19138">
            <a:solidFill>
              <a:srgbClr val="C55A11"/>
            </a:solidFill>
          </a:ln>
        </p:spPr>
        <p:txBody>
          <a:bodyPr wrap="square" lIns="0" tIns="0" rIns="0" bIns="0" rtlCol="0"/>
          <a:lstStyle/>
          <a:p>
            <a:endParaRPr/>
          </a:p>
        </p:txBody>
      </p:sp>
      <p:sp>
        <p:nvSpPr>
          <p:cNvPr id="182" name="object 182"/>
          <p:cNvSpPr/>
          <p:nvPr/>
        </p:nvSpPr>
        <p:spPr>
          <a:xfrm>
            <a:off x="3929758" y="2363582"/>
            <a:ext cx="0" cy="485775"/>
          </a:xfrm>
          <a:custGeom>
            <a:avLst/>
            <a:gdLst/>
            <a:ahLst/>
            <a:cxnLst/>
            <a:rect l="l" t="t" r="r" b="b"/>
            <a:pathLst>
              <a:path h="485775">
                <a:moveTo>
                  <a:pt x="0" y="0"/>
                </a:moveTo>
                <a:lnTo>
                  <a:pt x="0" y="485553"/>
                </a:lnTo>
              </a:path>
            </a:pathLst>
          </a:custGeom>
          <a:ln w="18429">
            <a:solidFill>
              <a:srgbClr val="C55A11"/>
            </a:solidFill>
          </a:ln>
        </p:spPr>
        <p:txBody>
          <a:bodyPr wrap="square" lIns="0" tIns="0" rIns="0" bIns="0" rtlCol="0"/>
          <a:lstStyle/>
          <a:p>
            <a:endParaRPr/>
          </a:p>
        </p:txBody>
      </p:sp>
      <p:sp>
        <p:nvSpPr>
          <p:cNvPr id="183" name="object 183"/>
          <p:cNvSpPr/>
          <p:nvPr/>
        </p:nvSpPr>
        <p:spPr>
          <a:xfrm>
            <a:off x="3967681" y="2363581"/>
            <a:ext cx="0" cy="281940"/>
          </a:xfrm>
          <a:custGeom>
            <a:avLst/>
            <a:gdLst/>
            <a:ahLst/>
            <a:cxnLst/>
            <a:rect l="l" t="t" r="r" b="b"/>
            <a:pathLst>
              <a:path h="281939">
                <a:moveTo>
                  <a:pt x="0" y="0"/>
                </a:moveTo>
                <a:lnTo>
                  <a:pt x="0" y="281408"/>
                </a:lnTo>
              </a:path>
            </a:pathLst>
          </a:custGeom>
          <a:ln w="19138">
            <a:solidFill>
              <a:srgbClr val="C55A11"/>
            </a:solidFill>
          </a:ln>
        </p:spPr>
        <p:txBody>
          <a:bodyPr wrap="square" lIns="0" tIns="0" rIns="0" bIns="0" rtlCol="0"/>
          <a:lstStyle/>
          <a:p>
            <a:endParaRPr/>
          </a:p>
        </p:txBody>
      </p:sp>
      <p:sp>
        <p:nvSpPr>
          <p:cNvPr id="184" name="object 184"/>
          <p:cNvSpPr/>
          <p:nvPr/>
        </p:nvSpPr>
        <p:spPr>
          <a:xfrm>
            <a:off x="4005604" y="2363581"/>
            <a:ext cx="0" cy="340995"/>
          </a:xfrm>
          <a:custGeom>
            <a:avLst/>
            <a:gdLst/>
            <a:ahLst/>
            <a:cxnLst/>
            <a:rect l="l" t="t" r="r" b="b"/>
            <a:pathLst>
              <a:path h="340994">
                <a:moveTo>
                  <a:pt x="0" y="0"/>
                </a:moveTo>
                <a:lnTo>
                  <a:pt x="0" y="340950"/>
                </a:lnTo>
              </a:path>
            </a:pathLst>
          </a:custGeom>
          <a:ln w="18429">
            <a:solidFill>
              <a:srgbClr val="C55A11"/>
            </a:solidFill>
          </a:ln>
        </p:spPr>
        <p:txBody>
          <a:bodyPr wrap="square" lIns="0" tIns="0" rIns="0" bIns="0" rtlCol="0"/>
          <a:lstStyle/>
          <a:p>
            <a:endParaRPr/>
          </a:p>
        </p:txBody>
      </p:sp>
      <p:sp>
        <p:nvSpPr>
          <p:cNvPr id="185" name="object 185"/>
          <p:cNvSpPr/>
          <p:nvPr/>
        </p:nvSpPr>
        <p:spPr>
          <a:xfrm>
            <a:off x="4043527" y="2363582"/>
            <a:ext cx="0" cy="174625"/>
          </a:xfrm>
          <a:custGeom>
            <a:avLst/>
            <a:gdLst/>
            <a:ahLst/>
            <a:cxnLst/>
            <a:rect l="l" t="t" r="r" b="b"/>
            <a:pathLst>
              <a:path h="174625">
                <a:moveTo>
                  <a:pt x="0" y="0"/>
                </a:moveTo>
                <a:lnTo>
                  <a:pt x="0" y="174373"/>
                </a:lnTo>
              </a:path>
            </a:pathLst>
          </a:custGeom>
          <a:ln w="19138">
            <a:solidFill>
              <a:srgbClr val="C55A11"/>
            </a:solidFill>
          </a:ln>
        </p:spPr>
        <p:txBody>
          <a:bodyPr wrap="square" lIns="0" tIns="0" rIns="0" bIns="0" rtlCol="0"/>
          <a:lstStyle/>
          <a:p>
            <a:endParaRPr/>
          </a:p>
        </p:txBody>
      </p:sp>
      <p:sp>
        <p:nvSpPr>
          <p:cNvPr id="186" name="object 186"/>
          <p:cNvSpPr/>
          <p:nvPr/>
        </p:nvSpPr>
        <p:spPr>
          <a:xfrm>
            <a:off x="4081450" y="2363582"/>
            <a:ext cx="0" cy="101600"/>
          </a:xfrm>
          <a:custGeom>
            <a:avLst/>
            <a:gdLst/>
            <a:ahLst/>
            <a:cxnLst/>
            <a:rect l="l" t="t" r="r" b="b"/>
            <a:pathLst>
              <a:path h="101600">
                <a:moveTo>
                  <a:pt x="0" y="0"/>
                </a:moveTo>
                <a:lnTo>
                  <a:pt x="0" y="101363"/>
                </a:lnTo>
              </a:path>
            </a:pathLst>
          </a:custGeom>
          <a:ln w="18429">
            <a:solidFill>
              <a:srgbClr val="C55A11"/>
            </a:solidFill>
          </a:ln>
        </p:spPr>
        <p:txBody>
          <a:bodyPr wrap="square" lIns="0" tIns="0" rIns="0" bIns="0" rtlCol="0"/>
          <a:lstStyle/>
          <a:p>
            <a:endParaRPr/>
          </a:p>
        </p:txBody>
      </p:sp>
      <p:sp>
        <p:nvSpPr>
          <p:cNvPr id="187" name="object 187"/>
          <p:cNvSpPr/>
          <p:nvPr/>
        </p:nvSpPr>
        <p:spPr>
          <a:xfrm>
            <a:off x="4119372" y="2363581"/>
            <a:ext cx="0" cy="130175"/>
          </a:xfrm>
          <a:custGeom>
            <a:avLst/>
            <a:gdLst/>
            <a:ahLst/>
            <a:cxnLst/>
            <a:rect l="l" t="t" r="r" b="b"/>
            <a:pathLst>
              <a:path h="130175">
                <a:moveTo>
                  <a:pt x="0" y="0"/>
                </a:moveTo>
                <a:lnTo>
                  <a:pt x="0" y="129717"/>
                </a:lnTo>
              </a:path>
            </a:pathLst>
          </a:custGeom>
          <a:ln w="19138">
            <a:solidFill>
              <a:srgbClr val="C55A11"/>
            </a:solidFill>
          </a:ln>
        </p:spPr>
        <p:txBody>
          <a:bodyPr wrap="square" lIns="0" tIns="0" rIns="0" bIns="0" rtlCol="0"/>
          <a:lstStyle/>
          <a:p>
            <a:endParaRPr/>
          </a:p>
        </p:txBody>
      </p:sp>
      <p:sp>
        <p:nvSpPr>
          <p:cNvPr id="188" name="object 188"/>
          <p:cNvSpPr/>
          <p:nvPr/>
        </p:nvSpPr>
        <p:spPr>
          <a:xfrm>
            <a:off x="4156941" y="2363582"/>
            <a:ext cx="0" cy="217170"/>
          </a:xfrm>
          <a:custGeom>
            <a:avLst/>
            <a:gdLst/>
            <a:ahLst/>
            <a:cxnLst/>
            <a:rect l="l" t="t" r="r" b="b"/>
            <a:pathLst>
              <a:path h="217169">
                <a:moveTo>
                  <a:pt x="0" y="0"/>
                </a:moveTo>
                <a:lnTo>
                  <a:pt x="0" y="216904"/>
                </a:lnTo>
              </a:path>
            </a:pathLst>
          </a:custGeom>
          <a:ln w="19138">
            <a:solidFill>
              <a:srgbClr val="C55A11"/>
            </a:solidFill>
          </a:ln>
        </p:spPr>
        <p:txBody>
          <a:bodyPr wrap="square" lIns="0" tIns="0" rIns="0" bIns="0" rtlCol="0"/>
          <a:lstStyle/>
          <a:p>
            <a:endParaRPr/>
          </a:p>
        </p:txBody>
      </p:sp>
      <p:sp>
        <p:nvSpPr>
          <p:cNvPr id="189" name="object 189"/>
          <p:cNvSpPr/>
          <p:nvPr/>
        </p:nvSpPr>
        <p:spPr>
          <a:xfrm>
            <a:off x="4195218" y="2363582"/>
            <a:ext cx="0" cy="185420"/>
          </a:xfrm>
          <a:custGeom>
            <a:avLst/>
            <a:gdLst/>
            <a:ahLst/>
            <a:cxnLst/>
            <a:rect l="l" t="t" r="r" b="b"/>
            <a:pathLst>
              <a:path h="185419">
                <a:moveTo>
                  <a:pt x="0" y="0"/>
                </a:moveTo>
                <a:lnTo>
                  <a:pt x="0" y="185006"/>
                </a:lnTo>
              </a:path>
            </a:pathLst>
          </a:custGeom>
          <a:ln w="19138">
            <a:solidFill>
              <a:srgbClr val="C55A11"/>
            </a:solidFill>
          </a:ln>
        </p:spPr>
        <p:txBody>
          <a:bodyPr wrap="square" lIns="0" tIns="0" rIns="0" bIns="0" rtlCol="0"/>
          <a:lstStyle/>
          <a:p>
            <a:endParaRPr/>
          </a:p>
        </p:txBody>
      </p:sp>
      <p:sp>
        <p:nvSpPr>
          <p:cNvPr id="190" name="object 190"/>
          <p:cNvSpPr/>
          <p:nvPr/>
        </p:nvSpPr>
        <p:spPr>
          <a:xfrm>
            <a:off x="4223217" y="2363581"/>
            <a:ext cx="19685" cy="49530"/>
          </a:xfrm>
          <a:custGeom>
            <a:avLst/>
            <a:gdLst/>
            <a:ahLst/>
            <a:cxnLst/>
            <a:rect l="l" t="t" r="r" b="b"/>
            <a:pathLst>
              <a:path w="19685" h="49530">
                <a:moveTo>
                  <a:pt x="19138" y="48909"/>
                </a:moveTo>
                <a:lnTo>
                  <a:pt x="0" y="48909"/>
                </a:lnTo>
                <a:lnTo>
                  <a:pt x="0" y="0"/>
                </a:lnTo>
                <a:lnTo>
                  <a:pt x="19138" y="0"/>
                </a:lnTo>
                <a:lnTo>
                  <a:pt x="19138" y="48909"/>
                </a:lnTo>
                <a:close/>
              </a:path>
            </a:pathLst>
          </a:custGeom>
          <a:solidFill>
            <a:srgbClr val="C55A11">
              <a:alpha val="50195"/>
            </a:srgbClr>
          </a:solidFill>
        </p:spPr>
        <p:txBody>
          <a:bodyPr wrap="square" lIns="0" tIns="0" rIns="0" bIns="0" rtlCol="0"/>
          <a:lstStyle/>
          <a:p>
            <a:endParaRPr/>
          </a:p>
        </p:txBody>
      </p:sp>
      <p:sp>
        <p:nvSpPr>
          <p:cNvPr id="191" name="object 191"/>
          <p:cNvSpPr/>
          <p:nvPr/>
        </p:nvSpPr>
        <p:spPr>
          <a:xfrm>
            <a:off x="4271064" y="2363582"/>
            <a:ext cx="0" cy="348615"/>
          </a:xfrm>
          <a:custGeom>
            <a:avLst/>
            <a:gdLst/>
            <a:ahLst/>
            <a:cxnLst/>
            <a:rect l="l" t="t" r="r" b="b"/>
            <a:pathLst>
              <a:path h="348614">
                <a:moveTo>
                  <a:pt x="0" y="0"/>
                </a:moveTo>
                <a:lnTo>
                  <a:pt x="0" y="348039"/>
                </a:lnTo>
              </a:path>
            </a:pathLst>
          </a:custGeom>
          <a:ln w="19138">
            <a:solidFill>
              <a:srgbClr val="C55A11"/>
            </a:solidFill>
          </a:ln>
        </p:spPr>
        <p:txBody>
          <a:bodyPr wrap="square" lIns="0" tIns="0" rIns="0" bIns="0" rtlCol="0"/>
          <a:lstStyle/>
          <a:p>
            <a:endParaRPr/>
          </a:p>
        </p:txBody>
      </p:sp>
      <p:sp>
        <p:nvSpPr>
          <p:cNvPr id="192" name="object 192"/>
          <p:cNvSpPr/>
          <p:nvPr/>
        </p:nvSpPr>
        <p:spPr>
          <a:xfrm>
            <a:off x="4308632" y="2363582"/>
            <a:ext cx="0" cy="120014"/>
          </a:xfrm>
          <a:custGeom>
            <a:avLst/>
            <a:gdLst/>
            <a:ahLst/>
            <a:cxnLst/>
            <a:rect l="l" t="t" r="r" b="b"/>
            <a:pathLst>
              <a:path h="120014">
                <a:moveTo>
                  <a:pt x="0" y="0"/>
                </a:moveTo>
                <a:lnTo>
                  <a:pt x="0" y="119793"/>
                </a:lnTo>
              </a:path>
            </a:pathLst>
          </a:custGeom>
          <a:ln w="19138">
            <a:solidFill>
              <a:srgbClr val="C55A11"/>
            </a:solidFill>
          </a:ln>
        </p:spPr>
        <p:txBody>
          <a:bodyPr wrap="square" lIns="0" tIns="0" rIns="0" bIns="0" rtlCol="0"/>
          <a:lstStyle/>
          <a:p>
            <a:endParaRPr/>
          </a:p>
        </p:txBody>
      </p:sp>
      <p:sp>
        <p:nvSpPr>
          <p:cNvPr id="193" name="object 193"/>
          <p:cNvSpPr/>
          <p:nvPr/>
        </p:nvSpPr>
        <p:spPr>
          <a:xfrm>
            <a:off x="4346909" y="2363582"/>
            <a:ext cx="0" cy="596900"/>
          </a:xfrm>
          <a:custGeom>
            <a:avLst/>
            <a:gdLst/>
            <a:ahLst/>
            <a:cxnLst/>
            <a:rect l="l" t="t" r="r" b="b"/>
            <a:pathLst>
              <a:path h="596900">
                <a:moveTo>
                  <a:pt x="0" y="0"/>
                </a:moveTo>
                <a:lnTo>
                  <a:pt x="0" y="596840"/>
                </a:lnTo>
              </a:path>
            </a:pathLst>
          </a:custGeom>
          <a:ln w="19138">
            <a:solidFill>
              <a:srgbClr val="C55A11"/>
            </a:solidFill>
          </a:ln>
        </p:spPr>
        <p:txBody>
          <a:bodyPr wrap="square" lIns="0" tIns="0" rIns="0" bIns="0" rtlCol="0"/>
          <a:lstStyle/>
          <a:p>
            <a:endParaRPr/>
          </a:p>
        </p:txBody>
      </p:sp>
      <p:sp>
        <p:nvSpPr>
          <p:cNvPr id="194" name="object 194"/>
          <p:cNvSpPr/>
          <p:nvPr/>
        </p:nvSpPr>
        <p:spPr>
          <a:xfrm>
            <a:off x="4384477" y="2363581"/>
            <a:ext cx="0" cy="91440"/>
          </a:xfrm>
          <a:custGeom>
            <a:avLst/>
            <a:gdLst/>
            <a:ahLst/>
            <a:cxnLst/>
            <a:rect l="l" t="t" r="r" b="b"/>
            <a:pathLst>
              <a:path h="91439">
                <a:moveTo>
                  <a:pt x="0" y="0"/>
                </a:moveTo>
                <a:lnTo>
                  <a:pt x="0" y="91439"/>
                </a:lnTo>
              </a:path>
            </a:pathLst>
          </a:custGeom>
          <a:ln w="19138">
            <a:solidFill>
              <a:srgbClr val="C55A11"/>
            </a:solidFill>
          </a:ln>
        </p:spPr>
        <p:txBody>
          <a:bodyPr wrap="square" lIns="0" tIns="0" rIns="0" bIns="0" rtlCol="0"/>
          <a:lstStyle/>
          <a:p>
            <a:endParaRPr/>
          </a:p>
        </p:txBody>
      </p:sp>
      <p:sp>
        <p:nvSpPr>
          <p:cNvPr id="195" name="object 195"/>
          <p:cNvSpPr/>
          <p:nvPr/>
        </p:nvSpPr>
        <p:spPr>
          <a:xfrm>
            <a:off x="840645" y="1307411"/>
            <a:ext cx="0" cy="2464435"/>
          </a:xfrm>
          <a:custGeom>
            <a:avLst/>
            <a:gdLst/>
            <a:ahLst/>
            <a:cxnLst/>
            <a:rect l="l" t="t" r="r" b="b"/>
            <a:pathLst>
              <a:path h="2464435">
                <a:moveTo>
                  <a:pt x="0" y="2463926"/>
                </a:moveTo>
                <a:lnTo>
                  <a:pt x="0" y="0"/>
                </a:lnTo>
              </a:path>
            </a:pathLst>
          </a:custGeom>
          <a:ln w="4430">
            <a:solidFill>
              <a:srgbClr val="D9D9D9"/>
            </a:solidFill>
          </a:ln>
        </p:spPr>
        <p:txBody>
          <a:bodyPr wrap="square" lIns="0" tIns="0" rIns="0" bIns="0" rtlCol="0"/>
          <a:lstStyle/>
          <a:p>
            <a:endParaRPr/>
          </a:p>
        </p:txBody>
      </p:sp>
      <p:sp>
        <p:nvSpPr>
          <p:cNvPr id="196" name="object 196"/>
          <p:cNvSpPr/>
          <p:nvPr/>
        </p:nvSpPr>
        <p:spPr>
          <a:xfrm>
            <a:off x="840645" y="2363584"/>
            <a:ext cx="3601085" cy="0"/>
          </a:xfrm>
          <a:custGeom>
            <a:avLst/>
            <a:gdLst/>
            <a:ahLst/>
            <a:cxnLst/>
            <a:rect l="l" t="t" r="r" b="b"/>
            <a:pathLst>
              <a:path w="3601085">
                <a:moveTo>
                  <a:pt x="0" y="0"/>
                </a:moveTo>
                <a:lnTo>
                  <a:pt x="3600880" y="0"/>
                </a:lnTo>
              </a:path>
            </a:pathLst>
          </a:custGeom>
          <a:ln w="4430">
            <a:solidFill>
              <a:srgbClr val="D9D9D9"/>
            </a:solidFill>
          </a:ln>
        </p:spPr>
        <p:txBody>
          <a:bodyPr wrap="square" lIns="0" tIns="0" rIns="0" bIns="0" rtlCol="0"/>
          <a:lstStyle/>
          <a:p>
            <a:endParaRPr/>
          </a:p>
        </p:txBody>
      </p:sp>
      <p:sp>
        <p:nvSpPr>
          <p:cNvPr id="197" name="object 197"/>
          <p:cNvSpPr txBox="1"/>
          <p:nvPr/>
        </p:nvSpPr>
        <p:spPr>
          <a:xfrm>
            <a:off x="564376" y="3694776"/>
            <a:ext cx="207010" cy="139065"/>
          </a:xfrm>
          <a:prstGeom prst="rect">
            <a:avLst/>
          </a:prstGeom>
        </p:spPr>
        <p:txBody>
          <a:bodyPr vert="horz" wrap="square" lIns="0" tIns="11430" rIns="0" bIns="0" rtlCol="0">
            <a:spAutoFit/>
          </a:bodyPr>
          <a:lstStyle/>
          <a:p>
            <a:pPr marL="12700">
              <a:lnSpc>
                <a:spcPct val="100000"/>
              </a:lnSpc>
              <a:spcBef>
                <a:spcPts val="90"/>
              </a:spcBef>
            </a:pPr>
            <a:r>
              <a:rPr sz="750" spc="-10" dirty="0">
                <a:latin typeface="Arial Narrow"/>
                <a:cs typeface="Arial Narrow"/>
              </a:rPr>
              <a:t>-</a:t>
            </a:r>
            <a:r>
              <a:rPr sz="750" spc="-5" dirty="0">
                <a:latin typeface="Arial Narrow"/>
                <a:cs typeface="Arial Narrow"/>
              </a:rPr>
              <a:t>80%</a:t>
            </a:r>
            <a:endParaRPr sz="750">
              <a:latin typeface="Arial Narrow"/>
              <a:cs typeface="Arial Narrow"/>
            </a:endParaRPr>
          </a:p>
        </p:txBody>
      </p:sp>
      <p:sp>
        <p:nvSpPr>
          <p:cNvPr id="198" name="object 198"/>
          <p:cNvSpPr txBox="1"/>
          <p:nvPr/>
        </p:nvSpPr>
        <p:spPr>
          <a:xfrm>
            <a:off x="564376" y="3342824"/>
            <a:ext cx="207010" cy="139065"/>
          </a:xfrm>
          <a:prstGeom prst="rect">
            <a:avLst/>
          </a:prstGeom>
        </p:spPr>
        <p:txBody>
          <a:bodyPr vert="horz" wrap="square" lIns="0" tIns="11430" rIns="0" bIns="0" rtlCol="0">
            <a:spAutoFit/>
          </a:bodyPr>
          <a:lstStyle/>
          <a:p>
            <a:pPr marL="12700">
              <a:lnSpc>
                <a:spcPct val="100000"/>
              </a:lnSpc>
              <a:spcBef>
                <a:spcPts val="90"/>
              </a:spcBef>
            </a:pPr>
            <a:r>
              <a:rPr sz="750" spc="-10" dirty="0">
                <a:latin typeface="Arial Narrow"/>
                <a:cs typeface="Arial Narrow"/>
              </a:rPr>
              <a:t>-</a:t>
            </a:r>
            <a:r>
              <a:rPr sz="750" spc="-5" dirty="0">
                <a:latin typeface="Arial Narrow"/>
                <a:cs typeface="Arial Narrow"/>
              </a:rPr>
              <a:t>60%</a:t>
            </a:r>
            <a:endParaRPr sz="750">
              <a:latin typeface="Arial Narrow"/>
              <a:cs typeface="Arial Narrow"/>
            </a:endParaRPr>
          </a:p>
        </p:txBody>
      </p:sp>
      <p:sp>
        <p:nvSpPr>
          <p:cNvPr id="199" name="object 199"/>
          <p:cNvSpPr txBox="1"/>
          <p:nvPr/>
        </p:nvSpPr>
        <p:spPr>
          <a:xfrm>
            <a:off x="564376" y="2990870"/>
            <a:ext cx="207010" cy="139065"/>
          </a:xfrm>
          <a:prstGeom prst="rect">
            <a:avLst/>
          </a:prstGeom>
        </p:spPr>
        <p:txBody>
          <a:bodyPr vert="horz" wrap="square" lIns="0" tIns="11430" rIns="0" bIns="0" rtlCol="0">
            <a:spAutoFit/>
          </a:bodyPr>
          <a:lstStyle/>
          <a:p>
            <a:pPr marL="12700">
              <a:lnSpc>
                <a:spcPct val="100000"/>
              </a:lnSpc>
              <a:spcBef>
                <a:spcPts val="90"/>
              </a:spcBef>
            </a:pPr>
            <a:r>
              <a:rPr sz="750" spc="-10" dirty="0">
                <a:latin typeface="Arial Narrow"/>
                <a:cs typeface="Arial Narrow"/>
              </a:rPr>
              <a:t>-</a:t>
            </a:r>
            <a:r>
              <a:rPr sz="750" spc="-5" dirty="0">
                <a:latin typeface="Arial Narrow"/>
                <a:cs typeface="Arial Narrow"/>
              </a:rPr>
              <a:t>40%</a:t>
            </a:r>
            <a:endParaRPr sz="750">
              <a:latin typeface="Arial Narrow"/>
              <a:cs typeface="Arial Narrow"/>
            </a:endParaRPr>
          </a:p>
        </p:txBody>
      </p:sp>
      <p:sp>
        <p:nvSpPr>
          <p:cNvPr id="200" name="object 200"/>
          <p:cNvSpPr txBox="1"/>
          <p:nvPr/>
        </p:nvSpPr>
        <p:spPr>
          <a:xfrm>
            <a:off x="564376" y="2638917"/>
            <a:ext cx="207010" cy="139065"/>
          </a:xfrm>
          <a:prstGeom prst="rect">
            <a:avLst/>
          </a:prstGeom>
        </p:spPr>
        <p:txBody>
          <a:bodyPr vert="horz" wrap="square" lIns="0" tIns="11430" rIns="0" bIns="0" rtlCol="0">
            <a:spAutoFit/>
          </a:bodyPr>
          <a:lstStyle/>
          <a:p>
            <a:pPr marL="12700">
              <a:lnSpc>
                <a:spcPct val="100000"/>
              </a:lnSpc>
              <a:spcBef>
                <a:spcPts val="90"/>
              </a:spcBef>
            </a:pPr>
            <a:r>
              <a:rPr sz="750" spc="-10" dirty="0">
                <a:latin typeface="Arial Narrow"/>
                <a:cs typeface="Arial Narrow"/>
              </a:rPr>
              <a:t>-</a:t>
            </a:r>
            <a:r>
              <a:rPr sz="750" spc="-5" dirty="0">
                <a:latin typeface="Arial Narrow"/>
                <a:cs typeface="Arial Narrow"/>
              </a:rPr>
              <a:t>20%</a:t>
            </a:r>
            <a:endParaRPr sz="750">
              <a:latin typeface="Arial Narrow"/>
              <a:cs typeface="Arial Narrow"/>
            </a:endParaRPr>
          </a:p>
        </p:txBody>
      </p:sp>
      <p:sp>
        <p:nvSpPr>
          <p:cNvPr id="201" name="object 201"/>
          <p:cNvSpPr txBox="1"/>
          <p:nvPr/>
        </p:nvSpPr>
        <p:spPr>
          <a:xfrm>
            <a:off x="633252" y="2286962"/>
            <a:ext cx="137795" cy="139065"/>
          </a:xfrm>
          <a:prstGeom prst="rect">
            <a:avLst/>
          </a:prstGeom>
        </p:spPr>
        <p:txBody>
          <a:bodyPr vert="horz" wrap="square" lIns="0" tIns="11430" rIns="0" bIns="0" rtlCol="0">
            <a:spAutoFit/>
          </a:bodyPr>
          <a:lstStyle/>
          <a:p>
            <a:pPr marL="12700">
              <a:lnSpc>
                <a:spcPct val="100000"/>
              </a:lnSpc>
              <a:spcBef>
                <a:spcPts val="90"/>
              </a:spcBef>
            </a:pPr>
            <a:r>
              <a:rPr sz="750" spc="-5" dirty="0">
                <a:latin typeface="Arial Narrow"/>
                <a:cs typeface="Arial Narrow"/>
              </a:rPr>
              <a:t>0%</a:t>
            </a:r>
            <a:endParaRPr sz="750">
              <a:latin typeface="Arial Narrow"/>
              <a:cs typeface="Arial Narrow"/>
            </a:endParaRPr>
          </a:p>
        </p:txBody>
      </p:sp>
      <p:sp>
        <p:nvSpPr>
          <p:cNvPr id="202" name="object 202"/>
          <p:cNvSpPr txBox="1"/>
          <p:nvPr/>
        </p:nvSpPr>
        <p:spPr>
          <a:xfrm>
            <a:off x="590160" y="1935010"/>
            <a:ext cx="180975" cy="139065"/>
          </a:xfrm>
          <a:prstGeom prst="rect">
            <a:avLst/>
          </a:prstGeom>
        </p:spPr>
        <p:txBody>
          <a:bodyPr vert="horz" wrap="square" lIns="0" tIns="11430" rIns="0" bIns="0" rtlCol="0">
            <a:spAutoFit/>
          </a:bodyPr>
          <a:lstStyle/>
          <a:p>
            <a:pPr marL="12700">
              <a:lnSpc>
                <a:spcPct val="100000"/>
              </a:lnSpc>
              <a:spcBef>
                <a:spcPts val="90"/>
              </a:spcBef>
            </a:pPr>
            <a:r>
              <a:rPr sz="750" spc="-5" dirty="0">
                <a:latin typeface="Arial Narrow"/>
                <a:cs typeface="Arial Narrow"/>
              </a:rPr>
              <a:t>20%</a:t>
            </a:r>
            <a:endParaRPr sz="750">
              <a:latin typeface="Arial Narrow"/>
              <a:cs typeface="Arial Narrow"/>
            </a:endParaRPr>
          </a:p>
        </p:txBody>
      </p:sp>
      <p:sp>
        <p:nvSpPr>
          <p:cNvPr id="203" name="object 203"/>
          <p:cNvSpPr txBox="1"/>
          <p:nvPr/>
        </p:nvSpPr>
        <p:spPr>
          <a:xfrm>
            <a:off x="590160" y="1583056"/>
            <a:ext cx="180975" cy="139065"/>
          </a:xfrm>
          <a:prstGeom prst="rect">
            <a:avLst/>
          </a:prstGeom>
        </p:spPr>
        <p:txBody>
          <a:bodyPr vert="horz" wrap="square" lIns="0" tIns="11430" rIns="0" bIns="0" rtlCol="0">
            <a:spAutoFit/>
          </a:bodyPr>
          <a:lstStyle/>
          <a:p>
            <a:pPr marL="12700">
              <a:lnSpc>
                <a:spcPct val="100000"/>
              </a:lnSpc>
              <a:spcBef>
                <a:spcPts val="90"/>
              </a:spcBef>
            </a:pPr>
            <a:r>
              <a:rPr sz="750" spc="-5" dirty="0">
                <a:latin typeface="Arial Narrow"/>
                <a:cs typeface="Arial Narrow"/>
              </a:rPr>
              <a:t>40%</a:t>
            </a:r>
            <a:endParaRPr sz="750">
              <a:latin typeface="Arial Narrow"/>
              <a:cs typeface="Arial Narrow"/>
            </a:endParaRPr>
          </a:p>
        </p:txBody>
      </p:sp>
      <p:sp>
        <p:nvSpPr>
          <p:cNvPr id="204" name="object 204"/>
          <p:cNvSpPr txBox="1"/>
          <p:nvPr/>
        </p:nvSpPr>
        <p:spPr>
          <a:xfrm>
            <a:off x="590160" y="1231102"/>
            <a:ext cx="180975" cy="139065"/>
          </a:xfrm>
          <a:prstGeom prst="rect">
            <a:avLst/>
          </a:prstGeom>
        </p:spPr>
        <p:txBody>
          <a:bodyPr vert="horz" wrap="square" lIns="0" tIns="11430" rIns="0" bIns="0" rtlCol="0">
            <a:spAutoFit/>
          </a:bodyPr>
          <a:lstStyle/>
          <a:p>
            <a:pPr marL="12700">
              <a:lnSpc>
                <a:spcPct val="100000"/>
              </a:lnSpc>
              <a:spcBef>
                <a:spcPts val="90"/>
              </a:spcBef>
            </a:pPr>
            <a:r>
              <a:rPr sz="750" spc="-5" dirty="0">
                <a:latin typeface="Arial Narrow"/>
                <a:cs typeface="Arial Narrow"/>
              </a:rPr>
              <a:t>60%</a:t>
            </a:r>
            <a:endParaRPr sz="750">
              <a:latin typeface="Arial Narrow"/>
              <a:cs typeface="Arial Narrow"/>
            </a:endParaRPr>
          </a:p>
        </p:txBody>
      </p:sp>
      <p:sp>
        <p:nvSpPr>
          <p:cNvPr id="205" name="object 205"/>
          <p:cNvSpPr/>
          <p:nvPr/>
        </p:nvSpPr>
        <p:spPr>
          <a:xfrm>
            <a:off x="1485688" y="3277277"/>
            <a:ext cx="48260" cy="48260"/>
          </a:xfrm>
          <a:custGeom>
            <a:avLst/>
            <a:gdLst/>
            <a:ahLst/>
            <a:cxnLst/>
            <a:rect l="l" t="t" r="r" b="b"/>
            <a:pathLst>
              <a:path w="48259" h="48260">
                <a:moveTo>
                  <a:pt x="0" y="0"/>
                </a:moveTo>
                <a:lnTo>
                  <a:pt x="48196" y="0"/>
                </a:lnTo>
                <a:lnTo>
                  <a:pt x="48196" y="48196"/>
                </a:lnTo>
                <a:lnTo>
                  <a:pt x="0" y="48196"/>
                </a:lnTo>
                <a:lnTo>
                  <a:pt x="0" y="0"/>
                </a:lnTo>
                <a:close/>
              </a:path>
            </a:pathLst>
          </a:custGeom>
          <a:solidFill>
            <a:srgbClr val="00AFEF"/>
          </a:solidFill>
        </p:spPr>
        <p:txBody>
          <a:bodyPr wrap="square" lIns="0" tIns="0" rIns="0" bIns="0" rtlCol="0"/>
          <a:lstStyle/>
          <a:p>
            <a:endParaRPr/>
          </a:p>
        </p:txBody>
      </p:sp>
      <p:sp>
        <p:nvSpPr>
          <p:cNvPr id="206" name="object 206"/>
          <p:cNvSpPr/>
          <p:nvPr/>
        </p:nvSpPr>
        <p:spPr>
          <a:xfrm>
            <a:off x="2470265" y="3277277"/>
            <a:ext cx="48260" cy="48260"/>
          </a:xfrm>
          <a:custGeom>
            <a:avLst/>
            <a:gdLst/>
            <a:ahLst/>
            <a:cxnLst/>
            <a:rect l="l" t="t" r="r" b="b"/>
            <a:pathLst>
              <a:path w="48260" h="48260">
                <a:moveTo>
                  <a:pt x="0" y="0"/>
                </a:moveTo>
                <a:lnTo>
                  <a:pt x="48196" y="0"/>
                </a:lnTo>
                <a:lnTo>
                  <a:pt x="48196" y="48196"/>
                </a:lnTo>
                <a:lnTo>
                  <a:pt x="0" y="48196"/>
                </a:lnTo>
                <a:lnTo>
                  <a:pt x="0" y="0"/>
                </a:lnTo>
                <a:close/>
              </a:path>
            </a:pathLst>
          </a:custGeom>
          <a:solidFill>
            <a:srgbClr val="C55A11">
              <a:alpha val="50195"/>
            </a:srgbClr>
          </a:solidFill>
        </p:spPr>
        <p:txBody>
          <a:bodyPr wrap="square" lIns="0" tIns="0" rIns="0" bIns="0" rtlCol="0"/>
          <a:lstStyle/>
          <a:p>
            <a:endParaRPr/>
          </a:p>
        </p:txBody>
      </p:sp>
      <p:sp>
        <p:nvSpPr>
          <p:cNvPr id="207" name="object 207"/>
          <p:cNvSpPr txBox="1"/>
          <p:nvPr/>
        </p:nvSpPr>
        <p:spPr>
          <a:xfrm>
            <a:off x="1542931" y="3224669"/>
            <a:ext cx="2087245" cy="139065"/>
          </a:xfrm>
          <a:prstGeom prst="rect">
            <a:avLst/>
          </a:prstGeom>
        </p:spPr>
        <p:txBody>
          <a:bodyPr vert="horz" wrap="square" lIns="0" tIns="11430" rIns="0" bIns="0" rtlCol="0">
            <a:spAutoFit/>
          </a:bodyPr>
          <a:lstStyle/>
          <a:p>
            <a:pPr marL="12700">
              <a:lnSpc>
                <a:spcPct val="100000"/>
              </a:lnSpc>
              <a:spcBef>
                <a:spcPts val="90"/>
              </a:spcBef>
              <a:tabLst>
                <a:tab pos="996950" algn="l"/>
              </a:tabLst>
            </a:pPr>
            <a:r>
              <a:rPr sz="750" spc="-5" dirty="0">
                <a:latin typeface="Arial Narrow"/>
                <a:cs typeface="Arial Narrow"/>
              </a:rPr>
              <a:t>Calendar</a:t>
            </a:r>
            <a:r>
              <a:rPr sz="750" dirty="0">
                <a:latin typeface="Arial Narrow"/>
                <a:cs typeface="Arial Narrow"/>
              </a:rPr>
              <a:t> </a:t>
            </a:r>
            <a:r>
              <a:rPr sz="750" spc="-5" dirty="0">
                <a:latin typeface="Arial Narrow"/>
                <a:cs typeface="Arial Narrow"/>
              </a:rPr>
              <a:t>Year</a:t>
            </a:r>
            <a:r>
              <a:rPr sz="750" spc="5" dirty="0">
                <a:latin typeface="Arial Narrow"/>
                <a:cs typeface="Arial Narrow"/>
              </a:rPr>
              <a:t> </a:t>
            </a:r>
            <a:r>
              <a:rPr sz="750" spc="-5" dirty="0">
                <a:latin typeface="Arial Narrow"/>
                <a:cs typeface="Arial Narrow"/>
              </a:rPr>
              <a:t>Return	Maximum Intra-year</a:t>
            </a:r>
            <a:r>
              <a:rPr sz="750" spc="-60" dirty="0">
                <a:latin typeface="Arial Narrow"/>
                <a:cs typeface="Arial Narrow"/>
              </a:rPr>
              <a:t> </a:t>
            </a:r>
            <a:r>
              <a:rPr sz="750" spc="-5" dirty="0">
                <a:latin typeface="Arial Narrow"/>
                <a:cs typeface="Arial Narrow"/>
              </a:rPr>
              <a:t>Drawdown</a:t>
            </a:r>
            <a:endParaRPr sz="750">
              <a:latin typeface="Arial Narrow"/>
              <a:cs typeface="Arial Narrow"/>
            </a:endParaRPr>
          </a:p>
        </p:txBody>
      </p:sp>
      <p:sp>
        <p:nvSpPr>
          <p:cNvPr id="210" name="object 210"/>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10</a:t>
            </a:fld>
            <a:endParaRPr sz="750"/>
          </a:p>
        </p:txBody>
      </p:sp>
      <p:sp>
        <p:nvSpPr>
          <p:cNvPr id="208" name="object 208"/>
          <p:cNvSpPr txBox="1"/>
          <p:nvPr/>
        </p:nvSpPr>
        <p:spPr>
          <a:xfrm>
            <a:off x="1463887" y="1327331"/>
            <a:ext cx="2321560" cy="139065"/>
          </a:xfrm>
          <a:prstGeom prst="rect">
            <a:avLst/>
          </a:prstGeom>
        </p:spPr>
        <p:txBody>
          <a:bodyPr vert="horz" wrap="square" lIns="0" tIns="11430" rIns="0" bIns="0" rtlCol="0">
            <a:spAutoFit/>
          </a:bodyPr>
          <a:lstStyle/>
          <a:p>
            <a:pPr marL="12700">
              <a:lnSpc>
                <a:spcPct val="100000"/>
              </a:lnSpc>
              <a:spcBef>
                <a:spcPts val="90"/>
              </a:spcBef>
            </a:pPr>
            <a:r>
              <a:rPr sz="750" b="1" spc="-5" dirty="0">
                <a:latin typeface="Arial Narrow"/>
                <a:cs typeface="Arial Narrow"/>
              </a:rPr>
              <a:t>S&amp;P 500 Annual Returns versus Annual </a:t>
            </a:r>
            <a:r>
              <a:rPr sz="750" b="1" spc="-10" dirty="0">
                <a:latin typeface="Arial Narrow"/>
                <a:cs typeface="Arial Narrow"/>
              </a:rPr>
              <a:t>Intra-year</a:t>
            </a:r>
            <a:r>
              <a:rPr sz="750" b="1" spc="-25" dirty="0">
                <a:latin typeface="Arial Narrow"/>
                <a:cs typeface="Arial Narrow"/>
              </a:rPr>
              <a:t> </a:t>
            </a:r>
            <a:r>
              <a:rPr sz="750" b="1" spc="-5" dirty="0">
                <a:latin typeface="Arial Narrow"/>
                <a:cs typeface="Arial Narrow"/>
              </a:rPr>
              <a:t>Drawdowns</a:t>
            </a:r>
            <a:endParaRPr sz="750">
              <a:latin typeface="Arial Narrow"/>
              <a:cs typeface="Arial Narrow"/>
            </a:endParaRPr>
          </a:p>
        </p:txBody>
      </p:sp>
      <p:sp>
        <p:nvSpPr>
          <p:cNvPr id="209" name="object 209"/>
          <p:cNvSpPr txBox="1"/>
          <p:nvPr/>
        </p:nvSpPr>
        <p:spPr>
          <a:xfrm>
            <a:off x="760563" y="3621920"/>
            <a:ext cx="3609340" cy="326390"/>
          </a:xfrm>
          <a:prstGeom prst="rect">
            <a:avLst/>
          </a:prstGeom>
        </p:spPr>
        <p:txBody>
          <a:bodyPr vert="horz" wrap="square" lIns="0" tIns="13335" rIns="0" bIns="0" rtlCol="0">
            <a:spAutoFit/>
          </a:bodyPr>
          <a:lstStyle/>
          <a:p>
            <a:pPr marL="132080">
              <a:lnSpc>
                <a:spcPct val="100000"/>
              </a:lnSpc>
              <a:spcBef>
                <a:spcPts val="105"/>
              </a:spcBef>
            </a:pPr>
            <a:r>
              <a:rPr sz="550" dirty="0">
                <a:latin typeface="Arial Narrow"/>
                <a:cs typeface="Arial Narrow"/>
              </a:rPr>
              <a:t>Source: 1832 Asset Management,</a:t>
            </a:r>
            <a:r>
              <a:rPr sz="550" spc="-40" dirty="0">
                <a:latin typeface="Arial Narrow"/>
                <a:cs typeface="Arial Narrow"/>
              </a:rPr>
              <a:t> </a:t>
            </a:r>
            <a:r>
              <a:rPr sz="550" dirty="0">
                <a:latin typeface="Arial Narrow"/>
                <a:cs typeface="Arial Narrow"/>
              </a:rPr>
              <a:t>Bloomberg</a:t>
            </a:r>
            <a:endParaRPr sz="550">
              <a:latin typeface="Arial Narrow"/>
              <a:cs typeface="Arial Narrow"/>
            </a:endParaRPr>
          </a:p>
          <a:p>
            <a:pPr>
              <a:lnSpc>
                <a:spcPct val="100000"/>
              </a:lnSpc>
            </a:pPr>
            <a:endParaRPr sz="700">
              <a:latin typeface="Arial Narrow"/>
              <a:cs typeface="Arial Narrow"/>
            </a:endParaRPr>
          </a:p>
          <a:p>
            <a:pPr marL="12700">
              <a:lnSpc>
                <a:spcPct val="100000"/>
              </a:lnSpc>
              <a:tabLst>
                <a:tab pos="391160" algn="l"/>
                <a:tab pos="770255" algn="l"/>
                <a:tab pos="1149350" algn="l"/>
                <a:tab pos="1528445" algn="l"/>
                <a:tab pos="1907539" algn="l"/>
                <a:tab pos="2286635" algn="l"/>
                <a:tab pos="2665730" algn="l"/>
                <a:tab pos="3044825" algn="l"/>
                <a:tab pos="3423920" algn="l"/>
              </a:tabLst>
            </a:pPr>
            <a:r>
              <a:rPr sz="750" spc="-5" dirty="0">
                <a:latin typeface="Arial Narrow"/>
                <a:cs typeface="Arial Narrow"/>
              </a:rPr>
              <a:t>19</a:t>
            </a:r>
            <a:r>
              <a:rPr sz="750" spc="-10" dirty="0">
                <a:latin typeface="Arial Narrow"/>
                <a:cs typeface="Arial Narrow"/>
              </a:rPr>
              <a:t>2</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3</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4</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5</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6</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7</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8</a:t>
            </a:r>
            <a:r>
              <a:rPr sz="750" spc="-5" dirty="0">
                <a:latin typeface="Arial Narrow"/>
                <a:cs typeface="Arial Narrow"/>
              </a:rPr>
              <a:t>8</a:t>
            </a:r>
            <a:r>
              <a:rPr sz="750" dirty="0">
                <a:latin typeface="Arial Narrow"/>
                <a:cs typeface="Arial Narrow"/>
              </a:rPr>
              <a:t>	</a:t>
            </a:r>
            <a:r>
              <a:rPr sz="750" spc="-5" dirty="0">
                <a:latin typeface="Arial Narrow"/>
                <a:cs typeface="Arial Narrow"/>
              </a:rPr>
              <a:t>19</a:t>
            </a:r>
            <a:r>
              <a:rPr sz="750" spc="-10" dirty="0">
                <a:latin typeface="Arial Narrow"/>
                <a:cs typeface="Arial Narrow"/>
              </a:rPr>
              <a:t>9</a:t>
            </a:r>
            <a:r>
              <a:rPr sz="750" spc="-5" dirty="0">
                <a:latin typeface="Arial Narrow"/>
                <a:cs typeface="Arial Narrow"/>
              </a:rPr>
              <a:t>8</a:t>
            </a:r>
            <a:r>
              <a:rPr sz="750" dirty="0">
                <a:latin typeface="Arial Narrow"/>
                <a:cs typeface="Arial Narrow"/>
              </a:rPr>
              <a:t>	</a:t>
            </a:r>
            <a:r>
              <a:rPr sz="750" spc="-5" dirty="0">
                <a:latin typeface="Arial Narrow"/>
                <a:cs typeface="Arial Narrow"/>
              </a:rPr>
              <a:t>20</a:t>
            </a:r>
            <a:r>
              <a:rPr sz="750" spc="-10" dirty="0">
                <a:latin typeface="Arial Narrow"/>
                <a:cs typeface="Arial Narrow"/>
              </a:rPr>
              <a:t>0</a:t>
            </a:r>
            <a:r>
              <a:rPr sz="750" spc="-5" dirty="0">
                <a:latin typeface="Arial Narrow"/>
                <a:cs typeface="Arial Narrow"/>
              </a:rPr>
              <a:t>8</a:t>
            </a:r>
            <a:r>
              <a:rPr sz="750" dirty="0">
                <a:latin typeface="Arial Narrow"/>
                <a:cs typeface="Arial Narrow"/>
              </a:rPr>
              <a:t>	</a:t>
            </a:r>
            <a:r>
              <a:rPr sz="750" spc="-5" dirty="0">
                <a:latin typeface="Arial Narrow"/>
                <a:cs typeface="Arial Narrow"/>
              </a:rPr>
              <a:t>20</a:t>
            </a:r>
            <a:r>
              <a:rPr sz="750" spc="-10" dirty="0">
                <a:latin typeface="Arial Narrow"/>
                <a:cs typeface="Arial Narrow"/>
              </a:rPr>
              <a:t>1</a:t>
            </a:r>
            <a:r>
              <a:rPr sz="750" spc="-5" dirty="0">
                <a:latin typeface="Arial Narrow"/>
                <a:cs typeface="Arial Narrow"/>
              </a:rPr>
              <a:t>8</a:t>
            </a:r>
            <a:endParaRPr sz="750">
              <a:latin typeface="Arial Narrow"/>
              <a:cs typeface="Arial Narrow"/>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5600700" cy="330835"/>
          </a:xfrm>
          <a:prstGeom prst="rect">
            <a:avLst/>
          </a:prstGeom>
        </p:spPr>
        <p:txBody>
          <a:bodyPr vert="horz" wrap="square" lIns="0" tIns="13335" rIns="0" bIns="0" rtlCol="0">
            <a:spAutoFit/>
          </a:bodyPr>
          <a:lstStyle/>
          <a:p>
            <a:pPr marL="12700">
              <a:lnSpc>
                <a:spcPct val="100000"/>
              </a:lnSpc>
              <a:spcBef>
                <a:spcPts val="105"/>
              </a:spcBef>
            </a:pPr>
            <a:r>
              <a:rPr sz="2000" dirty="0"/>
              <a:t>Why the unending demand for fortune</a:t>
            </a:r>
            <a:r>
              <a:rPr sz="2000" spc="-110" dirty="0"/>
              <a:t> </a:t>
            </a:r>
            <a:r>
              <a:rPr sz="2000" spc="-5" dirty="0"/>
              <a:t>telling?</a:t>
            </a:r>
            <a:endParaRPr sz="2000"/>
          </a:p>
        </p:txBody>
      </p:sp>
      <p:sp>
        <p:nvSpPr>
          <p:cNvPr id="6" name="object 6"/>
          <p:cNvSpPr txBox="1"/>
          <p:nvPr/>
        </p:nvSpPr>
        <p:spPr>
          <a:xfrm>
            <a:off x="879006" y="1189301"/>
            <a:ext cx="6797040" cy="543560"/>
          </a:xfrm>
          <a:prstGeom prst="rect">
            <a:avLst/>
          </a:prstGeom>
        </p:spPr>
        <p:txBody>
          <a:bodyPr vert="horz" wrap="square" lIns="0" tIns="12700" rIns="0" bIns="0" rtlCol="0">
            <a:spAutoFit/>
          </a:bodyPr>
          <a:lstStyle/>
          <a:p>
            <a:pPr marL="12700">
              <a:lnSpc>
                <a:spcPct val="100000"/>
              </a:lnSpc>
              <a:spcBef>
                <a:spcPts val="100"/>
              </a:spcBef>
            </a:pPr>
            <a:r>
              <a:rPr sz="1200" i="1" spc="-5" dirty="0">
                <a:solidFill>
                  <a:srgbClr val="005594"/>
                </a:solidFill>
                <a:latin typeface="Calibri"/>
                <a:cs typeface="Calibri"/>
              </a:rPr>
              <a:t>The idea that </a:t>
            </a:r>
            <a:r>
              <a:rPr sz="1200" i="1" dirty="0">
                <a:solidFill>
                  <a:srgbClr val="005594"/>
                </a:solidFill>
                <a:latin typeface="Calibri"/>
                <a:cs typeface="Calibri"/>
              </a:rPr>
              <a:t>the </a:t>
            </a:r>
            <a:r>
              <a:rPr sz="1200" i="1" spc="-5" dirty="0">
                <a:solidFill>
                  <a:srgbClr val="005594"/>
                </a:solidFill>
                <a:latin typeface="Calibri"/>
                <a:cs typeface="Calibri"/>
              </a:rPr>
              <a:t>future </a:t>
            </a:r>
            <a:r>
              <a:rPr sz="1200" i="1" dirty="0">
                <a:solidFill>
                  <a:srgbClr val="005594"/>
                </a:solidFill>
                <a:latin typeface="Calibri"/>
                <a:cs typeface="Calibri"/>
              </a:rPr>
              <a:t>is </a:t>
            </a:r>
            <a:r>
              <a:rPr sz="1200" i="1" spc="-5" dirty="0">
                <a:solidFill>
                  <a:srgbClr val="005594"/>
                </a:solidFill>
                <a:latin typeface="Calibri"/>
                <a:cs typeface="Calibri"/>
              </a:rPr>
              <a:t>unpredictable </a:t>
            </a:r>
            <a:r>
              <a:rPr sz="1200" i="1" dirty="0">
                <a:solidFill>
                  <a:srgbClr val="005594"/>
                </a:solidFill>
                <a:latin typeface="Calibri"/>
                <a:cs typeface="Calibri"/>
              </a:rPr>
              <a:t>is </a:t>
            </a:r>
            <a:r>
              <a:rPr sz="1200" i="1" spc="-5" dirty="0">
                <a:solidFill>
                  <a:srgbClr val="005594"/>
                </a:solidFill>
                <a:latin typeface="Calibri"/>
                <a:cs typeface="Calibri"/>
              </a:rPr>
              <a:t>undermined </a:t>
            </a:r>
            <a:r>
              <a:rPr sz="1200" i="1" dirty="0">
                <a:solidFill>
                  <a:srgbClr val="005594"/>
                </a:solidFill>
                <a:latin typeface="Calibri"/>
                <a:cs typeface="Calibri"/>
              </a:rPr>
              <a:t>every </a:t>
            </a:r>
            <a:r>
              <a:rPr sz="1200" i="1" spc="-5" dirty="0">
                <a:solidFill>
                  <a:srgbClr val="005594"/>
                </a:solidFill>
                <a:latin typeface="Calibri"/>
                <a:cs typeface="Calibri"/>
              </a:rPr>
              <a:t>day by </a:t>
            </a:r>
            <a:r>
              <a:rPr sz="1200" i="1" dirty="0">
                <a:solidFill>
                  <a:srgbClr val="005594"/>
                </a:solidFill>
                <a:latin typeface="Calibri"/>
                <a:cs typeface="Calibri"/>
              </a:rPr>
              <a:t>the </a:t>
            </a:r>
            <a:r>
              <a:rPr sz="1200" i="1" spc="-5" dirty="0">
                <a:solidFill>
                  <a:srgbClr val="005594"/>
                </a:solidFill>
                <a:latin typeface="Calibri"/>
                <a:cs typeface="Calibri"/>
              </a:rPr>
              <a:t>ease with which </a:t>
            </a:r>
            <a:r>
              <a:rPr sz="1200" i="1" dirty="0">
                <a:solidFill>
                  <a:srgbClr val="005594"/>
                </a:solidFill>
                <a:latin typeface="Calibri"/>
                <a:cs typeface="Calibri"/>
              </a:rPr>
              <a:t>the </a:t>
            </a:r>
            <a:r>
              <a:rPr sz="1200" i="1" spc="-10" dirty="0">
                <a:solidFill>
                  <a:srgbClr val="005594"/>
                </a:solidFill>
                <a:latin typeface="Calibri"/>
                <a:cs typeface="Calibri"/>
              </a:rPr>
              <a:t>past </a:t>
            </a:r>
            <a:r>
              <a:rPr sz="1200" i="1" dirty="0">
                <a:solidFill>
                  <a:srgbClr val="005594"/>
                </a:solidFill>
                <a:latin typeface="Calibri"/>
                <a:cs typeface="Calibri"/>
              </a:rPr>
              <a:t>is</a:t>
            </a:r>
            <a:r>
              <a:rPr sz="1200" i="1" spc="55" dirty="0">
                <a:solidFill>
                  <a:srgbClr val="005594"/>
                </a:solidFill>
                <a:latin typeface="Calibri"/>
                <a:cs typeface="Calibri"/>
              </a:rPr>
              <a:t> </a:t>
            </a:r>
            <a:r>
              <a:rPr sz="1200" i="1" spc="-5" dirty="0">
                <a:solidFill>
                  <a:srgbClr val="005594"/>
                </a:solidFill>
                <a:latin typeface="Calibri"/>
                <a:cs typeface="Calibri"/>
              </a:rPr>
              <a:t>explained</a:t>
            </a:r>
            <a:r>
              <a:rPr sz="1000" i="1" spc="-5" dirty="0">
                <a:solidFill>
                  <a:srgbClr val="005594"/>
                </a:solidFill>
                <a:latin typeface="Calibri"/>
                <a:cs typeface="Calibri"/>
              </a:rPr>
              <a:t>.</a:t>
            </a:r>
            <a:endParaRPr sz="1000">
              <a:latin typeface="Calibri"/>
              <a:cs typeface="Calibri"/>
            </a:endParaRPr>
          </a:p>
          <a:p>
            <a:pPr>
              <a:lnSpc>
                <a:spcPct val="100000"/>
              </a:lnSpc>
              <a:spcBef>
                <a:spcPts val="40"/>
              </a:spcBef>
            </a:pPr>
            <a:endParaRPr sz="950">
              <a:latin typeface="Calibri"/>
              <a:cs typeface="Calibri"/>
            </a:endParaRPr>
          </a:p>
          <a:p>
            <a:pPr marR="1033780" algn="r">
              <a:lnSpc>
                <a:spcPct val="100000"/>
              </a:lnSpc>
            </a:pPr>
            <a:r>
              <a:rPr sz="1200" dirty="0">
                <a:solidFill>
                  <a:srgbClr val="005594"/>
                </a:solidFill>
                <a:latin typeface="Calibri"/>
                <a:cs typeface="Calibri"/>
              </a:rPr>
              <a:t>- Daniel</a:t>
            </a:r>
            <a:r>
              <a:rPr sz="1200" spc="-90" dirty="0">
                <a:solidFill>
                  <a:srgbClr val="005594"/>
                </a:solidFill>
                <a:latin typeface="Calibri"/>
                <a:cs typeface="Calibri"/>
              </a:rPr>
              <a:t> </a:t>
            </a:r>
            <a:r>
              <a:rPr sz="1200" spc="-5" dirty="0">
                <a:solidFill>
                  <a:srgbClr val="005594"/>
                </a:solidFill>
                <a:latin typeface="Calibri"/>
                <a:cs typeface="Calibri"/>
              </a:rPr>
              <a:t>Kahneman</a:t>
            </a:r>
            <a:endParaRPr sz="1200">
              <a:latin typeface="Calibri"/>
              <a:cs typeface="Calibri"/>
            </a:endParaRPr>
          </a:p>
        </p:txBody>
      </p:sp>
      <p:sp>
        <p:nvSpPr>
          <p:cNvPr id="7" name="object 7"/>
          <p:cNvSpPr/>
          <p:nvPr/>
        </p:nvSpPr>
        <p:spPr>
          <a:xfrm>
            <a:off x="443483" y="2010155"/>
            <a:ext cx="4593590" cy="475615"/>
          </a:xfrm>
          <a:custGeom>
            <a:avLst/>
            <a:gdLst/>
            <a:ahLst/>
            <a:cxnLst/>
            <a:rect l="l" t="t" r="r" b="b"/>
            <a:pathLst>
              <a:path w="4593590" h="475614">
                <a:moveTo>
                  <a:pt x="4355592" y="0"/>
                </a:moveTo>
                <a:lnTo>
                  <a:pt x="0" y="0"/>
                </a:lnTo>
                <a:lnTo>
                  <a:pt x="0" y="475488"/>
                </a:lnTo>
                <a:lnTo>
                  <a:pt x="4355592" y="475488"/>
                </a:lnTo>
                <a:lnTo>
                  <a:pt x="4593336" y="237744"/>
                </a:lnTo>
                <a:lnTo>
                  <a:pt x="4355592" y="0"/>
                </a:lnTo>
                <a:close/>
              </a:path>
            </a:pathLst>
          </a:custGeom>
          <a:solidFill>
            <a:srgbClr val="005594"/>
          </a:solidFill>
        </p:spPr>
        <p:txBody>
          <a:bodyPr wrap="square" lIns="0" tIns="0" rIns="0" bIns="0" rtlCol="0"/>
          <a:lstStyle/>
          <a:p>
            <a:endParaRPr/>
          </a:p>
        </p:txBody>
      </p:sp>
      <p:sp>
        <p:nvSpPr>
          <p:cNvPr id="8" name="object 8"/>
          <p:cNvSpPr/>
          <p:nvPr/>
        </p:nvSpPr>
        <p:spPr>
          <a:xfrm>
            <a:off x="443483" y="2010155"/>
            <a:ext cx="4593590" cy="475615"/>
          </a:xfrm>
          <a:custGeom>
            <a:avLst/>
            <a:gdLst/>
            <a:ahLst/>
            <a:cxnLst/>
            <a:rect l="l" t="t" r="r" b="b"/>
            <a:pathLst>
              <a:path w="4593590" h="475614">
                <a:moveTo>
                  <a:pt x="0" y="0"/>
                </a:moveTo>
                <a:lnTo>
                  <a:pt x="4355592" y="0"/>
                </a:lnTo>
                <a:lnTo>
                  <a:pt x="4593336" y="237744"/>
                </a:lnTo>
                <a:lnTo>
                  <a:pt x="4355592" y="475488"/>
                </a:lnTo>
                <a:lnTo>
                  <a:pt x="0" y="475488"/>
                </a:lnTo>
                <a:lnTo>
                  <a:pt x="0" y="0"/>
                </a:lnTo>
                <a:close/>
              </a:path>
            </a:pathLst>
          </a:custGeom>
          <a:ln w="9525">
            <a:solidFill>
              <a:srgbClr val="005594"/>
            </a:solidFill>
          </a:ln>
        </p:spPr>
        <p:txBody>
          <a:bodyPr wrap="square" lIns="0" tIns="0" rIns="0" bIns="0" rtlCol="0"/>
          <a:lstStyle/>
          <a:p>
            <a:endParaRPr/>
          </a:p>
        </p:txBody>
      </p:sp>
      <p:sp>
        <p:nvSpPr>
          <p:cNvPr id="9" name="object 9"/>
          <p:cNvSpPr/>
          <p:nvPr/>
        </p:nvSpPr>
        <p:spPr>
          <a:xfrm>
            <a:off x="443483" y="2720339"/>
            <a:ext cx="4593590" cy="475615"/>
          </a:xfrm>
          <a:custGeom>
            <a:avLst/>
            <a:gdLst/>
            <a:ahLst/>
            <a:cxnLst/>
            <a:rect l="l" t="t" r="r" b="b"/>
            <a:pathLst>
              <a:path w="4593590" h="475614">
                <a:moveTo>
                  <a:pt x="4355592" y="0"/>
                </a:moveTo>
                <a:lnTo>
                  <a:pt x="0" y="0"/>
                </a:lnTo>
                <a:lnTo>
                  <a:pt x="0" y="475488"/>
                </a:lnTo>
                <a:lnTo>
                  <a:pt x="4355592" y="475488"/>
                </a:lnTo>
                <a:lnTo>
                  <a:pt x="4593336" y="237744"/>
                </a:lnTo>
                <a:lnTo>
                  <a:pt x="4355592" y="0"/>
                </a:lnTo>
                <a:close/>
              </a:path>
            </a:pathLst>
          </a:custGeom>
          <a:solidFill>
            <a:srgbClr val="005594"/>
          </a:solidFill>
        </p:spPr>
        <p:txBody>
          <a:bodyPr wrap="square" lIns="0" tIns="0" rIns="0" bIns="0" rtlCol="0"/>
          <a:lstStyle/>
          <a:p>
            <a:endParaRPr/>
          </a:p>
        </p:txBody>
      </p:sp>
      <p:sp>
        <p:nvSpPr>
          <p:cNvPr id="10" name="object 10"/>
          <p:cNvSpPr/>
          <p:nvPr/>
        </p:nvSpPr>
        <p:spPr>
          <a:xfrm>
            <a:off x="443483" y="2720339"/>
            <a:ext cx="4593590" cy="475615"/>
          </a:xfrm>
          <a:custGeom>
            <a:avLst/>
            <a:gdLst/>
            <a:ahLst/>
            <a:cxnLst/>
            <a:rect l="l" t="t" r="r" b="b"/>
            <a:pathLst>
              <a:path w="4593590" h="475614">
                <a:moveTo>
                  <a:pt x="0" y="0"/>
                </a:moveTo>
                <a:lnTo>
                  <a:pt x="4355592" y="0"/>
                </a:lnTo>
                <a:lnTo>
                  <a:pt x="4593336" y="237744"/>
                </a:lnTo>
                <a:lnTo>
                  <a:pt x="4355592" y="475488"/>
                </a:lnTo>
                <a:lnTo>
                  <a:pt x="0" y="475488"/>
                </a:lnTo>
                <a:lnTo>
                  <a:pt x="0" y="0"/>
                </a:lnTo>
                <a:close/>
              </a:path>
            </a:pathLst>
          </a:custGeom>
          <a:ln w="9525">
            <a:solidFill>
              <a:srgbClr val="005594"/>
            </a:solidFill>
          </a:ln>
        </p:spPr>
        <p:txBody>
          <a:bodyPr wrap="square" lIns="0" tIns="0" rIns="0" bIns="0" rtlCol="0"/>
          <a:lstStyle/>
          <a:p>
            <a:endParaRPr/>
          </a:p>
        </p:txBody>
      </p:sp>
      <p:sp>
        <p:nvSpPr>
          <p:cNvPr id="11" name="object 11"/>
          <p:cNvSpPr/>
          <p:nvPr/>
        </p:nvSpPr>
        <p:spPr>
          <a:xfrm>
            <a:off x="443483" y="3515867"/>
            <a:ext cx="4593590" cy="475615"/>
          </a:xfrm>
          <a:custGeom>
            <a:avLst/>
            <a:gdLst/>
            <a:ahLst/>
            <a:cxnLst/>
            <a:rect l="l" t="t" r="r" b="b"/>
            <a:pathLst>
              <a:path w="4593590" h="475614">
                <a:moveTo>
                  <a:pt x="4355592" y="0"/>
                </a:moveTo>
                <a:lnTo>
                  <a:pt x="0" y="0"/>
                </a:lnTo>
                <a:lnTo>
                  <a:pt x="0" y="475487"/>
                </a:lnTo>
                <a:lnTo>
                  <a:pt x="4355592" y="475487"/>
                </a:lnTo>
                <a:lnTo>
                  <a:pt x="4593336" y="237743"/>
                </a:lnTo>
                <a:lnTo>
                  <a:pt x="4355592" y="0"/>
                </a:lnTo>
                <a:close/>
              </a:path>
            </a:pathLst>
          </a:custGeom>
          <a:solidFill>
            <a:srgbClr val="005594"/>
          </a:solidFill>
        </p:spPr>
        <p:txBody>
          <a:bodyPr wrap="square" lIns="0" tIns="0" rIns="0" bIns="0" rtlCol="0"/>
          <a:lstStyle/>
          <a:p>
            <a:endParaRPr/>
          </a:p>
        </p:txBody>
      </p:sp>
      <p:sp>
        <p:nvSpPr>
          <p:cNvPr id="12" name="object 12"/>
          <p:cNvSpPr/>
          <p:nvPr/>
        </p:nvSpPr>
        <p:spPr>
          <a:xfrm>
            <a:off x="443483" y="3515867"/>
            <a:ext cx="4593590" cy="475615"/>
          </a:xfrm>
          <a:custGeom>
            <a:avLst/>
            <a:gdLst/>
            <a:ahLst/>
            <a:cxnLst/>
            <a:rect l="l" t="t" r="r" b="b"/>
            <a:pathLst>
              <a:path w="4593590" h="475614">
                <a:moveTo>
                  <a:pt x="0" y="0"/>
                </a:moveTo>
                <a:lnTo>
                  <a:pt x="4355592" y="0"/>
                </a:lnTo>
                <a:lnTo>
                  <a:pt x="4593336" y="237743"/>
                </a:lnTo>
                <a:lnTo>
                  <a:pt x="4355592" y="475487"/>
                </a:lnTo>
                <a:lnTo>
                  <a:pt x="0" y="475487"/>
                </a:lnTo>
                <a:lnTo>
                  <a:pt x="0" y="0"/>
                </a:lnTo>
                <a:close/>
              </a:path>
            </a:pathLst>
          </a:custGeom>
          <a:ln w="9525">
            <a:solidFill>
              <a:srgbClr val="005594"/>
            </a:solidFill>
          </a:ln>
        </p:spPr>
        <p:txBody>
          <a:bodyPr wrap="square" lIns="0" tIns="0" rIns="0" bIns="0" rtlCol="0"/>
          <a:lstStyle/>
          <a:p>
            <a:endParaRPr/>
          </a:p>
        </p:txBody>
      </p:sp>
      <p:sp>
        <p:nvSpPr>
          <p:cNvPr id="13" name="object 13"/>
          <p:cNvSpPr txBox="1"/>
          <p:nvPr/>
        </p:nvSpPr>
        <p:spPr>
          <a:xfrm>
            <a:off x="766518" y="2108824"/>
            <a:ext cx="2550795" cy="1774825"/>
          </a:xfrm>
          <a:prstGeom prst="rect">
            <a:avLst/>
          </a:prstGeom>
        </p:spPr>
        <p:txBody>
          <a:bodyPr vert="horz" wrap="square" lIns="0" tIns="12065" rIns="0" bIns="0" rtlCol="0">
            <a:spAutoFit/>
          </a:bodyPr>
          <a:lstStyle/>
          <a:p>
            <a:pPr marL="12700">
              <a:lnSpc>
                <a:spcPct val="100000"/>
              </a:lnSpc>
              <a:spcBef>
                <a:spcPts val="95"/>
              </a:spcBef>
            </a:pPr>
            <a:r>
              <a:rPr sz="1600" spc="-15" dirty="0">
                <a:solidFill>
                  <a:srgbClr val="FFFFFF"/>
                </a:solidFill>
                <a:latin typeface="Arial"/>
                <a:cs typeface="Arial"/>
              </a:rPr>
              <a:t>We </a:t>
            </a:r>
            <a:r>
              <a:rPr sz="1600" spc="-10" dirty="0">
                <a:solidFill>
                  <a:srgbClr val="FFFFFF"/>
                </a:solidFill>
                <a:latin typeface="Arial"/>
                <a:cs typeface="Arial"/>
              </a:rPr>
              <a:t>are </a:t>
            </a:r>
            <a:r>
              <a:rPr sz="1600" b="1" spc="-5" dirty="0">
                <a:solidFill>
                  <a:srgbClr val="FFFFFF"/>
                </a:solidFill>
                <a:latin typeface="Arial"/>
                <a:cs typeface="Arial"/>
              </a:rPr>
              <a:t>pattern</a:t>
            </a:r>
            <a:r>
              <a:rPr sz="1600" b="1" spc="40" dirty="0">
                <a:solidFill>
                  <a:srgbClr val="FFFFFF"/>
                </a:solidFill>
                <a:latin typeface="Arial"/>
                <a:cs typeface="Arial"/>
              </a:rPr>
              <a:t> </a:t>
            </a:r>
            <a:r>
              <a:rPr sz="1600" b="1" spc="-10" dirty="0">
                <a:solidFill>
                  <a:srgbClr val="FFFFFF"/>
                </a:solidFill>
                <a:latin typeface="Arial"/>
                <a:cs typeface="Arial"/>
              </a:rPr>
              <a:t>seekers</a:t>
            </a:r>
            <a:endParaRPr sz="1600">
              <a:latin typeface="Arial"/>
              <a:cs typeface="Arial"/>
            </a:endParaRPr>
          </a:p>
          <a:p>
            <a:pPr>
              <a:lnSpc>
                <a:spcPct val="100000"/>
              </a:lnSpc>
            </a:pPr>
            <a:endParaRPr sz="1800">
              <a:latin typeface="Arial"/>
              <a:cs typeface="Arial"/>
            </a:endParaRPr>
          </a:p>
          <a:p>
            <a:pPr marL="12700">
              <a:lnSpc>
                <a:spcPct val="100000"/>
              </a:lnSpc>
              <a:spcBef>
                <a:spcPts val="1595"/>
              </a:spcBef>
            </a:pPr>
            <a:r>
              <a:rPr sz="1600" spc="-15" dirty="0">
                <a:solidFill>
                  <a:srgbClr val="FFFFFF"/>
                </a:solidFill>
                <a:latin typeface="Arial"/>
                <a:cs typeface="Arial"/>
              </a:rPr>
              <a:t>We </a:t>
            </a:r>
            <a:r>
              <a:rPr sz="1600" spc="-10" dirty="0">
                <a:solidFill>
                  <a:srgbClr val="FFFFFF"/>
                </a:solidFill>
                <a:latin typeface="Arial"/>
                <a:cs typeface="Arial"/>
              </a:rPr>
              <a:t>are </a:t>
            </a:r>
            <a:r>
              <a:rPr sz="1600" b="1" spc="-10" dirty="0">
                <a:solidFill>
                  <a:srgbClr val="FFFFFF"/>
                </a:solidFill>
                <a:latin typeface="Arial"/>
                <a:cs typeface="Arial"/>
              </a:rPr>
              <a:t>uncertainty</a:t>
            </a:r>
            <a:r>
              <a:rPr sz="1600" b="1" spc="55" dirty="0">
                <a:solidFill>
                  <a:srgbClr val="FFFFFF"/>
                </a:solidFill>
                <a:latin typeface="Arial"/>
                <a:cs typeface="Arial"/>
              </a:rPr>
              <a:t> </a:t>
            </a:r>
            <a:r>
              <a:rPr sz="1600" b="1" spc="-15" dirty="0">
                <a:solidFill>
                  <a:srgbClr val="FFFFFF"/>
                </a:solidFill>
                <a:latin typeface="Arial"/>
                <a:cs typeface="Arial"/>
              </a:rPr>
              <a:t>averse</a:t>
            </a:r>
            <a:endParaRPr sz="1600">
              <a:latin typeface="Arial"/>
              <a:cs typeface="Arial"/>
            </a:endParaRPr>
          </a:p>
          <a:p>
            <a:pPr>
              <a:lnSpc>
                <a:spcPct val="100000"/>
              </a:lnSpc>
            </a:pPr>
            <a:endParaRPr sz="1800">
              <a:latin typeface="Arial"/>
              <a:cs typeface="Arial"/>
            </a:endParaRPr>
          </a:p>
          <a:p>
            <a:pPr>
              <a:lnSpc>
                <a:spcPct val="100000"/>
              </a:lnSpc>
              <a:spcBef>
                <a:spcPts val="35"/>
              </a:spcBef>
            </a:pPr>
            <a:endParaRPr sz="1950">
              <a:latin typeface="Arial"/>
              <a:cs typeface="Arial"/>
            </a:endParaRPr>
          </a:p>
          <a:p>
            <a:pPr marL="12700">
              <a:lnSpc>
                <a:spcPct val="100000"/>
              </a:lnSpc>
            </a:pPr>
            <a:r>
              <a:rPr sz="1600" spc="-5" dirty="0">
                <a:solidFill>
                  <a:srgbClr val="FFFFFF"/>
                </a:solidFill>
                <a:latin typeface="Arial"/>
                <a:cs typeface="Arial"/>
              </a:rPr>
              <a:t>Assurances </a:t>
            </a:r>
            <a:r>
              <a:rPr sz="1600" spc="-10" dirty="0">
                <a:solidFill>
                  <a:srgbClr val="FFFFFF"/>
                </a:solidFill>
                <a:latin typeface="Arial"/>
                <a:cs typeface="Arial"/>
              </a:rPr>
              <a:t>are</a:t>
            </a:r>
            <a:r>
              <a:rPr sz="1600" dirty="0">
                <a:solidFill>
                  <a:srgbClr val="FFFFFF"/>
                </a:solidFill>
                <a:latin typeface="Arial"/>
                <a:cs typeface="Arial"/>
              </a:rPr>
              <a:t> </a:t>
            </a:r>
            <a:r>
              <a:rPr sz="1600" b="1" spc="-10" dirty="0">
                <a:solidFill>
                  <a:srgbClr val="FFFFFF"/>
                </a:solidFill>
                <a:latin typeface="Arial"/>
                <a:cs typeface="Arial"/>
              </a:rPr>
              <a:t>comforting</a:t>
            </a:r>
            <a:endParaRPr sz="1600">
              <a:latin typeface="Arial"/>
              <a:cs typeface="Arial"/>
            </a:endParaRPr>
          </a:p>
        </p:txBody>
      </p:sp>
      <p:sp>
        <p:nvSpPr>
          <p:cNvPr id="14" name="object 14"/>
          <p:cNvSpPr/>
          <p:nvPr/>
        </p:nvSpPr>
        <p:spPr>
          <a:xfrm>
            <a:off x="5771388" y="1668779"/>
            <a:ext cx="2712732" cy="275843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470626" y="4469955"/>
            <a:ext cx="225933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313131"/>
                </a:solidFill>
                <a:latin typeface="Arial"/>
                <a:cs typeface="Arial"/>
              </a:rPr>
              <a:t>Source: Tomgren&amp; Montgomery</a:t>
            </a:r>
            <a:r>
              <a:rPr sz="1000" spc="-95" dirty="0">
                <a:solidFill>
                  <a:srgbClr val="313131"/>
                </a:solidFill>
                <a:latin typeface="Arial"/>
                <a:cs typeface="Arial"/>
              </a:rPr>
              <a:t> </a:t>
            </a:r>
            <a:r>
              <a:rPr sz="1000" spc="-5" dirty="0">
                <a:solidFill>
                  <a:srgbClr val="313131"/>
                </a:solidFill>
                <a:latin typeface="Arial"/>
                <a:cs typeface="Arial"/>
              </a:rPr>
              <a:t>(2004).</a:t>
            </a:r>
            <a:endParaRPr sz="10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11</a:t>
            </a:fld>
            <a:endParaRPr sz="75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16" y="502003"/>
            <a:ext cx="7430770" cy="330835"/>
          </a:xfrm>
          <a:prstGeom prst="rect">
            <a:avLst/>
          </a:prstGeom>
        </p:spPr>
        <p:txBody>
          <a:bodyPr vert="horz" wrap="square" lIns="0" tIns="13335" rIns="0" bIns="0" rtlCol="0">
            <a:spAutoFit/>
          </a:bodyPr>
          <a:lstStyle/>
          <a:p>
            <a:pPr marL="12700">
              <a:lnSpc>
                <a:spcPct val="100000"/>
              </a:lnSpc>
              <a:spcBef>
                <a:spcPts val="105"/>
              </a:spcBef>
            </a:pPr>
            <a:r>
              <a:rPr sz="2000" dirty="0"/>
              <a:t>Forecasting </a:t>
            </a:r>
            <a:r>
              <a:rPr sz="2000" spc="-5" dirty="0"/>
              <a:t>economies </a:t>
            </a:r>
            <a:r>
              <a:rPr sz="2000" dirty="0"/>
              <a:t>and </a:t>
            </a:r>
            <a:r>
              <a:rPr sz="2000" spc="-5" dirty="0"/>
              <a:t>financial </a:t>
            </a:r>
            <a:r>
              <a:rPr sz="2000" dirty="0"/>
              <a:t>markets </a:t>
            </a:r>
            <a:r>
              <a:rPr sz="2000" spc="-5" dirty="0"/>
              <a:t>is big</a:t>
            </a:r>
            <a:r>
              <a:rPr sz="2000" spc="-120" dirty="0"/>
              <a:t> </a:t>
            </a:r>
            <a:r>
              <a:rPr sz="2000" spc="-5" dirty="0"/>
              <a:t>business</a:t>
            </a:r>
            <a:endParaRPr sz="2000"/>
          </a:p>
        </p:txBody>
      </p:sp>
      <p:sp>
        <p:nvSpPr>
          <p:cNvPr id="3" name="object 3"/>
          <p:cNvSpPr/>
          <p:nvPr/>
        </p:nvSpPr>
        <p:spPr>
          <a:xfrm>
            <a:off x="1609344" y="1016508"/>
            <a:ext cx="5925311" cy="356615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12</a:t>
            </a:fld>
            <a:endParaRPr sz="75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5539740" cy="330835"/>
          </a:xfrm>
          <a:prstGeom prst="rect">
            <a:avLst/>
          </a:prstGeom>
        </p:spPr>
        <p:txBody>
          <a:bodyPr vert="horz" wrap="square" lIns="0" tIns="13335" rIns="0" bIns="0" rtlCol="0">
            <a:spAutoFit/>
          </a:bodyPr>
          <a:lstStyle/>
          <a:p>
            <a:pPr marL="12700">
              <a:lnSpc>
                <a:spcPct val="100000"/>
              </a:lnSpc>
              <a:spcBef>
                <a:spcPts val="105"/>
              </a:spcBef>
            </a:pPr>
            <a:r>
              <a:rPr sz="2000" spc="-10" dirty="0"/>
              <a:t>Even </a:t>
            </a:r>
            <a:r>
              <a:rPr sz="2000" dirty="0"/>
              <a:t>those “in the </a:t>
            </a:r>
            <a:r>
              <a:rPr sz="2000" spc="5" dirty="0"/>
              <a:t>know” </a:t>
            </a:r>
            <a:r>
              <a:rPr sz="2000" spc="-5" dirty="0"/>
              <a:t>catastrophically</a:t>
            </a:r>
            <a:r>
              <a:rPr sz="2000" spc="-135" dirty="0"/>
              <a:t> </a:t>
            </a:r>
            <a:r>
              <a:rPr sz="2000" spc="-5" dirty="0"/>
              <a:t>fail</a:t>
            </a:r>
            <a:endParaRPr sz="2000"/>
          </a:p>
        </p:txBody>
      </p:sp>
      <p:sp>
        <p:nvSpPr>
          <p:cNvPr id="6" name="object 6"/>
          <p:cNvSpPr/>
          <p:nvPr/>
        </p:nvSpPr>
        <p:spPr>
          <a:xfrm>
            <a:off x="1379220" y="990600"/>
            <a:ext cx="6385547" cy="329336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27911" y="4297271"/>
            <a:ext cx="8057515" cy="39116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085" algn="l"/>
                <a:tab pos="299720" algn="l"/>
              </a:tabLst>
            </a:pPr>
            <a:r>
              <a:rPr sz="1200" spc="-5" dirty="0">
                <a:solidFill>
                  <a:srgbClr val="005594"/>
                </a:solidFill>
                <a:latin typeface="Arial"/>
                <a:cs typeface="Arial"/>
              </a:rPr>
              <a:t>People equipped with </a:t>
            </a:r>
            <a:r>
              <a:rPr sz="1200" dirty="0">
                <a:solidFill>
                  <a:srgbClr val="005594"/>
                </a:solidFill>
                <a:latin typeface="Arial"/>
                <a:cs typeface="Arial"/>
              </a:rPr>
              <a:t>the </a:t>
            </a:r>
            <a:r>
              <a:rPr sz="1200" spc="-5" dirty="0">
                <a:solidFill>
                  <a:srgbClr val="005594"/>
                </a:solidFill>
                <a:latin typeface="Arial"/>
                <a:cs typeface="Arial"/>
              </a:rPr>
              <a:t>best technology </a:t>
            </a:r>
            <a:r>
              <a:rPr sz="1200" dirty="0">
                <a:solidFill>
                  <a:srgbClr val="005594"/>
                </a:solidFill>
                <a:latin typeface="Arial"/>
                <a:cs typeface="Arial"/>
              </a:rPr>
              <a:t>and an army of </a:t>
            </a:r>
            <a:r>
              <a:rPr sz="1200" spc="-5" dirty="0">
                <a:solidFill>
                  <a:srgbClr val="005594"/>
                </a:solidFill>
                <a:latin typeface="Arial"/>
                <a:cs typeface="Arial"/>
              </a:rPr>
              <a:t>highly trained analysts have </a:t>
            </a:r>
            <a:r>
              <a:rPr sz="1200" dirty="0">
                <a:solidFill>
                  <a:srgbClr val="005594"/>
                </a:solidFill>
                <a:latin typeface="Arial"/>
                <a:cs typeface="Arial"/>
              </a:rPr>
              <a:t>done no better than a </a:t>
            </a:r>
            <a:r>
              <a:rPr sz="1200" spc="-5" dirty="0">
                <a:solidFill>
                  <a:srgbClr val="005594"/>
                </a:solidFill>
                <a:latin typeface="Arial"/>
                <a:cs typeface="Arial"/>
              </a:rPr>
              <a:t>typical  </a:t>
            </a:r>
            <a:r>
              <a:rPr sz="1200" spc="-10" dirty="0">
                <a:solidFill>
                  <a:srgbClr val="005594"/>
                </a:solidFill>
                <a:latin typeface="Arial"/>
                <a:cs typeface="Arial"/>
              </a:rPr>
              <a:t>forecaster.</a:t>
            </a:r>
            <a:endParaRPr sz="12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13</a:t>
            </a:fld>
            <a:endParaRPr sz="75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16" y="502003"/>
            <a:ext cx="4932680" cy="330835"/>
          </a:xfrm>
          <a:prstGeom prst="rect">
            <a:avLst/>
          </a:prstGeom>
        </p:spPr>
        <p:txBody>
          <a:bodyPr vert="horz" wrap="square" lIns="0" tIns="13335" rIns="0" bIns="0" rtlCol="0">
            <a:spAutoFit/>
          </a:bodyPr>
          <a:lstStyle/>
          <a:p>
            <a:pPr marL="12700">
              <a:lnSpc>
                <a:spcPct val="100000"/>
              </a:lnSpc>
              <a:spcBef>
                <a:spcPts val="105"/>
              </a:spcBef>
            </a:pPr>
            <a:r>
              <a:rPr sz="2000" dirty="0"/>
              <a:t>The </a:t>
            </a:r>
            <a:r>
              <a:rPr sz="2000" spc="-5" dirty="0"/>
              <a:t>inability </a:t>
            </a:r>
            <a:r>
              <a:rPr sz="2000" dirty="0"/>
              <a:t>to forecast </a:t>
            </a:r>
            <a:r>
              <a:rPr sz="2000" spc="-5" dirty="0"/>
              <a:t>is </a:t>
            </a:r>
            <a:r>
              <a:rPr sz="2000" dirty="0"/>
              <a:t>not</a:t>
            </a:r>
            <a:r>
              <a:rPr sz="2000" spc="-114" dirty="0"/>
              <a:t> </a:t>
            </a:r>
            <a:r>
              <a:rPr sz="2000" dirty="0"/>
              <a:t>surprising</a:t>
            </a:r>
            <a:endParaRPr sz="2000"/>
          </a:p>
        </p:txBody>
      </p:sp>
      <p:sp>
        <p:nvSpPr>
          <p:cNvPr id="3" name="object 3"/>
          <p:cNvSpPr txBox="1"/>
          <p:nvPr/>
        </p:nvSpPr>
        <p:spPr>
          <a:xfrm>
            <a:off x="547056" y="3820593"/>
            <a:ext cx="7821930" cy="574040"/>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Lst>
            </a:pPr>
            <a:r>
              <a:rPr sz="1200" dirty="0">
                <a:solidFill>
                  <a:srgbClr val="005594"/>
                </a:solidFill>
                <a:latin typeface="Arial"/>
                <a:cs typeface="Arial"/>
              </a:rPr>
              <a:t>Alfred </a:t>
            </a:r>
            <a:r>
              <a:rPr sz="1200" spc="-5" dirty="0">
                <a:solidFill>
                  <a:srgbClr val="005594"/>
                </a:solidFill>
                <a:latin typeface="Arial"/>
                <a:cs typeface="Arial"/>
              </a:rPr>
              <a:t>Cowles </a:t>
            </a:r>
            <a:r>
              <a:rPr sz="1200" dirty="0">
                <a:solidFill>
                  <a:srgbClr val="005594"/>
                </a:solidFill>
                <a:latin typeface="Arial"/>
                <a:cs typeface="Arial"/>
              </a:rPr>
              <a:t>III, founder of the </a:t>
            </a:r>
            <a:r>
              <a:rPr sz="1200" spc="-5" dirty="0">
                <a:solidFill>
                  <a:srgbClr val="005594"/>
                </a:solidFill>
                <a:latin typeface="Arial"/>
                <a:cs typeface="Arial"/>
              </a:rPr>
              <a:t>Cowles Commission, </a:t>
            </a:r>
            <a:r>
              <a:rPr sz="1200" dirty="0">
                <a:solidFill>
                  <a:srgbClr val="005594"/>
                </a:solidFill>
                <a:latin typeface="Arial"/>
                <a:cs typeface="Arial"/>
              </a:rPr>
              <a:t>made </a:t>
            </a:r>
            <a:r>
              <a:rPr sz="1200" spc="-5" dirty="0">
                <a:solidFill>
                  <a:srgbClr val="005594"/>
                </a:solidFill>
                <a:latin typeface="Arial"/>
                <a:cs typeface="Arial"/>
              </a:rPr>
              <a:t>it </a:t>
            </a:r>
            <a:r>
              <a:rPr sz="1200" dirty="0">
                <a:solidFill>
                  <a:srgbClr val="005594"/>
                </a:solidFill>
                <a:latin typeface="Arial"/>
                <a:cs typeface="Arial"/>
              </a:rPr>
              <a:t>one of </a:t>
            </a:r>
            <a:r>
              <a:rPr sz="1200" spc="-5" dirty="0">
                <a:solidFill>
                  <a:srgbClr val="005594"/>
                </a:solidFill>
                <a:latin typeface="Arial"/>
                <a:cs typeface="Arial"/>
              </a:rPr>
              <a:t>his lifelong duties </a:t>
            </a:r>
            <a:r>
              <a:rPr sz="1200" dirty="0">
                <a:solidFill>
                  <a:srgbClr val="005594"/>
                </a:solidFill>
                <a:latin typeface="Arial"/>
                <a:cs typeface="Arial"/>
              </a:rPr>
              <a:t>to </a:t>
            </a:r>
            <a:r>
              <a:rPr sz="1200" spc="-5" dirty="0">
                <a:solidFill>
                  <a:srgbClr val="005594"/>
                </a:solidFill>
                <a:latin typeface="Arial"/>
                <a:cs typeface="Arial"/>
              </a:rPr>
              <a:t>link economic </a:t>
            </a:r>
            <a:r>
              <a:rPr sz="1200" dirty="0">
                <a:solidFill>
                  <a:srgbClr val="005594"/>
                </a:solidFill>
                <a:latin typeface="Arial"/>
                <a:cs typeface="Arial"/>
              </a:rPr>
              <a:t>and  </a:t>
            </a:r>
            <a:r>
              <a:rPr sz="1200" spc="-5" dirty="0">
                <a:solidFill>
                  <a:srgbClr val="005594"/>
                </a:solidFill>
                <a:latin typeface="Arial"/>
                <a:cs typeface="Arial"/>
              </a:rPr>
              <a:t>financial </a:t>
            </a:r>
            <a:r>
              <a:rPr sz="1200" dirty="0">
                <a:solidFill>
                  <a:srgbClr val="005594"/>
                </a:solidFill>
                <a:latin typeface="Arial"/>
                <a:cs typeface="Arial"/>
              </a:rPr>
              <a:t>market </a:t>
            </a:r>
            <a:r>
              <a:rPr sz="1200" spc="-5" dirty="0">
                <a:solidFill>
                  <a:srgbClr val="005594"/>
                </a:solidFill>
                <a:latin typeface="Arial"/>
                <a:cs typeface="Arial"/>
              </a:rPr>
              <a:t>theory </a:t>
            </a:r>
            <a:r>
              <a:rPr sz="1200" dirty="0">
                <a:solidFill>
                  <a:srgbClr val="005594"/>
                </a:solidFill>
                <a:latin typeface="Arial"/>
                <a:cs typeface="Arial"/>
              </a:rPr>
              <a:t>to </a:t>
            </a:r>
            <a:r>
              <a:rPr sz="1200" spc="-5" dirty="0">
                <a:solidFill>
                  <a:srgbClr val="005594"/>
                </a:solidFill>
                <a:latin typeface="Arial"/>
                <a:cs typeface="Arial"/>
              </a:rPr>
              <a:t>statistics </a:t>
            </a:r>
            <a:r>
              <a:rPr sz="1200" dirty="0">
                <a:solidFill>
                  <a:srgbClr val="005594"/>
                </a:solidFill>
                <a:latin typeface="Arial"/>
                <a:cs typeface="Arial"/>
              </a:rPr>
              <a:t>and </a:t>
            </a:r>
            <a:r>
              <a:rPr sz="1200" spc="-5" dirty="0">
                <a:solidFill>
                  <a:srgbClr val="005594"/>
                </a:solidFill>
                <a:latin typeface="Arial"/>
                <a:cs typeface="Arial"/>
              </a:rPr>
              <a:t>real world applications. </a:t>
            </a:r>
            <a:r>
              <a:rPr sz="1200" dirty="0">
                <a:solidFill>
                  <a:srgbClr val="005594"/>
                </a:solidFill>
                <a:latin typeface="Arial"/>
                <a:cs typeface="Arial"/>
              </a:rPr>
              <a:t>One of </a:t>
            </a:r>
            <a:r>
              <a:rPr sz="1200" spc="-5" dirty="0">
                <a:solidFill>
                  <a:srgbClr val="005594"/>
                </a:solidFill>
                <a:latin typeface="Arial"/>
                <a:cs typeface="Arial"/>
              </a:rPr>
              <a:t>his earliest research papers, published in  </a:t>
            </a:r>
            <a:r>
              <a:rPr sz="1200" dirty="0">
                <a:solidFill>
                  <a:srgbClr val="005594"/>
                </a:solidFill>
                <a:latin typeface="Arial"/>
                <a:cs typeface="Arial"/>
              </a:rPr>
              <a:t>1932,</a:t>
            </a:r>
            <a:r>
              <a:rPr sz="1200" spc="-35" dirty="0">
                <a:solidFill>
                  <a:srgbClr val="005594"/>
                </a:solidFill>
                <a:latin typeface="Arial"/>
                <a:cs typeface="Arial"/>
              </a:rPr>
              <a:t> </a:t>
            </a:r>
            <a:r>
              <a:rPr sz="1200" dirty="0">
                <a:solidFill>
                  <a:srgbClr val="005594"/>
                </a:solidFill>
                <a:latin typeface="Arial"/>
                <a:cs typeface="Arial"/>
              </a:rPr>
              <a:t>found</a:t>
            </a:r>
            <a:r>
              <a:rPr sz="1200" spc="-45" dirty="0">
                <a:solidFill>
                  <a:srgbClr val="005594"/>
                </a:solidFill>
                <a:latin typeface="Arial"/>
                <a:cs typeface="Arial"/>
              </a:rPr>
              <a:t> </a:t>
            </a:r>
            <a:r>
              <a:rPr sz="1200" dirty="0">
                <a:solidFill>
                  <a:srgbClr val="005594"/>
                </a:solidFill>
                <a:latin typeface="Arial"/>
                <a:cs typeface="Arial"/>
              </a:rPr>
              <a:t>that</a:t>
            </a:r>
            <a:r>
              <a:rPr sz="1200" spc="-10" dirty="0">
                <a:solidFill>
                  <a:srgbClr val="005594"/>
                </a:solidFill>
                <a:latin typeface="Arial"/>
                <a:cs typeface="Arial"/>
              </a:rPr>
              <a:t> </a:t>
            </a:r>
            <a:r>
              <a:rPr sz="1200" dirty="0">
                <a:solidFill>
                  <a:srgbClr val="005594"/>
                </a:solidFill>
                <a:latin typeface="Arial"/>
                <a:cs typeface="Arial"/>
              </a:rPr>
              <a:t>the most</a:t>
            </a:r>
            <a:r>
              <a:rPr sz="1200" spc="-20" dirty="0">
                <a:solidFill>
                  <a:srgbClr val="005594"/>
                </a:solidFill>
                <a:latin typeface="Arial"/>
                <a:cs typeface="Arial"/>
              </a:rPr>
              <a:t> </a:t>
            </a:r>
            <a:r>
              <a:rPr sz="1200" dirty="0">
                <a:solidFill>
                  <a:srgbClr val="005594"/>
                </a:solidFill>
                <a:latin typeface="Arial"/>
                <a:cs typeface="Arial"/>
              </a:rPr>
              <a:t>successful</a:t>
            </a:r>
            <a:r>
              <a:rPr sz="1200" spc="-40" dirty="0">
                <a:solidFill>
                  <a:srgbClr val="005594"/>
                </a:solidFill>
                <a:latin typeface="Arial"/>
                <a:cs typeface="Arial"/>
              </a:rPr>
              <a:t> </a:t>
            </a:r>
            <a:r>
              <a:rPr sz="1200" spc="-5" dirty="0">
                <a:solidFill>
                  <a:srgbClr val="005594"/>
                </a:solidFill>
                <a:latin typeface="Arial"/>
                <a:cs typeface="Arial"/>
              </a:rPr>
              <a:t>forecasting</a:t>
            </a:r>
            <a:r>
              <a:rPr sz="1200" spc="-30" dirty="0">
                <a:solidFill>
                  <a:srgbClr val="005594"/>
                </a:solidFill>
                <a:latin typeface="Arial"/>
                <a:cs typeface="Arial"/>
              </a:rPr>
              <a:t> </a:t>
            </a:r>
            <a:r>
              <a:rPr sz="1200" spc="-5" dirty="0">
                <a:solidFill>
                  <a:srgbClr val="005594"/>
                </a:solidFill>
                <a:latin typeface="Arial"/>
                <a:cs typeface="Arial"/>
              </a:rPr>
              <a:t>records</a:t>
            </a:r>
            <a:r>
              <a:rPr sz="1200" spc="-20" dirty="0">
                <a:solidFill>
                  <a:srgbClr val="005594"/>
                </a:solidFill>
                <a:latin typeface="Arial"/>
                <a:cs typeface="Arial"/>
              </a:rPr>
              <a:t> </a:t>
            </a:r>
            <a:r>
              <a:rPr sz="1200" dirty="0">
                <a:solidFill>
                  <a:srgbClr val="005594"/>
                </a:solidFill>
                <a:latin typeface="Arial"/>
                <a:cs typeface="Arial"/>
              </a:rPr>
              <a:t>for</a:t>
            </a:r>
            <a:r>
              <a:rPr sz="1200" spc="-15" dirty="0">
                <a:solidFill>
                  <a:srgbClr val="005594"/>
                </a:solidFill>
                <a:latin typeface="Arial"/>
                <a:cs typeface="Arial"/>
              </a:rPr>
              <a:t> </a:t>
            </a:r>
            <a:r>
              <a:rPr sz="1200" dirty="0">
                <a:solidFill>
                  <a:srgbClr val="005594"/>
                </a:solidFill>
                <a:latin typeface="Arial"/>
                <a:cs typeface="Arial"/>
              </a:rPr>
              <a:t>the</a:t>
            </a:r>
            <a:r>
              <a:rPr sz="1200" spc="-5" dirty="0">
                <a:solidFill>
                  <a:srgbClr val="005594"/>
                </a:solidFill>
                <a:latin typeface="Arial"/>
                <a:cs typeface="Arial"/>
              </a:rPr>
              <a:t> stock</a:t>
            </a:r>
            <a:r>
              <a:rPr sz="1200" spc="-10" dirty="0">
                <a:solidFill>
                  <a:srgbClr val="005594"/>
                </a:solidFill>
                <a:latin typeface="Arial"/>
                <a:cs typeface="Arial"/>
              </a:rPr>
              <a:t> </a:t>
            </a:r>
            <a:r>
              <a:rPr sz="1200" dirty="0">
                <a:solidFill>
                  <a:srgbClr val="005594"/>
                </a:solidFill>
                <a:latin typeface="Arial"/>
                <a:cs typeface="Arial"/>
              </a:rPr>
              <a:t>market</a:t>
            </a:r>
            <a:r>
              <a:rPr sz="1200" spc="-15" dirty="0">
                <a:solidFill>
                  <a:srgbClr val="005594"/>
                </a:solidFill>
                <a:latin typeface="Arial"/>
                <a:cs typeface="Arial"/>
              </a:rPr>
              <a:t> </a:t>
            </a:r>
            <a:r>
              <a:rPr sz="1200" spc="-5" dirty="0">
                <a:solidFill>
                  <a:srgbClr val="005594"/>
                </a:solidFill>
                <a:latin typeface="Arial"/>
                <a:cs typeface="Arial"/>
              </a:rPr>
              <a:t>were</a:t>
            </a:r>
            <a:r>
              <a:rPr sz="1200" spc="5" dirty="0">
                <a:solidFill>
                  <a:srgbClr val="005594"/>
                </a:solidFill>
                <a:latin typeface="Arial"/>
                <a:cs typeface="Arial"/>
              </a:rPr>
              <a:t> </a:t>
            </a:r>
            <a:r>
              <a:rPr sz="1200" dirty="0">
                <a:solidFill>
                  <a:srgbClr val="005594"/>
                </a:solidFill>
                <a:latin typeface="Arial"/>
                <a:cs typeface="Arial"/>
              </a:rPr>
              <a:t>no</a:t>
            </a:r>
            <a:r>
              <a:rPr sz="1200" spc="-5" dirty="0">
                <a:solidFill>
                  <a:srgbClr val="005594"/>
                </a:solidFill>
                <a:latin typeface="Arial"/>
                <a:cs typeface="Arial"/>
              </a:rPr>
              <a:t> </a:t>
            </a:r>
            <a:r>
              <a:rPr sz="1200" dirty="0">
                <a:solidFill>
                  <a:srgbClr val="005594"/>
                </a:solidFill>
                <a:latin typeface="Arial"/>
                <a:cs typeface="Arial"/>
              </a:rPr>
              <a:t>better</a:t>
            </a:r>
            <a:r>
              <a:rPr sz="1200" spc="-30" dirty="0">
                <a:solidFill>
                  <a:srgbClr val="005594"/>
                </a:solidFill>
                <a:latin typeface="Arial"/>
                <a:cs typeface="Arial"/>
              </a:rPr>
              <a:t> </a:t>
            </a:r>
            <a:r>
              <a:rPr sz="1200" dirty="0">
                <a:solidFill>
                  <a:srgbClr val="005594"/>
                </a:solidFill>
                <a:latin typeface="Arial"/>
                <a:cs typeface="Arial"/>
              </a:rPr>
              <a:t>than</a:t>
            </a:r>
            <a:r>
              <a:rPr sz="1200" spc="-15" dirty="0">
                <a:solidFill>
                  <a:srgbClr val="005594"/>
                </a:solidFill>
                <a:latin typeface="Arial"/>
                <a:cs typeface="Arial"/>
              </a:rPr>
              <a:t> </a:t>
            </a:r>
            <a:r>
              <a:rPr sz="1200" dirty="0">
                <a:solidFill>
                  <a:srgbClr val="005594"/>
                </a:solidFill>
                <a:latin typeface="Arial"/>
                <a:cs typeface="Arial"/>
              </a:rPr>
              <a:t>a</a:t>
            </a:r>
            <a:r>
              <a:rPr sz="1200" spc="-5" dirty="0">
                <a:solidFill>
                  <a:srgbClr val="005594"/>
                </a:solidFill>
                <a:latin typeface="Arial"/>
                <a:cs typeface="Arial"/>
              </a:rPr>
              <a:t> coin toss.</a:t>
            </a:r>
            <a:endParaRPr sz="1200">
              <a:latin typeface="Arial"/>
              <a:cs typeface="Arial"/>
            </a:endParaRPr>
          </a:p>
        </p:txBody>
      </p:sp>
      <p:sp>
        <p:nvSpPr>
          <p:cNvPr id="4" name="object 4"/>
          <p:cNvSpPr/>
          <p:nvPr/>
        </p:nvSpPr>
        <p:spPr>
          <a:xfrm>
            <a:off x="2167127" y="1088136"/>
            <a:ext cx="4809743" cy="11277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49423" y="2215895"/>
            <a:ext cx="4645151" cy="163523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14</a:t>
            </a:fld>
            <a:endParaRPr sz="75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3562350" cy="330835"/>
          </a:xfrm>
          <a:prstGeom prst="rect">
            <a:avLst/>
          </a:prstGeom>
        </p:spPr>
        <p:txBody>
          <a:bodyPr vert="horz" wrap="square" lIns="0" tIns="13335" rIns="0" bIns="0" rtlCol="0">
            <a:spAutoFit/>
          </a:bodyPr>
          <a:lstStyle/>
          <a:p>
            <a:pPr marL="12700">
              <a:lnSpc>
                <a:spcPct val="100000"/>
              </a:lnSpc>
              <a:spcBef>
                <a:spcPts val="105"/>
              </a:spcBef>
            </a:pPr>
            <a:r>
              <a:rPr sz="2000" spc="-5" dirty="0"/>
              <a:t>Financial </a:t>
            </a:r>
            <a:r>
              <a:rPr sz="2000" dirty="0"/>
              <a:t>markets are</a:t>
            </a:r>
            <a:r>
              <a:rPr sz="2000" spc="-120" dirty="0"/>
              <a:t> </a:t>
            </a:r>
            <a:r>
              <a:rPr sz="2000" spc="-5" dirty="0"/>
              <a:t>volatile</a:t>
            </a:r>
            <a:endParaRPr sz="2000"/>
          </a:p>
        </p:txBody>
      </p:sp>
      <p:sp>
        <p:nvSpPr>
          <p:cNvPr id="6" name="object 6"/>
          <p:cNvSpPr txBox="1"/>
          <p:nvPr/>
        </p:nvSpPr>
        <p:spPr>
          <a:xfrm>
            <a:off x="491313" y="1357044"/>
            <a:ext cx="39751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5594"/>
                </a:solidFill>
                <a:latin typeface="Calibri"/>
                <a:cs typeface="Calibri"/>
              </a:rPr>
              <a:t>A </a:t>
            </a:r>
            <a:r>
              <a:rPr sz="1200" spc="-10" dirty="0">
                <a:solidFill>
                  <a:srgbClr val="005594"/>
                </a:solidFill>
                <a:latin typeface="Calibri"/>
                <a:cs typeface="Calibri"/>
              </a:rPr>
              <a:t>few days have </a:t>
            </a:r>
            <a:r>
              <a:rPr sz="1200" dirty="0">
                <a:solidFill>
                  <a:srgbClr val="005594"/>
                </a:solidFill>
                <a:latin typeface="Calibri"/>
                <a:cs typeface="Calibri"/>
              </a:rPr>
              <a:t>a </a:t>
            </a:r>
            <a:r>
              <a:rPr sz="1200" spc="-5" dirty="0">
                <a:solidFill>
                  <a:srgbClr val="005594"/>
                </a:solidFill>
                <a:latin typeface="Calibri"/>
                <a:cs typeface="Calibri"/>
              </a:rPr>
              <a:t>significant </a:t>
            </a:r>
            <a:r>
              <a:rPr sz="1200" dirty="0">
                <a:solidFill>
                  <a:srgbClr val="005594"/>
                </a:solidFill>
                <a:latin typeface="Calibri"/>
                <a:cs typeface="Calibri"/>
              </a:rPr>
              <a:t>impact on long run </a:t>
            </a:r>
            <a:r>
              <a:rPr sz="1200" spc="-5" dirty="0">
                <a:solidFill>
                  <a:srgbClr val="005594"/>
                </a:solidFill>
                <a:latin typeface="Calibri"/>
                <a:cs typeface="Calibri"/>
              </a:rPr>
              <a:t>terminal</a:t>
            </a:r>
            <a:r>
              <a:rPr sz="1200" spc="-60" dirty="0">
                <a:solidFill>
                  <a:srgbClr val="005594"/>
                </a:solidFill>
                <a:latin typeface="Calibri"/>
                <a:cs typeface="Calibri"/>
              </a:rPr>
              <a:t> </a:t>
            </a:r>
            <a:r>
              <a:rPr sz="1200" spc="-5" dirty="0">
                <a:solidFill>
                  <a:srgbClr val="005594"/>
                </a:solidFill>
                <a:latin typeface="Calibri"/>
                <a:cs typeface="Calibri"/>
              </a:rPr>
              <a:t>values</a:t>
            </a:r>
            <a:endParaRPr sz="1200">
              <a:latin typeface="Calibri"/>
              <a:cs typeface="Calibri"/>
            </a:endParaRPr>
          </a:p>
        </p:txBody>
      </p:sp>
      <p:sp>
        <p:nvSpPr>
          <p:cNvPr id="7" name="object 7"/>
          <p:cNvSpPr txBox="1"/>
          <p:nvPr/>
        </p:nvSpPr>
        <p:spPr>
          <a:xfrm>
            <a:off x="5079544" y="1893013"/>
            <a:ext cx="3723004" cy="1948814"/>
          </a:xfrm>
          <a:prstGeom prst="rect">
            <a:avLst/>
          </a:prstGeom>
        </p:spPr>
        <p:txBody>
          <a:bodyPr vert="horz" wrap="square" lIns="0" tIns="33019" rIns="0" bIns="0" rtlCol="0">
            <a:spAutoFit/>
          </a:bodyPr>
          <a:lstStyle/>
          <a:p>
            <a:pPr marL="299085" marR="163195" indent="-287020">
              <a:lnSpc>
                <a:spcPts val="1300"/>
              </a:lnSpc>
              <a:spcBef>
                <a:spcPts val="259"/>
              </a:spcBef>
              <a:buChar char="•"/>
              <a:tabLst>
                <a:tab pos="299085" algn="l"/>
                <a:tab pos="299720" algn="l"/>
              </a:tabLst>
            </a:pPr>
            <a:r>
              <a:rPr sz="1200" dirty="0">
                <a:solidFill>
                  <a:srgbClr val="005594"/>
                </a:solidFill>
                <a:latin typeface="Arial"/>
                <a:cs typeface="Arial"/>
              </a:rPr>
              <a:t>If </a:t>
            </a:r>
            <a:r>
              <a:rPr sz="1200" spc="-10" dirty="0">
                <a:solidFill>
                  <a:srgbClr val="005594"/>
                </a:solidFill>
                <a:latin typeface="Arial"/>
                <a:cs typeface="Arial"/>
              </a:rPr>
              <a:t>we </a:t>
            </a:r>
            <a:r>
              <a:rPr sz="1200" spc="-5" dirty="0">
                <a:solidFill>
                  <a:srgbClr val="005594"/>
                </a:solidFill>
                <a:latin typeface="Arial"/>
                <a:cs typeface="Arial"/>
              </a:rPr>
              <a:t>cannot predict outcomes, it is critical </a:t>
            </a:r>
            <a:r>
              <a:rPr sz="1200" dirty="0">
                <a:solidFill>
                  <a:srgbClr val="005594"/>
                </a:solidFill>
                <a:latin typeface="Arial"/>
                <a:cs typeface="Arial"/>
              </a:rPr>
              <a:t>to  </a:t>
            </a:r>
            <a:r>
              <a:rPr sz="1200" spc="-5" dirty="0">
                <a:solidFill>
                  <a:srgbClr val="005594"/>
                </a:solidFill>
                <a:latin typeface="Arial"/>
                <a:cs typeface="Arial"/>
              </a:rPr>
              <a:t>understand </a:t>
            </a:r>
            <a:r>
              <a:rPr sz="1200" dirty="0">
                <a:solidFill>
                  <a:srgbClr val="005594"/>
                </a:solidFill>
                <a:latin typeface="Arial"/>
                <a:cs typeface="Arial"/>
              </a:rPr>
              <a:t>our </a:t>
            </a:r>
            <a:r>
              <a:rPr sz="1200" spc="-5" dirty="0">
                <a:solidFill>
                  <a:srgbClr val="005594"/>
                </a:solidFill>
                <a:latin typeface="Arial"/>
                <a:cs typeface="Arial"/>
              </a:rPr>
              <a:t>exposures </a:t>
            </a:r>
            <a:r>
              <a:rPr sz="1200" dirty="0">
                <a:solidFill>
                  <a:srgbClr val="005594"/>
                </a:solidFill>
                <a:latin typeface="Arial"/>
                <a:cs typeface="Arial"/>
              </a:rPr>
              <a:t>to </a:t>
            </a:r>
            <a:r>
              <a:rPr sz="1200" spc="-5" dirty="0">
                <a:solidFill>
                  <a:srgbClr val="005594"/>
                </a:solidFill>
                <a:latin typeface="Arial"/>
                <a:cs typeface="Arial"/>
              </a:rPr>
              <a:t>outcomes. </a:t>
            </a:r>
            <a:r>
              <a:rPr sz="1200" spc="-10" dirty="0">
                <a:solidFill>
                  <a:srgbClr val="005594"/>
                </a:solidFill>
                <a:latin typeface="Arial"/>
                <a:cs typeface="Arial"/>
              </a:rPr>
              <a:t>Let’s </a:t>
            </a:r>
            <a:r>
              <a:rPr sz="1200" dirty="0">
                <a:solidFill>
                  <a:srgbClr val="005594"/>
                </a:solidFill>
                <a:latin typeface="Arial"/>
                <a:cs typeface="Arial"/>
              </a:rPr>
              <a:t>do  so, by first attempting to better </a:t>
            </a:r>
            <a:r>
              <a:rPr sz="1200" spc="-5" dirty="0">
                <a:solidFill>
                  <a:srgbClr val="005594"/>
                </a:solidFill>
                <a:latin typeface="Arial"/>
                <a:cs typeface="Arial"/>
              </a:rPr>
              <a:t>appreciate</a:t>
            </a:r>
            <a:r>
              <a:rPr sz="1200" spc="-180" dirty="0">
                <a:solidFill>
                  <a:srgbClr val="005594"/>
                </a:solidFill>
                <a:latin typeface="Arial"/>
                <a:cs typeface="Arial"/>
              </a:rPr>
              <a:t> </a:t>
            </a:r>
            <a:r>
              <a:rPr sz="1200" spc="-5" dirty="0">
                <a:solidFill>
                  <a:srgbClr val="005594"/>
                </a:solidFill>
                <a:latin typeface="Arial"/>
                <a:cs typeface="Arial"/>
              </a:rPr>
              <a:t>equity  </a:t>
            </a:r>
            <a:r>
              <a:rPr sz="1200" dirty="0">
                <a:solidFill>
                  <a:srgbClr val="005594"/>
                </a:solidFill>
                <a:latin typeface="Arial"/>
                <a:cs typeface="Arial"/>
              </a:rPr>
              <a:t>market </a:t>
            </a:r>
            <a:r>
              <a:rPr sz="1200" spc="-5" dirty="0">
                <a:solidFill>
                  <a:srgbClr val="005594"/>
                </a:solidFill>
                <a:latin typeface="Arial"/>
                <a:cs typeface="Arial"/>
              </a:rPr>
              <a:t>return</a:t>
            </a:r>
            <a:r>
              <a:rPr sz="1200" spc="-30" dirty="0">
                <a:solidFill>
                  <a:srgbClr val="005594"/>
                </a:solidFill>
                <a:latin typeface="Arial"/>
                <a:cs typeface="Arial"/>
              </a:rPr>
              <a:t> </a:t>
            </a:r>
            <a:r>
              <a:rPr sz="1200" spc="-5" dirty="0">
                <a:solidFill>
                  <a:srgbClr val="005594"/>
                </a:solidFill>
                <a:latin typeface="Arial"/>
                <a:cs typeface="Arial"/>
              </a:rPr>
              <a:t>dynamics.</a:t>
            </a:r>
            <a:endParaRPr sz="1200">
              <a:latin typeface="Arial"/>
              <a:cs typeface="Arial"/>
            </a:endParaRPr>
          </a:p>
          <a:p>
            <a:pPr marL="299085" marR="5080" indent="-287020">
              <a:lnSpc>
                <a:spcPts val="1300"/>
              </a:lnSpc>
              <a:spcBef>
                <a:spcPts val="725"/>
              </a:spcBef>
              <a:buChar char="•"/>
              <a:tabLst>
                <a:tab pos="299085" algn="l"/>
                <a:tab pos="299720" algn="l"/>
              </a:tabLst>
            </a:pPr>
            <a:r>
              <a:rPr sz="1200" spc="5" dirty="0">
                <a:solidFill>
                  <a:srgbClr val="005594"/>
                </a:solidFill>
                <a:latin typeface="Arial"/>
                <a:cs typeface="Arial"/>
              </a:rPr>
              <a:t>We </a:t>
            </a:r>
            <a:r>
              <a:rPr sz="1200" dirty="0">
                <a:solidFill>
                  <a:srgbClr val="005594"/>
                </a:solidFill>
                <a:latin typeface="Arial"/>
                <a:cs typeface="Arial"/>
              </a:rPr>
              <a:t>see from </a:t>
            </a:r>
            <a:r>
              <a:rPr sz="1200" spc="-5" dirty="0">
                <a:solidFill>
                  <a:srgbClr val="005594"/>
                </a:solidFill>
                <a:latin typeface="Arial"/>
                <a:cs typeface="Arial"/>
              </a:rPr>
              <a:t>this chart </a:t>
            </a:r>
            <a:r>
              <a:rPr sz="1200" dirty="0">
                <a:solidFill>
                  <a:srgbClr val="005594"/>
                </a:solidFill>
                <a:latin typeface="Arial"/>
                <a:cs typeface="Arial"/>
              </a:rPr>
              <a:t>that </a:t>
            </a:r>
            <a:r>
              <a:rPr sz="1200" spc="-5" dirty="0">
                <a:solidFill>
                  <a:srgbClr val="005594"/>
                </a:solidFill>
                <a:latin typeface="Arial"/>
                <a:cs typeface="Arial"/>
              </a:rPr>
              <a:t>simply excluding </a:t>
            </a:r>
            <a:r>
              <a:rPr sz="1200" dirty="0">
                <a:solidFill>
                  <a:srgbClr val="005594"/>
                </a:solidFill>
                <a:latin typeface="Arial"/>
                <a:cs typeface="Arial"/>
              </a:rPr>
              <a:t>the  </a:t>
            </a:r>
            <a:r>
              <a:rPr sz="1200" spc="-5" dirty="0">
                <a:solidFill>
                  <a:srgbClr val="005594"/>
                </a:solidFill>
                <a:latin typeface="Arial"/>
                <a:cs typeface="Arial"/>
              </a:rPr>
              <a:t>worst </a:t>
            </a:r>
            <a:r>
              <a:rPr sz="1200" dirty="0">
                <a:solidFill>
                  <a:srgbClr val="005594"/>
                </a:solidFill>
                <a:latin typeface="Arial"/>
                <a:cs typeface="Arial"/>
              </a:rPr>
              <a:t>10 </a:t>
            </a:r>
            <a:r>
              <a:rPr sz="1200" spc="-5" dirty="0">
                <a:solidFill>
                  <a:srgbClr val="005594"/>
                </a:solidFill>
                <a:latin typeface="Arial"/>
                <a:cs typeface="Arial"/>
              </a:rPr>
              <a:t>down days in </a:t>
            </a:r>
            <a:r>
              <a:rPr sz="1200" dirty="0">
                <a:solidFill>
                  <a:srgbClr val="005594"/>
                </a:solidFill>
                <a:latin typeface="Arial"/>
                <a:cs typeface="Arial"/>
              </a:rPr>
              <a:t>the S&amp;P 500 </a:t>
            </a:r>
            <a:r>
              <a:rPr sz="1200" spc="-5" dirty="0">
                <a:solidFill>
                  <a:srgbClr val="005594"/>
                </a:solidFill>
                <a:latin typeface="Arial"/>
                <a:cs typeface="Arial"/>
              </a:rPr>
              <a:t>since </a:t>
            </a:r>
            <a:r>
              <a:rPr sz="1200" dirty="0">
                <a:solidFill>
                  <a:srgbClr val="005594"/>
                </a:solidFill>
                <a:latin typeface="Arial"/>
                <a:cs typeface="Arial"/>
              </a:rPr>
              <a:t>1927  </a:t>
            </a:r>
            <a:r>
              <a:rPr sz="1200" spc="-5" dirty="0">
                <a:solidFill>
                  <a:srgbClr val="005594"/>
                </a:solidFill>
                <a:latin typeface="Arial"/>
                <a:cs typeface="Arial"/>
              </a:rPr>
              <a:t>would have increased </a:t>
            </a:r>
            <a:r>
              <a:rPr sz="1200" dirty="0">
                <a:solidFill>
                  <a:srgbClr val="005594"/>
                </a:solidFill>
                <a:latin typeface="Arial"/>
                <a:cs typeface="Arial"/>
              </a:rPr>
              <a:t>the </a:t>
            </a:r>
            <a:r>
              <a:rPr sz="1200" spc="-5" dirty="0">
                <a:solidFill>
                  <a:srgbClr val="005594"/>
                </a:solidFill>
                <a:latin typeface="Arial"/>
                <a:cs typeface="Arial"/>
              </a:rPr>
              <a:t>terminal value </a:t>
            </a:r>
            <a:r>
              <a:rPr sz="1200" dirty="0">
                <a:solidFill>
                  <a:srgbClr val="005594"/>
                </a:solidFill>
                <a:latin typeface="Arial"/>
                <a:cs typeface="Arial"/>
              </a:rPr>
              <a:t>of a $100  </a:t>
            </a:r>
            <a:r>
              <a:rPr sz="1200" spc="-5" dirty="0">
                <a:solidFill>
                  <a:srgbClr val="005594"/>
                </a:solidFill>
                <a:latin typeface="Arial"/>
                <a:cs typeface="Arial"/>
              </a:rPr>
              <a:t>initial investment </a:t>
            </a:r>
            <a:r>
              <a:rPr sz="1200" dirty="0">
                <a:solidFill>
                  <a:srgbClr val="005594"/>
                </a:solidFill>
                <a:latin typeface="Arial"/>
                <a:cs typeface="Arial"/>
              </a:rPr>
              <a:t>by </a:t>
            </a:r>
            <a:r>
              <a:rPr sz="1200" spc="-5" dirty="0">
                <a:solidFill>
                  <a:srgbClr val="005594"/>
                </a:solidFill>
                <a:latin typeface="Arial"/>
                <a:cs typeface="Arial"/>
              </a:rPr>
              <a:t>three-fold. </a:t>
            </a:r>
            <a:r>
              <a:rPr sz="1200" dirty="0">
                <a:solidFill>
                  <a:srgbClr val="005594"/>
                </a:solidFill>
                <a:latin typeface="Arial"/>
                <a:cs typeface="Arial"/>
              </a:rPr>
              <a:t>In </a:t>
            </a:r>
            <a:r>
              <a:rPr sz="1200" spc="-5" dirty="0">
                <a:solidFill>
                  <a:srgbClr val="005594"/>
                </a:solidFill>
                <a:latin typeface="Arial"/>
                <a:cs typeface="Arial"/>
              </a:rPr>
              <a:t>contrast, missing  </a:t>
            </a:r>
            <a:r>
              <a:rPr sz="1200" dirty="0">
                <a:solidFill>
                  <a:srgbClr val="005594"/>
                </a:solidFill>
                <a:latin typeface="Arial"/>
                <a:cs typeface="Arial"/>
              </a:rPr>
              <a:t>the 10 </a:t>
            </a:r>
            <a:r>
              <a:rPr sz="1200" spc="-5" dirty="0">
                <a:solidFill>
                  <a:srgbClr val="005594"/>
                </a:solidFill>
                <a:latin typeface="Arial"/>
                <a:cs typeface="Arial"/>
              </a:rPr>
              <a:t>largest </a:t>
            </a:r>
            <a:r>
              <a:rPr sz="1200" dirty="0">
                <a:solidFill>
                  <a:srgbClr val="005594"/>
                </a:solidFill>
                <a:latin typeface="Arial"/>
                <a:cs typeface="Arial"/>
              </a:rPr>
              <a:t>up </a:t>
            </a:r>
            <a:r>
              <a:rPr sz="1200" spc="-5" dirty="0">
                <a:solidFill>
                  <a:srgbClr val="005594"/>
                </a:solidFill>
                <a:latin typeface="Arial"/>
                <a:cs typeface="Arial"/>
              </a:rPr>
              <a:t>days would have </a:t>
            </a:r>
            <a:r>
              <a:rPr sz="1200" dirty="0">
                <a:solidFill>
                  <a:srgbClr val="005594"/>
                </a:solidFill>
                <a:latin typeface="Arial"/>
                <a:cs typeface="Arial"/>
              </a:rPr>
              <a:t>left one </a:t>
            </a:r>
            <a:r>
              <a:rPr sz="1200" spc="-5" dirty="0">
                <a:solidFill>
                  <a:srgbClr val="005594"/>
                </a:solidFill>
                <a:latin typeface="Arial"/>
                <a:cs typeface="Arial"/>
              </a:rPr>
              <a:t>with </a:t>
            </a:r>
            <a:r>
              <a:rPr sz="1200" dirty="0">
                <a:solidFill>
                  <a:srgbClr val="005594"/>
                </a:solidFill>
                <a:latin typeface="Arial"/>
                <a:cs typeface="Arial"/>
              </a:rPr>
              <a:t>a  </a:t>
            </a:r>
            <a:r>
              <a:rPr sz="1200" spc="-5" dirty="0">
                <a:solidFill>
                  <a:srgbClr val="005594"/>
                </a:solidFill>
                <a:latin typeface="Arial"/>
                <a:cs typeface="Arial"/>
              </a:rPr>
              <a:t>third </a:t>
            </a:r>
            <a:r>
              <a:rPr sz="1200" dirty="0">
                <a:solidFill>
                  <a:srgbClr val="005594"/>
                </a:solidFill>
                <a:latin typeface="Arial"/>
                <a:cs typeface="Arial"/>
              </a:rPr>
              <a:t>of the money they </a:t>
            </a:r>
            <a:r>
              <a:rPr sz="1200" spc="-5" dirty="0">
                <a:solidFill>
                  <a:srgbClr val="005594"/>
                </a:solidFill>
                <a:latin typeface="Arial"/>
                <a:cs typeface="Arial"/>
              </a:rPr>
              <a:t>would have </a:t>
            </a:r>
            <a:r>
              <a:rPr sz="1200" dirty="0">
                <a:solidFill>
                  <a:srgbClr val="005594"/>
                </a:solidFill>
                <a:latin typeface="Arial"/>
                <a:cs typeface="Arial"/>
              </a:rPr>
              <a:t>had </a:t>
            </a:r>
            <a:r>
              <a:rPr sz="1200" spc="-5" dirty="0">
                <a:solidFill>
                  <a:srgbClr val="005594"/>
                </a:solidFill>
                <a:latin typeface="Arial"/>
                <a:cs typeface="Arial"/>
              </a:rPr>
              <a:t>in </a:t>
            </a:r>
            <a:r>
              <a:rPr sz="1200" dirty="0">
                <a:solidFill>
                  <a:srgbClr val="005594"/>
                </a:solidFill>
                <a:latin typeface="Arial"/>
                <a:cs typeface="Arial"/>
              </a:rPr>
              <a:t>a  </a:t>
            </a:r>
            <a:r>
              <a:rPr sz="1200" spc="-5" dirty="0">
                <a:solidFill>
                  <a:srgbClr val="005594"/>
                </a:solidFill>
                <a:latin typeface="Arial"/>
                <a:cs typeface="Arial"/>
              </a:rPr>
              <a:t>passive </a:t>
            </a:r>
            <a:r>
              <a:rPr sz="1200" dirty="0">
                <a:solidFill>
                  <a:srgbClr val="005594"/>
                </a:solidFill>
                <a:latin typeface="Arial"/>
                <a:cs typeface="Arial"/>
              </a:rPr>
              <a:t>S&amp;P 500</a:t>
            </a:r>
            <a:r>
              <a:rPr sz="1200" spc="-55" dirty="0">
                <a:solidFill>
                  <a:srgbClr val="005594"/>
                </a:solidFill>
                <a:latin typeface="Arial"/>
                <a:cs typeface="Arial"/>
              </a:rPr>
              <a:t> </a:t>
            </a:r>
            <a:r>
              <a:rPr sz="1200" spc="-15" dirty="0">
                <a:solidFill>
                  <a:srgbClr val="005594"/>
                </a:solidFill>
                <a:latin typeface="Arial"/>
                <a:cs typeface="Arial"/>
              </a:rPr>
              <a:t>strategy.</a:t>
            </a:r>
            <a:endParaRPr sz="1200">
              <a:latin typeface="Arial"/>
              <a:cs typeface="Arial"/>
            </a:endParaRPr>
          </a:p>
        </p:txBody>
      </p:sp>
      <p:sp>
        <p:nvSpPr>
          <p:cNvPr id="8" name="object 8"/>
          <p:cNvSpPr/>
          <p:nvPr/>
        </p:nvSpPr>
        <p:spPr>
          <a:xfrm>
            <a:off x="797795" y="1791482"/>
            <a:ext cx="0" cy="2452370"/>
          </a:xfrm>
          <a:custGeom>
            <a:avLst/>
            <a:gdLst/>
            <a:ahLst/>
            <a:cxnLst/>
            <a:rect l="l" t="t" r="r" b="b"/>
            <a:pathLst>
              <a:path h="2452370">
                <a:moveTo>
                  <a:pt x="0" y="2452219"/>
                </a:moveTo>
                <a:lnTo>
                  <a:pt x="0" y="0"/>
                </a:lnTo>
              </a:path>
            </a:pathLst>
          </a:custGeom>
          <a:ln w="4243">
            <a:solidFill>
              <a:srgbClr val="BEBEBE"/>
            </a:solidFill>
          </a:ln>
        </p:spPr>
        <p:txBody>
          <a:bodyPr wrap="square" lIns="0" tIns="0" rIns="0" bIns="0" rtlCol="0"/>
          <a:lstStyle/>
          <a:p>
            <a:endParaRPr/>
          </a:p>
        </p:txBody>
      </p:sp>
      <p:sp>
        <p:nvSpPr>
          <p:cNvPr id="9" name="object 9"/>
          <p:cNvSpPr/>
          <p:nvPr/>
        </p:nvSpPr>
        <p:spPr>
          <a:xfrm>
            <a:off x="797795" y="4243702"/>
            <a:ext cx="2775585" cy="0"/>
          </a:xfrm>
          <a:custGeom>
            <a:avLst/>
            <a:gdLst/>
            <a:ahLst/>
            <a:cxnLst/>
            <a:rect l="l" t="t" r="r" b="b"/>
            <a:pathLst>
              <a:path w="2775585">
                <a:moveTo>
                  <a:pt x="0" y="0"/>
                </a:moveTo>
                <a:lnTo>
                  <a:pt x="2775283" y="0"/>
                </a:lnTo>
              </a:path>
            </a:pathLst>
          </a:custGeom>
          <a:ln w="4242">
            <a:solidFill>
              <a:srgbClr val="D9D9D9"/>
            </a:solidFill>
          </a:ln>
        </p:spPr>
        <p:txBody>
          <a:bodyPr wrap="square" lIns="0" tIns="0" rIns="0" bIns="0" rtlCol="0"/>
          <a:lstStyle/>
          <a:p>
            <a:endParaRPr/>
          </a:p>
        </p:txBody>
      </p:sp>
      <p:sp>
        <p:nvSpPr>
          <p:cNvPr id="10" name="object 10"/>
          <p:cNvSpPr/>
          <p:nvPr/>
        </p:nvSpPr>
        <p:spPr>
          <a:xfrm>
            <a:off x="797795" y="2470284"/>
            <a:ext cx="2635250" cy="1570355"/>
          </a:xfrm>
          <a:custGeom>
            <a:avLst/>
            <a:gdLst/>
            <a:ahLst/>
            <a:cxnLst/>
            <a:rect l="l" t="t" r="r" b="b"/>
            <a:pathLst>
              <a:path w="2635250" h="1570354">
                <a:moveTo>
                  <a:pt x="0" y="1137025"/>
                </a:moveTo>
                <a:lnTo>
                  <a:pt x="0" y="1132783"/>
                </a:lnTo>
                <a:lnTo>
                  <a:pt x="0" y="1137025"/>
                </a:lnTo>
                <a:lnTo>
                  <a:pt x="0" y="1141268"/>
                </a:lnTo>
                <a:lnTo>
                  <a:pt x="0" y="1137025"/>
                </a:lnTo>
                <a:lnTo>
                  <a:pt x="0" y="1141268"/>
                </a:lnTo>
                <a:lnTo>
                  <a:pt x="0" y="1137025"/>
                </a:lnTo>
                <a:lnTo>
                  <a:pt x="0" y="1132783"/>
                </a:lnTo>
                <a:lnTo>
                  <a:pt x="0" y="1137025"/>
                </a:lnTo>
                <a:lnTo>
                  <a:pt x="0" y="1132783"/>
                </a:lnTo>
                <a:lnTo>
                  <a:pt x="0" y="1137025"/>
                </a:lnTo>
                <a:lnTo>
                  <a:pt x="4243" y="1137025"/>
                </a:lnTo>
                <a:lnTo>
                  <a:pt x="4243" y="1141268"/>
                </a:lnTo>
                <a:lnTo>
                  <a:pt x="4243" y="1145511"/>
                </a:lnTo>
                <a:lnTo>
                  <a:pt x="4243" y="1141268"/>
                </a:lnTo>
                <a:lnTo>
                  <a:pt x="4243" y="1128540"/>
                </a:lnTo>
                <a:lnTo>
                  <a:pt x="4243" y="1132783"/>
                </a:lnTo>
                <a:lnTo>
                  <a:pt x="4243" y="1115812"/>
                </a:lnTo>
                <a:lnTo>
                  <a:pt x="4243" y="1120055"/>
                </a:lnTo>
                <a:lnTo>
                  <a:pt x="4243" y="1115812"/>
                </a:lnTo>
                <a:lnTo>
                  <a:pt x="8487" y="1111570"/>
                </a:lnTo>
                <a:lnTo>
                  <a:pt x="8487" y="1115812"/>
                </a:lnTo>
                <a:lnTo>
                  <a:pt x="8487" y="1111570"/>
                </a:lnTo>
                <a:lnTo>
                  <a:pt x="8487" y="1115812"/>
                </a:lnTo>
                <a:lnTo>
                  <a:pt x="8487" y="1111570"/>
                </a:lnTo>
                <a:lnTo>
                  <a:pt x="8487" y="1107327"/>
                </a:lnTo>
                <a:lnTo>
                  <a:pt x="8487" y="1111570"/>
                </a:lnTo>
                <a:lnTo>
                  <a:pt x="8487" y="1107327"/>
                </a:lnTo>
                <a:lnTo>
                  <a:pt x="8487" y="1115812"/>
                </a:lnTo>
                <a:lnTo>
                  <a:pt x="8487" y="1111570"/>
                </a:lnTo>
                <a:lnTo>
                  <a:pt x="8487" y="1107327"/>
                </a:lnTo>
                <a:lnTo>
                  <a:pt x="8487" y="1103084"/>
                </a:lnTo>
                <a:lnTo>
                  <a:pt x="8487" y="1098842"/>
                </a:lnTo>
                <a:lnTo>
                  <a:pt x="8487" y="1103084"/>
                </a:lnTo>
                <a:lnTo>
                  <a:pt x="8487" y="1098842"/>
                </a:lnTo>
                <a:lnTo>
                  <a:pt x="8487" y="1103084"/>
                </a:lnTo>
                <a:lnTo>
                  <a:pt x="8487" y="1107327"/>
                </a:lnTo>
                <a:lnTo>
                  <a:pt x="8487" y="1111570"/>
                </a:lnTo>
                <a:lnTo>
                  <a:pt x="8487" y="1107327"/>
                </a:lnTo>
                <a:lnTo>
                  <a:pt x="12730" y="1103084"/>
                </a:lnTo>
                <a:lnTo>
                  <a:pt x="12730" y="1107327"/>
                </a:lnTo>
                <a:lnTo>
                  <a:pt x="12730" y="1103084"/>
                </a:lnTo>
                <a:lnTo>
                  <a:pt x="12730" y="1107327"/>
                </a:lnTo>
                <a:lnTo>
                  <a:pt x="12730" y="1111570"/>
                </a:lnTo>
                <a:lnTo>
                  <a:pt x="12730" y="1120055"/>
                </a:lnTo>
                <a:lnTo>
                  <a:pt x="12730" y="1124297"/>
                </a:lnTo>
                <a:lnTo>
                  <a:pt x="12730" y="1120055"/>
                </a:lnTo>
                <a:lnTo>
                  <a:pt x="12730" y="1115812"/>
                </a:lnTo>
                <a:lnTo>
                  <a:pt x="12730" y="1120055"/>
                </a:lnTo>
                <a:lnTo>
                  <a:pt x="12730" y="1124297"/>
                </a:lnTo>
                <a:lnTo>
                  <a:pt x="12730" y="1120055"/>
                </a:lnTo>
                <a:lnTo>
                  <a:pt x="12730" y="1111570"/>
                </a:lnTo>
                <a:lnTo>
                  <a:pt x="12730" y="1120055"/>
                </a:lnTo>
                <a:lnTo>
                  <a:pt x="12730" y="1115812"/>
                </a:lnTo>
                <a:lnTo>
                  <a:pt x="12730" y="1120055"/>
                </a:lnTo>
                <a:lnTo>
                  <a:pt x="12730" y="1115812"/>
                </a:lnTo>
                <a:lnTo>
                  <a:pt x="16974" y="1115812"/>
                </a:lnTo>
                <a:lnTo>
                  <a:pt x="16974" y="1111570"/>
                </a:lnTo>
                <a:lnTo>
                  <a:pt x="16974" y="1107327"/>
                </a:lnTo>
                <a:lnTo>
                  <a:pt x="16974" y="1111570"/>
                </a:lnTo>
                <a:lnTo>
                  <a:pt x="16974" y="1115812"/>
                </a:lnTo>
                <a:lnTo>
                  <a:pt x="16974" y="1111570"/>
                </a:lnTo>
                <a:lnTo>
                  <a:pt x="16974" y="1090356"/>
                </a:lnTo>
                <a:lnTo>
                  <a:pt x="21217" y="1090356"/>
                </a:lnTo>
                <a:lnTo>
                  <a:pt x="21217" y="1086114"/>
                </a:lnTo>
                <a:lnTo>
                  <a:pt x="21217" y="1090356"/>
                </a:lnTo>
                <a:lnTo>
                  <a:pt x="21217" y="1086114"/>
                </a:lnTo>
                <a:lnTo>
                  <a:pt x="21217" y="1090356"/>
                </a:lnTo>
                <a:lnTo>
                  <a:pt x="21217" y="1086114"/>
                </a:lnTo>
                <a:lnTo>
                  <a:pt x="21217" y="1090356"/>
                </a:lnTo>
                <a:lnTo>
                  <a:pt x="21217" y="1086114"/>
                </a:lnTo>
                <a:lnTo>
                  <a:pt x="21217" y="1077628"/>
                </a:lnTo>
                <a:lnTo>
                  <a:pt x="21217" y="1081871"/>
                </a:lnTo>
                <a:lnTo>
                  <a:pt x="21217" y="1073386"/>
                </a:lnTo>
                <a:lnTo>
                  <a:pt x="25461" y="1073386"/>
                </a:lnTo>
                <a:lnTo>
                  <a:pt x="25461" y="1060658"/>
                </a:lnTo>
                <a:lnTo>
                  <a:pt x="25461" y="1064901"/>
                </a:lnTo>
                <a:lnTo>
                  <a:pt x="25461" y="1056415"/>
                </a:lnTo>
                <a:lnTo>
                  <a:pt x="25461" y="1077628"/>
                </a:lnTo>
                <a:lnTo>
                  <a:pt x="25461" y="1073386"/>
                </a:lnTo>
                <a:lnTo>
                  <a:pt x="25461" y="1060658"/>
                </a:lnTo>
                <a:lnTo>
                  <a:pt x="25461" y="1064901"/>
                </a:lnTo>
                <a:lnTo>
                  <a:pt x="25461" y="1052173"/>
                </a:lnTo>
                <a:lnTo>
                  <a:pt x="29704" y="1047930"/>
                </a:lnTo>
                <a:lnTo>
                  <a:pt x="29704" y="1056415"/>
                </a:lnTo>
                <a:lnTo>
                  <a:pt x="29704" y="1052173"/>
                </a:lnTo>
                <a:lnTo>
                  <a:pt x="29704" y="1056415"/>
                </a:lnTo>
                <a:lnTo>
                  <a:pt x="29704" y="1052173"/>
                </a:lnTo>
                <a:lnTo>
                  <a:pt x="29704" y="1043687"/>
                </a:lnTo>
                <a:lnTo>
                  <a:pt x="29704" y="1047930"/>
                </a:lnTo>
                <a:lnTo>
                  <a:pt x="29704" y="1039445"/>
                </a:lnTo>
                <a:lnTo>
                  <a:pt x="29704" y="1043687"/>
                </a:lnTo>
                <a:lnTo>
                  <a:pt x="29704" y="1052173"/>
                </a:lnTo>
                <a:lnTo>
                  <a:pt x="29704" y="1047930"/>
                </a:lnTo>
                <a:lnTo>
                  <a:pt x="29704" y="1052173"/>
                </a:lnTo>
                <a:lnTo>
                  <a:pt x="29704" y="1047930"/>
                </a:lnTo>
                <a:lnTo>
                  <a:pt x="33948" y="1047930"/>
                </a:lnTo>
                <a:lnTo>
                  <a:pt x="33948" y="1039445"/>
                </a:lnTo>
                <a:lnTo>
                  <a:pt x="33948" y="1047930"/>
                </a:lnTo>
                <a:lnTo>
                  <a:pt x="33948" y="1043687"/>
                </a:lnTo>
                <a:lnTo>
                  <a:pt x="33948" y="1047930"/>
                </a:lnTo>
                <a:lnTo>
                  <a:pt x="33948" y="1035202"/>
                </a:lnTo>
                <a:lnTo>
                  <a:pt x="33948" y="1039445"/>
                </a:lnTo>
                <a:lnTo>
                  <a:pt x="33948" y="1043687"/>
                </a:lnTo>
                <a:lnTo>
                  <a:pt x="33948" y="1052173"/>
                </a:lnTo>
                <a:lnTo>
                  <a:pt x="33948" y="1047930"/>
                </a:lnTo>
                <a:lnTo>
                  <a:pt x="33948" y="1043687"/>
                </a:lnTo>
                <a:lnTo>
                  <a:pt x="33948" y="1047930"/>
                </a:lnTo>
                <a:lnTo>
                  <a:pt x="33948" y="1043687"/>
                </a:lnTo>
                <a:lnTo>
                  <a:pt x="33948" y="1047930"/>
                </a:lnTo>
                <a:lnTo>
                  <a:pt x="33948" y="1043687"/>
                </a:lnTo>
                <a:lnTo>
                  <a:pt x="33948" y="1052173"/>
                </a:lnTo>
                <a:lnTo>
                  <a:pt x="33948" y="1047930"/>
                </a:lnTo>
                <a:lnTo>
                  <a:pt x="33948" y="1043687"/>
                </a:lnTo>
                <a:lnTo>
                  <a:pt x="33948" y="1039445"/>
                </a:lnTo>
                <a:lnTo>
                  <a:pt x="38191" y="1039445"/>
                </a:lnTo>
                <a:lnTo>
                  <a:pt x="38191" y="1043687"/>
                </a:lnTo>
                <a:lnTo>
                  <a:pt x="38191" y="1039445"/>
                </a:lnTo>
                <a:lnTo>
                  <a:pt x="38191" y="1035202"/>
                </a:lnTo>
                <a:lnTo>
                  <a:pt x="38191" y="1039445"/>
                </a:lnTo>
                <a:lnTo>
                  <a:pt x="38191" y="1035202"/>
                </a:lnTo>
                <a:lnTo>
                  <a:pt x="38191" y="1043687"/>
                </a:lnTo>
                <a:lnTo>
                  <a:pt x="38191" y="1039445"/>
                </a:lnTo>
                <a:lnTo>
                  <a:pt x="38191" y="1047930"/>
                </a:lnTo>
                <a:lnTo>
                  <a:pt x="38191" y="1043687"/>
                </a:lnTo>
                <a:lnTo>
                  <a:pt x="38191" y="1056415"/>
                </a:lnTo>
                <a:lnTo>
                  <a:pt x="38191" y="1052173"/>
                </a:lnTo>
                <a:lnTo>
                  <a:pt x="38191" y="1039445"/>
                </a:lnTo>
                <a:lnTo>
                  <a:pt x="38191" y="1043687"/>
                </a:lnTo>
                <a:lnTo>
                  <a:pt x="38191" y="1039445"/>
                </a:lnTo>
                <a:lnTo>
                  <a:pt x="42435" y="1035202"/>
                </a:lnTo>
                <a:lnTo>
                  <a:pt x="42435" y="1013989"/>
                </a:lnTo>
                <a:lnTo>
                  <a:pt x="42435" y="1018232"/>
                </a:lnTo>
                <a:lnTo>
                  <a:pt x="42435" y="1009746"/>
                </a:lnTo>
                <a:lnTo>
                  <a:pt x="42435" y="1018232"/>
                </a:lnTo>
                <a:lnTo>
                  <a:pt x="42435" y="1005504"/>
                </a:lnTo>
                <a:lnTo>
                  <a:pt x="42435" y="1009746"/>
                </a:lnTo>
                <a:lnTo>
                  <a:pt x="42435" y="1005504"/>
                </a:lnTo>
                <a:lnTo>
                  <a:pt x="42435" y="1013989"/>
                </a:lnTo>
                <a:lnTo>
                  <a:pt x="46679" y="1005504"/>
                </a:lnTo>
                <a:lnTo>
                  <a:pt x="46679" y="988533"/>
                </a:lnTo>
                <a:lnTo>
                  <a:pt x="46679" y="992776"/>
                </a:lnTo>
                <a:lnTo>
                  <a:pt x="46679" y="988533"/>
                </a:lnTo>
                <a:lnTo>
                  <a:pt x="46679" y="992776"/>
                </a:lnTo>
                <a:lnTo>
                  <a:pt x="46679" y="988533"/>
                </a:lnTo>
                <a:lnTo>
                  <a:pt x="46679" y="992776"/>
                </a:lnTo>
                <a:lnTo>
                  <a:pt x="46679" y="984291"/>
                </a:lnTo>
                <a:lnTo>
                  <a:pt x="46679" y="988533"/>
                </a:lnTo>
                <a:lnTo>
                  <a:pt x="46679" y="1013989"/>
                </a:lnTo>
                <a:lnTo>
                  <a:pt x="50922" y="997018"/>
                </a:lnTo>
                <a:lnTo>
                  <a:pt x="50922" y="992776"/>
                </a:lnTo>
                <a:lnTo>
                  <a:pt x="50922" y="997018"/>
                </a:lnTo>
                <a:lnTo>
                  <a:pt x="50922" y="1009746"/>
                </a:lnTo>
                <a:lnTo>
                  <a:pt x="50922" y="1005504"/>
                </a:lnTo>
                <a:lnTo>
                  <a:pt x="50922" y="1022474"/>
                </a:lnTo>
                <a:lnTo>
                  <a:pt x="50922" y="1018232"/>
                </a:lnTo>
                <a:lnTo>
                  <a:pt x="50922" y="1039445"/>
                </a:lnTo>
                <a:lnTo>
                  <a:pt x="50922" y="1035202"/>
                </a:lnTo>
                <a:lnTo>
                  <a:pt x="50922" y="1098842"/>
                </a:lnTo>
                <a:lnTo>
                  <a:pt x="50922" y="1086114"/>
                </a:lnTo>
                <a:lnTo>
                  <a:pt x="50922" y="1124297"/>
                </a:lnTo>
                <a:lnTo>
                  <a:pt x="50922" y="1115812"/>
                </a:lnTo>
                <a:lnTo>
                  <a:pt x="50922" y="1166724"/>
                </a:lnTo>
                <a:lnTo>
                  <a:pt x="50922" y="1141268"/>
                </a:lnTo>
                <a:lnTo>
                  <a:pt x="50922" y="1128540"/>
                </a:lnTo>
                <a:lnTo>
                  <a:pt x="50922" y="1132783"/>
                </a:lnTo>
                <a:lnTo>
                  <a:pt x="50922" y="1115812"/>
                </a:lnTo>
                <a:lnTo>
                  <a:pt x="50922" y="1124297"/>
                </a:lnTo>
                <a:lnTo>
                  <a:pt x="50922" y="1120055"/>
                </a:lnTo>
                <a:lnTo>
                  <a:pt x="55166" y="1120055"/>
                </a:lnTo>
                <a:lnTo>
                  <a:pt x="55166" y="1111570"/>
                </a:lnTo>
                <a:lnTo>
                  <a:pt x="55166" y="1107327"/>
                </a:lnTo>
                <a:lnTo>
                  <a:pt x="55166" y="1111570"/>
                </a:lnTo>
                <a:lnTo>
                  <a:pt x="55166" y="1103084"/>
                </a:lnTo>
                <a:lnTo>
                  <a:pt x="55166" y="1120055"/>
                </a:lnTo>
                <a:lnTo>
                  <a:pt x="55166" y="1111570"/>
                </a:lnTo>
                <a:lnTo>
                  <a:pt x="55166" y="1115812"/>
                </a:lnTo>
                <a:lnTo>
                  <a:pt x="55166" y="1124297"/>
                </a:lnTo>
                <a:lnTo>
                  <a:pt x="55166" y="1132783"/>
                </a:lnTo>
                <a:lnTo>
                  <a:pt x="55166" y="1128540"/>
                </a:lnTo>
                <a:lnTo>
                  <a:pt x="55166" y="1115812"/>
                </a:lnTo>
                <a:lnTo>
                  <a:pt x="55166" y="1120055"/>
                </a:lnTo>
                <a:lnTo>
                  <a:pt x="55166" y="1111570"/>
                </a:lnTo>
                <a:lnTo>
                  <a:pt x="55166" y="1115812"/>
                </a:lnTo>
                <a:lnTo>
                  <a:pt x="55166" y="1107327"/>
                </a:lnTo>
                <a:lnTo>
                  <a:pt x="59409" y="1107327"/>
                </a:lnTo>
                <a:lnTo>
                  <a:pt x="59409" y="1098842"/>
                </a:lnTo>
                <a:lnTo>
                  <a:pt x="59409" y="1103084"/>
                </a:lnTo>
                <a:lnTo>
                  <a:pt x="59409" y="1094599"/>
                </a:lnTo>
                <a:lnTo>
                  <a:pt x="59409" y="1098842"/>
                </a:lnTo>
                <a:lnTo>
                  <a:pt x="59409" y="1094599"/>
                </a:lnTo>
                <a:lnTo>
                  <a:pt x="59409" y="1103084"/>
                </a:lnTo>
                <a:lnTo>
                  <a:pt x="59409" y="1098842"/>
                </a:lnTo>
                <a:lnTo>
                  <a:pt x="59409" y="1103084"/>
                </a:lnTo>
                <a:lnTo>
                  <a:pt x="59409" y="1090356"/>
                </a:lnTo>
                <a:lnTo>
                  <a:pt x="59409" y="1094599"/>
                </a:lnTo>
                <a:lnTo>
                  <a:pt x="59409" y="1090356"/>
                </a:lnTo>
                <a:lnTo>
                  <a:pt x="59409" y="1094599"/>
                </a:lnTo>
                <a:lnTo>
                  <a:pt x="59409" y="1090356"/>
                </a:lnTo>
                <a:lnTo>
                  <a:pt x="59409" y="1094599"/>
                </a:lnTo>
                <a:lnTo>
                  <a:pt x="59409" y="1086114"/>
                </a:lnTo>
                <a:lnTo>
                  <a:pt x="63653" y="1086114"/>
                </a:lnTo>
                <a:lnTo>
                  <a:pt x="63653" y="1073386"/>
                </a:lnTo>
                <a:lnTo>
                  <a:pt x="63653" y="1077628"/>
                </a:lnTo>
                <a:lnTo>
                  <a:pt x="63653" y="1069143"/>
                </a:lnTo>
                <a:lnTo>
                  <a:pt x="63653" y="1073386"/>
                </a:lnTo>
                <a:lnTo>
                  <a:pt x="63653" y="1069143"/>
                </a:lnTo>
                <a:lnTo>
                  <a:pt x="63653" y="1073386"/>
                </a:lnTo>
                <a:lnTo>
                  <a:pt x="63653" y="1069143"/>
                </a:lnTo>
                <a:lnTo>
                  <a:pt x="63653" y="1073386"/>
                </a:lnTo>
                <a:lnTo>
                  <a:pt x="63653" y="1081871"/>
                </a:lnTo>
                <a:lnTo>
                  <a:pt x="63653" y="1077628"/>
                </a:lnTo>
                <a:lnTo>
                  <a:pt x="63653" y="1098842"/>
                </a:lnTo>
                <a:lnTo>
                  <a:pt x="63653" y="1090356"/>
                </a:lnTo>
                <a:lnTo>
                  <a:pt x="63653" y="1094599"/>
                </a:lnTo>
                <a:lnTo>
                  <a:pt x="63653" y="1081871"/>
                </a:lnTo>
                <a:lnTo>
                  <a:pt x="63653" y="1086114"/>
                </a:lnTo>
                <a:lnTo>
                  <a:pt x="67896" y="1086114"/>
                </a:lnTo>
                <a:lnTo>
                  <a:pt x="67896" y="1090356"/>
                </a:lnTo>
                <a:lnTo>
                  <a:pt x="67896" y="1086114"/>
                </a:lnTo>
                <a:lnTo>
                  <a:pt x="67896" y="1081871"/>
                </a:lnTo>
                <a:lnTo>
                  <a:pt x="67896" y="1086114"/>
                </a:lnTo>
                <a:lnTo>
                  <a:pt x="67896" y="1103084"/>
                </a:lnTo>
                <a:lnTo>
                  <a:pt x="67896" y="1098842"/>
                </a:lnTo>
                <a:lnTo>
                  <a:pt x="67896" y="1128540"/>
                </a:lnTo>
                <a:lnTo>
                  <a:pt x="67896" y="1124297"/>
                </a:lnTo>
                <a:lnTo>
                  <a:pt x="67896" y="1137025"/>
                </a:lnTo>
                <a:lnTo>
                  <a:pt x="67896" y="1124297"/>
                </a:lnTo>
                <a:lnTo>
                  <a:pt x="67896" y="1141268"/>
                </a:lnTo>
                <a:lnTo>
                  <a:pt x="67896" y="1132783"/>
                </a:lnTo>
                <a:lnTo>
                  <a:pt x="67896" y="1137025"/>
                </a:lnTo>
                <a:lnTo>
                  <a:pt x="67896" y="1128540"/>
                </a:lnTo>
                <a:lnTo>
                  <a:pt x="67896" y="1137025"/>
                </a:lnTo>
                <a:lnTo>
                  <a:pt x="67896" y="1128540"/>
                </a:lnTo>
                <a:lnTo>
                  <a:pt x="72140" y="1124297"/>
                </a:lnTo>
                <a:lnTo>
                  <a:pt x="72140" y="1128540"/>
                </a:lnTo>
                <a:lnTo>
                  <a:pt x="72140" y="1115812"/>
                </a:lnTo>
                <a:lnTo>
                  <a:pt x="72140" y="1111570"/>
                </a:lnTo>
                <a:lnTo>
                  <a:pt x="72140" y="1120055"/>
                </a:lnTo>
                <a:lnTo>
                  <a:pt x="72140" y="1115812"/>
                </a:lnTo>
                <a:lnTo>
                  <a:pt x="72140" y="1111570"/>
                </a:lnTo>
                <a:lnTo>
                  <a:pt x="72140" y="1115812"/>
                </a:lnTo>
                <a:lnTo>
                  <a:pt x="72140" y="1111570"/>
                </a:lnTo>
                <a:lnTo>
                  <a:pt x="72140" y="1120055"/>
                </a:lnTo>
                <a:lnTo>
                  <a:pt x="72140" y="1115812"/>
                </a:lnTo>
                <a:lnTo>
                  <a:pt x="72140" y="1120055"/>
                </a:lnTo>
                <a:lnTo>
                  <a:pt x="72140" y="1128540"/>
                </a:lnTo>
                <a:lnTo>
                  <a:pt x="72140" y="1137025"/>
                </a:lnTo>
                <a:lnTo>
                  <a:pt x="72140" y="1132783"/>
                </a:lnTo>
                <a:lnTo>
                  <a:pt x="72140" y="1124297"/>
                </a:lnTo>
                <a:lnTo>
                  <a:pt x="72140" y="1128540"/>
                </a:lnTo>
                <a:lnTo>
                  <a:pt x="72140" y="1115812"/>
                </a:lnTo>
                <a:lnTo>
                  <a:pt x="72140" y="1120055"/>
                </a:lnTo>
                <a:lnTo>
                  <a:pt x="76383" y="1120055"/>
                </a:lnTo>
                <a:lnTo>
                  <a:pt x="76383" y="1115812"/>
                </a:lnTo>
                <a:lnTo>
                  <a:pt x="76383" y="1111570"/>
                </a:lnTo>
                <a:lnTo>
                  <a:pt x="76383" y="1115812"/>
                </a:lnTo>
                <a:lnTo>
                  <a:pt x="76383" y="1120055"/>
                </a:lnTo>
                <a:lnTo>
                  <a:pt x="76383" y="1115812"/>
                </a:lnTo>
                <a:lnTo>
                  <a:pt x="76383" y="1132783"/>
                </a:lnTo>
                <a:lnTo>
                  <a:pt x="76383" y="1128540"/>
                </a:lnTo>
                <a:lnTo>
                  <a:pt x="76383" y="1153996"/>
                </a:lnTo>
                <a:lnTo>
                  <a:pt x="76383" y="1141268"/>
                </a:lnTo>
                <a:lnTo>
                  <a:pt x="76383" y="1145511"/>
                </a:lnTo>
                <a:lnTo>
                  <a:pt x="76383" y="1141268"/>
                </a:lnTo>
                <a:lnTo>
                  <a:pt x="76383" y="1166724"/>
                </a:lnTo>
                <a:lnTo>
                  <a:pt x="76383" y="1158239"/>
                </a:lnTo>
                <a:lnTo>
                  <a:pt x="76383" y="1162481"/>
                </a:lnTo>
                <a:lnTo>
                  <a:pt x="76383" y="1158239"/>
                </a:lnTo>
                <a:lnTo>
                  <a:pt x="76383" y="1170966"/>
                </a:lnTo>
                <a:lnTo>
                  <a:pt x="76383" y="1166724"/>
                </a:lnTo>
                <a:lnTo>
                  <a:pt x="76383" y="1175209"/>
                </a:lnTo>
                <a:lnTo>
                  <a:pt x="76383" y="1170966"/>
                </a:lnTo>
                <a:lnTo>
                  <a:pt x="76383" y="1162481"/>
                </a:lnTo>
                <a:lnTo>
                  <a:pt x="80627" y="1166724"/>
                </a:lnTo>
                <a:lnTo>
                  <a:pt x="80627" y="1175209"/>
                </a:lnTo>
                <a:lnTo>
                  <a:pt x="80627" y="1170966"/>
                </a:lnTo>
                <a:lnTo>
                  <a:pt x="80627" y="1196422"/>
                </a:lnTo>
                <a:lnTo>
                  <a:pt x="80627" y="1175209"/>
                </a:lnTo>
                <a:lnTo>
                  <a:pt x="80627" y="1183694"/>
                </a:lnTo>
                <a:lnTo>
                  <a:pt x="80627" y="1170966"/>
                </a:lnTo>
                <a:lnTo>
                  <a:pt x="80627" y="1183694"/>
                </a:lnTo>
                <a:lnTo>
                  <a:pt x="80627" y="1175209"/>
                </a:lnTo>
                <a:lnTo>
                  <a:pt x="80627" y="1217635"/>
                </a:lnTo>
                <a:lnTo>
                  <a:pt x="80627" y="1204907"/>
                </a:lnTo>
                <a:lnTo>
                  <a:pt x="80627" y="1200665"/>
                </a:lnTo>
                <a:lnTo>
                  <a:pt x="80627" y="1209150"/>
                </a:lnTo>
                <a:lnTo>
                  <a:pt x="80627" y="1204907"/>
                </a:lnTo>
                <a:lnTo>
                  <a:pt x="84871" y="1204907"/>
                </a:lnTo>
                <a:lnTo>
                  <a:pt x="84871" y="1209150"/>
                </a:lnTo>
                <a:lnTo>
                  <a:pt x="84871" y="1204907"/>
                </a:lnTo>
                <a:lnTo>
                  <a:pt x="84871" y="1200665"/>
                </a:lnTo>
                <a:lnTo>
                  <a:pt x="84871" y="1187937"/>
                </a:lnTo>
                <a:lnTo>
                  <a:pt x="84871" y="1196422"/>
                </a:lnTo>
                <a:lnTo>
                  <a:pt x="84871" y="1192180"/>
                </a:lnTo>
                <a:lnTo>
                  <a:pt x="84871" y="1196422"/>
                </a:lnTo>
                <a:lnTo>
                  <a:pt x="84871" y="1183694"/>
                </a:lnTo>
                <a:lnTo>
                  <a:pt x="84871" y="1187937"/>
                </a:lnTo>
                <a:lnTo>
                  <a:pt x="84871" y="1183694"/>
                </a:lnTo>
                <a:lnTo>
                  <a:pt x="84871" y="1187937"/>
                </a:lnTo>
                <a:lnTo>
                  <a:pt x="84871" y="1170966"/>
                </a:lnTo>
                <a:lnTo>
                  <a:pt x="89114" y="1175209"/>
                </a:lnTo>
                <a:lnTo>
                  <a:pt x="89114" y="1170966"/>
                </a:lnTo>
                <a:lnTo>
                  <a:pt x="89114" y="1166724"/>
                </a:lnTo>
                <a:lnTo>
                  <a:pt x="89114" y="1162481"/>
                </a:lnTo>
                <a:lnTo>
                  <a:pt x="89114" y="1158239"/>
                </a:lnTo>
                <a:lnTo>
                  <a:pt x="89114" y="1162481"/>
                </a:lnTo>
                <a:lnTo>
                  <a:pt x="89114" y="1158239"/>
                </a:lnTo>
                <a:lnTo>
                  <a:pt x="89114" y="1166724"/>
                </a:lnTo>
                <a:lnTo>
                  <a:pt x="89114" y="1170966"/>
                </a:lnTo>
                <a:lnTo>
                  <a:pt x="89114" y="1162481"/>
                </a:lnTo>
                <a:lnTo>
                  <a:pt x="89114" y="1170966"/>
                </a:lnTo>
                <a:lnTo>
                  <a:pt x="89114" y="1162481"/>
                </a:lnTo>
                <a:lnTo>
                  <a:pt x="89114" y="1170966"/>
                </a:lnTo>
                <a:lnTo>
                  <a:pt x="89114" y="1162481"/>
                </a:lnTo>
                <a:lnTo>
                  <a:pt x="89114" y="1166724"/>
                </a:lnTo>
                <a:lnTo>
                  <a:pt x="89114" y="1158239"/>
                </a:lnTo>
                <a:lnTo>
                  <a:pt x="89114" y="1162481"/>
                </a:lnTo>
                <a:lnTo>
                  <a:pt x="89114" y="1166724"/>
                </a:lnTo>
                <a:lnTo>
                  <a:pt x="89114" y="1170966"/>
                </a:lnTo>
                <a:lnTo>
                  <a:pt x="89114" y="1179452"/>
                </a:lnTo>
                <a:lnTo>
                  <a:pt x="89114" y="1183694"/>
                </a:lnTo>
                <a:lnTo>
                  <a:pt x="89114" y="1179452"/>
                </a:lnTo>
                <a:lnTo>
                  <a:pt x="93358" y="1183694"/>
                </a:lnTo>
                <a:lnTo>
                  <a:pt x="93358" y="1217635"/>
                </a:lnTo>
                <a:lnTo>
                  <a:pt x="93358" y="1204907"/>
                </a:lnTo>
                <a:lnTo>
                  <a:pt x="93358" y="1213393"/>
                </a:lnTo>
                <a:lnTo>
                  <a:pt x="93358" y="1204907"/>
                </a:lnTo>
                <a:lnTo>
                  <a:pt x="93358" y="1209150"/>
                </a:lnTo>
                <a:lnTo>
                  <a:pt x="93358" y="1200665"/>
                </a:lnTo>
                <a:lnTo>
                  <a:pt x="93358" y="1238849"/>
                </a:lnTo>
                <a:lnTo>
                  <a:pt x="93358" y="1234606"/>
                </a:lnTo>
                <a:lnTo>
                  <a:pt x="93358" y="1260062"/>
                </a:lnTo>
                <a:lnTo>
                  <a:pt x="93358" y="1238849"/>
                </a:lnTo>
                <a:lnTo>
                  <a:pt x="93358" y="1230363"/>
                </a:lnTo>
                <a:lnTo>
                  <a:pt x="93358" y="1234606"/>
                </a:lnTo>
                <a:lnTo>
                  <a:pt x="97601" y="1230363"/>
                </a:lnTo>
                <a:lnTo>
                  <a:pt x="97601" y="1234606"/>
                </a:lnTo>
                <a:lnTo>
                  <a:pt x="97601" y="1230363"/>
                </a:lnTo>
                <a:lnTo>
                  <a:pt x="97601" y="1226121"/>
                </a:lnTo>
                <a:lnTo>
                  <a:pt x="97601" y="1230363"/>
                </a:lnTo>
                <a:lnTo>
                  <a:pt x="97601" y="1243091"/>
                </a:lnTo>
                <a:lnTo>
                  <a:pt x="97601" y="1226121"/>
                </a:lnTo>
                <a:lnTo>
                  <a:pt x="97601" y="1230363"/>
                </a:lnTo>
                <a:lnTo>
                  <a:pt x="97601" y="1234606"/>
                </a:lnTo>
                <a:lnTo>
                  <a:pt x="97601" y="1230363"/>
                </a:lnTo>
                <a:lnTo>
                  <a:pt x="97601" y="1226121"/>
                </a:lnTo>
                <a:lnTo>
                  <a:pt x="97601" y="1230363"/>
                </a:lnTo>
                <a:lnTo>
                  <a:pt x="97601" y="1243091"/>
                </a:lnTo>
                <a:lnTo>
                  <a:pt x="97601" y="1238849"/>
                </a:lnTo>
                <a:lnTo>
                  <a:pt x="97601" y="1251577"/>
                </a:lnTo>
                <a:lnTo>
                  <a:pt x="97601" y="1238849"/>
                </a:lnTo>
                <a:lnTo>
                  <a:pt x="97601" y="1255819"/>
                </a:lnTo>
                <a:lnTo>
                  <a:pt x="101845" y="1251577"/>
                </a:lnTo>
                <a:lnTo>
                  <a:pt x="101845" y="1255819"/>
                </a:lnTo>
                <a:lnTo>
                  <a:pt x="101845" y="1247334"/>
                </a:lnTo>
                <a:lnTo>
                  <a:pt x="101845" y="1251577"/>
                </a:lnTo>
                <a:lnTo>
                  <a:pt x="101845" y="1243091"/>
                </a:lnTo>
                <a:lnTo>
                  <a:pt x="101845" y="1247334"/>
                </a:lnTo>
                <a:lnTo>
                  <a:pt x="101845" y="1255819"/>
                </a:lnTo>
                <a:lnTo>
                  <a:pt x="101845" y="1247334"/>
                </a:lnTo>
                <a:lnTo>
                  <a:pt x="101845" y="1277032"/>
                </a:lnTo>
                <a:lnTo>
                  <a:pt x="101845" y="1272790"/>
                </a:lnTo>
                <a:lnTo>
                  <a:pt x="101845" y="1289760"/>
                </a:lnTo>
                <a:lnTo>
                  <a:pt x="101845" y="1285518"/>
                </a:lnTo>
                <a:lnTo>
                  <a:pt x="101845" y="1315216"/>
                </a:lnTo>
                <a:lnTo>
                  <a:pt x="101845" y="1298245"/>
                </a:lnTo>
                <a:lnTo>
                  <a:pt x="101845" y="1315216"/>
                </a:lnTo>
                <a:lnTo>
                  <a:pt x="101845" y="1310973"/>
                </a:lnTo>
                <a:lnTo>
                  <a:pt x="106088" y="1319459"/>
                </a:lnTo>
                <a:lnTo>
                  <a:pt x="106088" y="1344914"/>
                </a:lnTo>
                <a:lnTo>
                  <a:pt x="106088" y="1340672"/>
                </a:lnTo>
                <a:lnTo>
                  <a:pt x="106088" y="1370370"/>
                </a:lnTo>
                <a:lnTo>
                  <a:pt x="106088" y="1349157"/>
                </a:lnTo>
                <a:lnTo>
                  <a:pt x="106088" y="1366128"/>
                </a:lnTo>
                <a:lnTo>
                  <a:pt x="106088" y="1340672"/>
                </a:lnTo>
                <a:lnTo>
                  <a:pt x="106088" y="1349157"/>
                </a:lnTo>
                <a:lnTo>
                  <a:pt x="106088" y="1340672"/>
                </a:lnTo>
                <a:lnTo>
                  <a:pt x="106088" y="1361885"/>
                </a:lnTo>
                <a:lnTo>
                  <a:pt x="106088" y="1327944"/>
                </a:lnTo>
                <a:lnTo>
                  <a:pt x="106088" y="1353400"/>
                </a:lnTo>
                <a:lnTo>
                  <a:pt x="106088" y="1349157"/>
                </a:lnTo>
                <a:lnTo>
                  <a:pt x="106088" y="1366128"/>
                </a:lnTo>
                <a:lnTo>
                  <a:pt x="110332" y="1370370"/>
                </a:lnTo>
                <a:lnTo>
                  <a:pt x="110332" y="1366128"/>
                </a:lnTo>
                <a:lnTo>
                  <a:pt x="110332" y="1383098"/>
                </a:lnTo>
                <a:lnTo>
                  <a:pt x="110332" y="1374613"/>
                </a:lnTo>
                <a:lnTo>
                  <a:pt x="110332" y="1387341"/>
                </a:lnTo>
                <a:lnTo>
                  <a:pt x="110332" y="1383098"/>
                </a:lnTo>
                <a:lnTo>
                  <a:pt x="110332" y="1387341"/>
                </a:lnTo>
                <a:lnTo>
                  <a:pt x="110332" y="1383098"/>
                </a:lnTo>
                <a:lnTo>
                  <a:pt x="110332" y="1429767"/>
                </a:lnTo>
                <a:lnTo>
                  <a:pt x="110332" y="1408554"/>
                </a:lnTo>
                <a:lnTo>
                  <a:pt x="110332" y="1412797"/>
                </a:lnTo>
                <a:lnTo>
                  <a:pt x="110332" y="1408554"/>
                </a:lnTo>
                <a:lnTo>
                  <a:pt x="110332" y="1425524"/>
                </a:lnTo>
                <a:lnTo>
                  <a:pt x="110332" y="1417039"/>
                </a:lnTo>
                <a:lnTo>
                  <a:pt x="110332" y="1434010"/>
                </a:lnTo>
                <a:lnTo>
                  <a:pt x="110332" y="1417039"/>
                </a:lnTo>
                <a:lnTo>
                  <a:pt x="110332" y="1400069"/>
                </a:lnTo>
                <a:lnTo>
                  <a:pt x="110332" y="1408554"/>
                </a:lnTo>
                <a:lnTo>
                  <a:pt x="110332" y="1391583"/>
                </a:lnTo>
                <a:lnTo>
                  <a:pt x="114575" y="1404311"/>
                </a:lnTo>
                <a:lnTo>
                  <a:pt x="114575" y="1400069"/>
                </a:lnTo>
                <a:lnTo>
                  <a:pt x="114575" y="1412797"/>
                </a:lnTo>
                <a:lnTo>
                  <a:pt x="114575" y="1408554"/>
                </a:lnTo>
                <a:lnTo>
                  <a:pt x="114575" y="1421282"/>
                </a:lnTo>
                <a:lnTo>
                  <a:pt x="114575" y="1412797"/>
                </a:lnTo>
                <a:lnTo>
                  <a:pt x="114575" y="1434010"/>
                </a:lnTo>
                <a:lnTo>
                  <a:pt x="114575" y="1417039"/>
                </a:lnTo>
                <a:lnTo>
                  <a:pt x="114575" y="1395826"/>
                </a:lnTo>
                <a:lnTo>
                  <a:pt x="114575" y="1404311"/>
                </a:lnTo>
                <a:lnTo>
                  <a:pt x="114575" y="1395826"/>
                </a:lnTo>
                <a:lnTo>
                  <a:pt x="114575" y="1412797"/>
                </a:lnTo>
                <a:lnTo>
                  <a:pt x="114575" y="1404311"/>
                </a:lnTo>
                <a:lnTo>
                  <a:pt x="114575" y="1408554"/>
                </a:lnTo>
                <a:lnTo>
                  <a:pt x="114575" y="1391583"/>
                </a:lnTo>
                <a:lnTo>
                  <a:pt x="114575" y="1395826"/>
                </a:lnTo>
                <a:lnTo>
                  <a:pt x="118819" y="1404311"/>
                </a:lnTo>
                <a:lnTo>
                  <a:pt x="118819" y="1417039"/>
                </a:lnTo>
                <a:lnTo>
                  <a:pt x="118819" y="1412797"/>
                </a:lnTo>
                <a:lnTo>
                  <a:pt x="118819" y="1434010"/>
                </a:lnTo>
                <a:lnTo>
                  <a:pt x="118819" y="1429767"/>
                </a:lnTo>
                <a:lnTo>
                  <a:pt x="118819" y="1493407"/>
                </a:lnTo>
                <a:lnTo>
                  <a:pt x="118819" y="1476436"/>
                </a:lnTo>
                <a:lnTo>
                  <a:pt x="118819" y="1489164"/>
                </a:lnTo>
                <a:lnTo>
                  <a:pt x="118819" y="1480679"/>
                </a:lnTo>
                <a:lnTo>
                  <a:pt x="118819" y="1493407"/>
                </a:lnTo>
                <a:lnTo>
                  <a:pt x="118819" y="1480679"/>
                </a:lnTo>
                <a:lnTo>
                  <a:pt x="118819" y="1506134"/>
                </a:lnTo>
                <a:lnTo>
                  <a:pt x="118819" y="1501892"/>
                </a:lnTo>
                <a:lnTo>
                  <a:pt x="118819" y="1506134"/>
                </a:lnTo>
                <a:lnTo>
                  <a:pt x="123062" y="1489164"/>
                </a:lnTo>
                <a:lnTo>
                  <a:pt x="123062" y="1535833"/>
                </a:lnTo>
                <a:lnTo>
                  <a:pt x="123062" y="1531590"/>
                </a:lnTo>
                <a:lnTo>
                  <a:pt x="123062" y="1569774"/>
                </a:lnTo>
                <a:lnTo>
                  <a:pt x="123062" y="1557046"/>
                </a:lnTo>
                <a:lnTo>
                  <a:pt x="123062" y="1535833"/>
                </a:lnTo>
                <a:lnTo>
                  <a:pt x="123062" y="1561289"/>
                </a:lnTo>
                <a:lnTo>
                  <a:pt x="123062" y="1540076"/>
                </a:lnTo>
                <a:lnTo>
                  <a:pt x="123062" y="1548561"/>
                </a:lnTo>
                <a:lnTo>
                  <a:pt x="123062" y="1531590"/>
                </a:lnTo>
                <a:lnTo>
                  <a:pt x="123062" y="1548561"/>
                </a:lnTo>
                <a:lnTo>
                  <a:pt x="123062" y="1544318"/>
                </a:lnTo>
                <a:lnTo>
                  <a:pt x="123062" y="1569774"/>
                </a:lnTo>
                <a:lnTo>
                  <a:pt x="123062" y="1565531"/>
                </a:lnTo>
                <a:lnTo>
                  <a:pt x="127306" y="1569774"/>
                </a:lnTo>
                <a:lnTo>
                  <a:pt x="127306" y="1557046"/>
                </a:lnTo>
                <a:lnTo>
                  <a:pt x="127306" y="1565531"/>
                </a:lnTo>
                <a:lnTo>
                  <a:pt x="127306" y="1557046"/>
                </a:lnTo>
                <a:lnTo>
                  <a:pt x="127306" y="1569774"/>
                </a:lnTo>
                <a:lnTo>
                  <a:pt x="127306" y="1557046"/>
                </a:lnTo>
                <a:lnTo>
                  <a:pt x="127306" y="1540076"/>
                </a:lnTo>
                <a:lnTo>
                  <a:pt x="127306" y="1548561"/>
                </a:lnTo>
                <a:lnTo>
                  <a:pt x="127306" y="1514620"/>
                </a:lnTo>
                <a:lnTo>
                  <a:pt x="127306" y="1518862"/>
                </a:lnTo>
                <a:lnTo>
                  <a:pt x="127306" y="1489164"/>
                </a:lnTo>
                <a:lnTo>
                  <a:pt x="127306" y="1497649"/>
                </a:lnTo>
                <a:lnTo>
                  <a:pt x="127306" y="1429767"/>
                </a:lnTo>
                <a:lnTo>
                  <a:pt x="127306" y="1455223"/>
                </a:lnTo>
                <a:lnTo>
                  <a:pt x="127306" y="1429767"/>
                </a:lnTo>
                <a:lnTo>
                  <a:pt x="127306" y="1434010"/>
                </a:lnTo>
                <a:lnTo>
                  <a:pt x="127306" y="1408554"/>
                </a:lnTo>
                <a:lnTo>
                  <a:pt x="131550" y="1412797"/>
                </a:lnTo>
                <a:lnTo>
                  <a:pt x="131550" y="1400069"/>
                </a:lnTo>
                <a:lnTo>
                  <a:pt x="131550" y="1408554"/>
                </a:lnTo>
                <a:lnTo>
                  <a:pt x="131550" y="1383098"/>
                </a:lnTo>
                <a:lnTo>
                  <a:pt x="131550" y="1391583"/>
                </a:lnTo>
                <a:lnTo>
                  <a:pt x="131550" y="1442495"/>
                </a:lnTo>
                <a:lnTo>
                  <a:pt x="131550" y="1429767"/>
                </a:lnTo>
                <a:lnTo>
                  <a:pt x="131550" y="1442495"/>
                </a:lnTo>
                <a:lnTo>
                  <a:pt x="131550" y="1429767"/>
                </a:lnTo>
                <a:lnTo>
                  <a:pt x="131550" y="1438252"/>
                </a:lnTo>
                <a:lnTo>
                  <a:pt x="131550" y="1434010"/>
                </a:lnTo>
                <a:lnTo>
                  <a:pt x="131550" y="1446738"/>
                </a:lnTo>
                <a:lnTo>
                  <a:pt x="131550" y="1438252"/>
                </a:lnTo>
                <a:lnTo>
                  <a:pt x="131550" y="1501892"/>
                </a:lnTo>
                <a:lnTo>
                  <a:pt x="131550" y="1484921"/>
                </a:lnTo>
                <a:lnTo>
                  <a:pt x="131550" y="1493407"/>
                </a:lnTo>
                <a:lnTo>
                  <a:pt x="131550" y="1476436"/>
                </a:lnTo>
                <a:lnTo>
                  <a:pt x="131550" y="1480679"/>
                </a:lnTo>
                <a:lnTo>
                  <a:pt x="131550" y="1476436"/>
                </a:lnTo>
                <a:lnTo>
                  <a:pt x="135793" y="1467951"/>
                </a:lnTo>
                <a:lnTo>
                  <a:pt x="135793" y="1489164"/>
                </a:lnTo>
                <a:lnTo>
                  <a:pt x="135793" y="1476436"/>
                </a:lnTo>
                <a:lnTo>
                  <a:pt x="135793" y="1501892"/>
                </a:lnTo>
                <a:lnTo>
                  <a:pt x="135793" y="1484921"/>
                </a:lnTo>
                <a:lnTo>
                  <a:pt x="135793" y="1472193"/>
                </a:lnTo>
                <a:lnTo>
                  <a:pt x="135793" y="1484921"/>
                </a:lnTo>
                <a:lnTo>
                  <a:pt x="135793" y="1467951"/>
                </a:lnTo>
                <a:lnTo>
                  <a:pt x="135793" y="1459466"/>
                </a:lnTo>
                <a:lnTo>
                  <a:pt x="135793" y="1467951"/>
                </a:lnTo>
                <a:lnTo>
                  <a:pt x="135793" y="1476436"/>
                </a:lnTo>
                <a:lnTo>
                  <a:pt x="135793" y="1472193"/>
                </a:lnTo>
                <a:lnTo>
                  <a:pt x="135793" y="1497649"/>
                </a:lnTo>
                <a:lnTo>
                  <a:pt x="135793" y="1493407"/>
                </a:lnTo>
                <a:lnTo>
                  <a:pt x="135793" y="1501892"/>
                </a:lnTo>
                <a:lnTo>
                  <a:pt x="135793" y="1497649"/>
                </a:lnTo>
                <a:lnTo>
                  <a:pt x="135793" y="1484921"/>
                </a:lnTo>
                <a:lnTo>
                  <a:pt x="135793" y="1476436"/>
                </a:lnTo>
                <a:lnTo>
                  <a:pt x="135793" y="1480679"/>
                </a:lnTo>
                <a:lnTo>
                  <a:pt x="140037" y="1476436"/>
                </a:lnTo>
                <a:lnTo>
                  <a:pt x="140037" y="1497649"/>
                </a:lnTo>
                <a:lnTo>
                  <a:pt x="140037" y="1484921"/>
                </a:lnTo>
                <a:lnTo>
                  <a:pt x="140037" y="1489164"/>
                </a:lnTo>
                <a:lnTo>
                  <a:pt x="140037" y="1472193"/>
                </a:lnTo>
                <a:lnTo>
                  <a:pt x="140037" y="1476436"/>
                </a:lnTo>
                <a:lnTo>
                  <a:pt x="140037" y="1467951"/>
                </a:lnTo>
                <a:lnTo>
                  <a:pt x="140037" y="1472193"/>
                </a:lnTo>
                <a:lnTo>
                  <a:pt x="140037" y="1480679"/>
                </a:lnTo>
                <a:lnTo>
                  <a:pt x="140037" y="1476436"/>
                </a:lnTo>
                <a:lnTo>
                  <a:pt x="140037" y="1484921"/>
                </a:lnTo>
                <a:lnTo>
                  <a:pt x="140037" y="1476436"/>
                </a:lnTo>
                <a:lnTo>
                  <a:pt x="140037" y="1501892"/>
                </a:lnTo>
                <a:lnTo>
                  <a:pt x="144280" y="1497649"/>
                </a:lnTo>
                <a:lnTo>
                  <a:pt x="144280" y="1493407"/>
                </a:lnTo>
                <a:lnTo>
                  <a:pt x="144280" y="1489164"/>
                </a:lnTo>
                <a:lnTo>
                  <a:pt x="144280" y="1493407"/>
                </a:lnTo>
                <a:lnTo>
                  <a:pt x="144280" y="1514620"/>
                </a:lnTo>
                <a:lnTo>
                  <a:pt x="144280" y="1510377"/>
                </a:lnTo>
                <a:lnTo>
                  <a:pt x="144280" y="1535833"/>
                </a:lnTo>
                <a:lnTo>
                  <a:pt x="144280" y="1523105"/>
                </a:lnTo>
                <a:lnTo>
                  <a:pt x="144280" y="1540076"/>
                </a:lnTo>
                <a:lnTo>
                  <a:pt x="144280" y="1531590"/>
                </a:lnTo>
                <a:lnTo>
                  <a:pt x="144280" y="1535833"/>
                </a:lnTo>
                <a:lnTo>
                  <a:pt x="144280" y="1523105"/>
                </a:lnTo>
                <a:lnTo>
                  <a:pt x="144280" y="1552803"/>
                </a:lnTo>
                <a:lnTo>
                  <a:pt x="144280" y="1548561"/>
                </a:lnTo>
                <a:lnTo>
                  <a:pt x="144280" y="1557046"/>
                </a:lnTo>
                <a:lnTo>
                  <a:pt x="144280" y="1548561"/>
                </a:lnTo>
                <a:lnTo>
                  <a:pt x="144280" y="1565531"/>
                </a:lnTo>
                <a:lnTo>
                  <a:pt x="148524" y="1561289"/>
                </a:lnTo>
                <a:lnTo>
                  <a:pt x="148524" y="1535833"/>
                </a:lnTo>
                <a:lnTo>
                  <a:pt x="148524" y="1544318"/>
                </a:lnTo>
                <a:lnTo>
                  <a:pt x="148524" y="1531590"/>
                </a:lnTo>
                <a:lnTo>
                  <a:pt x="148524" y="1535833"/>
                </a:lnTo>
                <a:lnTo>
                  <a:pt x="148524" y="1514620"/>
                </a:lnTo>
                <a:lnTo>
                  <a:pt x="148524" y="1527348"/>
                </a:lnTo>
                <a:lnTo>
                  <a:pt x="148524" y="1510377"/>
                </a:lnTo>
                <a:lnTo>
                  <a:pt x="148524" y="1518862"/>
                </a:lnTo>
                <a:lnTo>
                  <a:pt x="148524" y="1493407"/>
                </a:lnTo>
                <a:lnTo>
                  <a:pt x="148524" y="1497649"/>
                </a:lnTo>
                <a:lnTo>
                  <a:pt x="148524" y="1489164"/>
                </a:lnTo>
                <a:lnTo>
                  <a:pt x="148524" y="1497649"/>
                </a:lnTo>
                <a:lnTo>
                  <a:pt x="148524" y="1476436"/>
                </a:lnTo>
                <a:lnTo>
                  <a:pt x="148524" y="1489164"/>
                </a:lnTo>
                <a:lnTo>
                  <a:pt x="148524" y="1480679"/>
                </a:lnTo>
                <a:lnTo>
                  <a:pt x="148524" y="1489164"/>
                </a:lnTo>
                <a:lnTo>
                  <a:pt x="148524" y="1472193"/>
                </a:lnTo>
                <a:lnTo>
                  <a:pt x="152767" y="1459466"/>
                </a:lnTo>
                <a:lnTo>
                  <a:pt x="152767" y="1463708"/>
                </a:lnTo>
                <a:lnTo>
                  <a:pt x="152767" y="1459466"/>
                </a:lnTo>
                <a:lnTo>
                  <a:pt x="152767" y="1429767"/>
                </a:lnTo>
                <a:lnTo>
                  <a:pt x="152767" y="1459466"/>
                </a:lnTo>
                <a:lnTo>
                  <a:pt x="152767" y="1438252"/>
                </a:lnTo>
                <a:lnTo>
                  <a:pt x="152767" y="1446738"/>
                </a:lnTo>
                <a:lnTo>
                  <a:pt x="152767" y="1429767"/>
                </a:lnTo>
                <a:lnTo>
                  <a:pt x="152767" y="1434010"/>
                </a:lnTo>
                <a:lnTo>
                  <a:pt x="152767" y="1408554"/>
                </a:lnTo>
                <a:lnTo>
                  <a:pt x="152767" y="1412797"/>
                </a:lnTo>
                <a:lnTo>
                  <a:pt x="152767" y="1404311"/>
                </a:lnTo>
                <a:lnTo>
                  <a:pt x="152767" y="1417039"/>
                </a:lnTo>
                <a:lnTo>
                  <a:pt x="152767" y="1438252"/>
                </a:lnTo>
                <a:lnTo>
                  <a:pt x="152767" y="1463708"/>
                </a:lnTo>
                <a:lnTo>
                  <a:pt x="157011" y="1442495"/>
                </a:lnTo>
                <a:lnTo>
                  <a:pt x="157011" y="1446738"/>
                </a:lnTo>
                <a:lnTo>
                  <a:pt x="157011" y="1438252"/>
                </a:lnTo>
                <a:lnTo>
                  <a:pt x="157011" y="1442495"/>
                </a:lnTo>
                <a:lnTo>
                  <a:pt x="157011" y="1455223"/>
                </a:lnTo>
                <a:lnTo>
                  <a:pt x="157011" y="1446738"/>
                </a:lnTo>
                <a:lnTo>
                  <a:pt x="157011" y="1442495"/>
                </a:lnTo>
                <a:lnTo>
                  <a:pt x="157011" y="1450980"/>
                </a:lnTo>
                <a:lnTo>
                  <a:pt x="157011" y="1434010"/>
                </a:lnTo>
                <a:lnTo>
                  <a:pt x="157011" y="1446738"/>
                </a:lnTo>
                <a:lnTo>
                  <a:pt x="157011" y="1434010"/>
                </a:lnTo>
                <a:lnTo>
                  <a:pt x="157011" y="1438252"/>
                </a:lnTo>
                <a:lnTo>
                  <a:pt x="157011" y="1429767"/>
                </a:lnTo>
                <a:lnTo>
                  <a:pt x="157011" y="1434010"/>
                </a:lnTo>
                <a:lnTo>
                  <a:pt x="157011" y="1421282"/>
                </a:lnTo>
                <a:lnTo>
                  <a:pt x="157011" y="1425524"/>
                </a:lnTo>
                <a:lnTo>
                  <a:pt x="157011" y="1438252"/>
                </a:lnTo>
                <a:lnTo>
                  <a:pt x="157011" y="1425524"/>
                </a:lnTo>
                <a:lnTo>
                  <a:pt x="157011" y="1429767"/>
                </a:lnTo>
                <a:lnTo>
                  <a:pt x="157011" y="1425524"/>
                </a:lnTo>
                <a:lnTo>
                  <a:pt x="157011" y="1434010"/>
                </a:lnTo>
                <a:lnTo>
                  <a:pt x="161254" y="1429767"/>
                </a:lnTo>
                <a:lnTo>
                  <a:pt x="161254" y="1450980"/>
                </a:lnTo>
                <a:lnTo>
                  <a:pt x="161254" y="1446738"/>
                </a:lnTo>
                <a:lnTo>
                  <a:pt x="161254" y="1463708"/>
                </a:lnTo>
                <a:lnTo>
                  <a:pt x="161254" y="1459466"/>
                </a:lnTo>
                <a:lnTo>
                  <a:pt x="161254" y="1463708"/>
                </a:lnTo>
                <a:lnTo>
                  <a:pt x="161254" y="1446738"/>
                </a:lnTo>
                <a:lnTo>
                  <a:pt x="161254" y="1450980"/>
                </a:lnTo>
                <a:lnTo>
                  <a:pt x="161254" y="1446738"/>
                </a:lnTo>
                <a:lnTo>
                  <a:pt x="161254" y="1472193"/>
                </a:lnTo>
                <a:lnTo>
                  <a:pt x="161254" y="1463708"/>
                </a:lnTo>
                <a:lnTo>
                  <a:pt x="161254" y="1489164"/>
                </a:lnTo>
                <a:lnTo>
                  <a:pt x="161254" y="1484921"/>
                </a:lnTo>
                <a:lnTo>
                  <a:pt x="161254" y="1463708"/>
                </a:lnTo>
                <a:lnTo>
                  <a:pt x="161254" y="1467951"/>
                </a:lnTo>
                <a:lnTo>
                  <a:pt x="161254" y="1463708"/>
                </a:lnTo>
                <a:lnTo>
                  <a:pt x="161254" y="1480679"/>
                </a:lnTo>
                <a:lnTo>
                  <a:pt x="161254" y="1463708"/>
                </a:lnTo>
                <a:lnTo>
                  <a:pt x="161254" y="1467951"/>
                </a:lnTo>
                <a:lnTo>
                  <a:pt x="161254" y="1455223"/>
                </a:lnTo>
                <a:lnTo>
                  <a:pt x="161254" y="1459466"/>
                </a:lnTo>
                <a:lnTo>
                  <a:pt x="165498" y="1459466"/>
                </a:lnTo>
                <a:lnTo>
                  <a:pt x="165498" y="1463708"/>
                </a:lnTo>
                <a:lnTo>
                  <a:pt x="165498" y="1450980"/>
                </a:lnTo>
                <a:lnTo>
                  <a:pt x="165498" y="1455223"/>
                </a:lnTo>
                <a:lnTo>
                  <a:pt x="165498" y="1446738"/>
                </a:lnTo>
                <a:lnTo>
                  <a:pt x="165498" y="1450980"/>
                </a:lnTo>
                <a:lnTo>
                  <a:pt x="165498" y="1455223"/>
                </a:lnTo>
                <a:lnTo>
                  <a:pt x="165498" y="1450980"/>
                </a:lnTo>
                <a:lnTo>
                  <a:pt x="165498" y="1459466"/>
                </a:lnTo>
                <a:lnTo>
                  <a:pt x="165498" y="1446738"/>
                </a:lnTo>
                <a:lnTo>
                  <a:pt x="165498" y="1450980"/>
                </a:lnTo>
                <a:lnTo>
                  <a:pt x="165498" y="1446738"/>
                </a:lnTo>
                <a:lnTo>
                  <a:pt x="165498" y="1450980"/>
                </a:lnTo>
                <a:lnTo>
                  <a:pt x="165498" y="1446738"/>
                </a:lnTo>
                <a:lnTo>
                  <a:pt x="165498" y="1450980"/>
                </a:lnTo>
                <a:lnTo>
                  <a:pt x="165498" y="1459466"/>
                </a:lnTo>
                <a:lnTo>
                  <a:pt x="165498" y="1463708"/>
                </a:lnTo>
                <a:lnTo>
                  <a:pt x="165498" y="1455223"/>
                </a:lnTo>
                <a:lnTo>
                  <a:pt x="165498" y="1463708"/>
                </a:lnTo>
                <a:lnTo>
                  <a:pt x="165498" y="1459466"/>
                </a:lnTo>
                <a:lnTo>
                  <a:pt x="165498" y="1455223"/>
                </a:lnTo>
                <a:lnTo>
                  <a:pt x="165498" y="1450980"/>
                </a:lnTo>
                <a:lnTo>
                  <a:pt x="165498" y="1455223"/>
                </a:lnTo>
                <a:lnTo>
                  <a:pt x="165498" y="1459466"/>
                </a:lnTo>
                <a:lnTo>
                  <a:pt x="169742" y="1459466"/>
                </a:lnTo>
                <a:lnTo>
                  <a:pt x="169742" y="1446738"/>
                </a:lnTo>
                <a:lnTo>
                  <a:pt x="169742" y="1450980"/>
                </a:lnTo>
                <a:lnTo>
                  <a:pt x="169742" y="1425524"/>
                </a:lnTo>
                <a:lnTo>
                  <a:pt x="169742" y="1429767"/>
                </a:lnTo>
                <a:lnTo>
                  <a:pt x="169742" y="1421282"/>
                </a:lnTo>
                <a:lnTo>
                  <a:pt x="169742" y="1425524"/>
                </a:lnTo>
                <a:lnTo>
                  <a:pt x="169742" y="1412797"/>
                </a:lnTo>
                <a:lnTo>
                  <a:pt x="169742" y="1417039"/>
                </a:lnTo>
                <a:lnTo>
                  <a:pt x="169742" y="1425524"/>
                </a:lnTo>
                <a:lnTo>
                  <a:pt x="169742" y="1417039"/>
                </a:lnTo>
                <a:lnTo>
                  <a:pt x="169742" y="1438252"/>
                </a:lnTo>
                <a:lnTo>
                  <a:pt x="169742" y="1434010"/>
                </a:lnTo>
                <a:lnTo>
                  <a:pt x="173985" y="1425524"/>
                </a:lnTo>
                <a:lnTo>
                  <a:pt x="173985" y="1438252"/>
                </a:lnTo>
                <a:lnTo>
                  <a:pt x="173985" y="1429767"/>
                </a:lnTo>
                <a:lnTo>
                  <a:pt x="173985" y="1442495"/>
                </a:lnTo>
                <a:lnTo>
                  <a:pt x="173985" y="1438252"/>
                </a:lnTo>
                <a:lnTo>
                  <a:pt x="173985" y="1442495"/>
                </a:lnTo>
                <a:lnTo>
                  <a:pt x="173985" y="1438252"/>
                </a:lnTo>
                <a:lnTo>
                  <a:pt x="173985" y="1434010"/>
                </a:lnTo>
                <a:lnTo>
                  <a:pt x="173985" y="1442495"/>
                </a:lnTo>
                <a:lnTo>
                  <a:pt x="173985" y="1438252"/>
                </a:lnTo>
                <a:lnTo>
                  <a:pt x="173985" y="1429767"/>
                </a:lnTo>
                <a:lnTo>
                  <a:pt x="173985" y="1434010"/>
                </a:lnTo>
                <a:lnTo>
                  <a:pt x="173985" y="1429767"/>
                </a:lnTo>
                <a:lnTo>
                  <a:pt x="173985" y="1434010"/>
                </a:lnTo>
                <a:lnTo>
                  <a:pt x="173985" y="1425524"/>
                </a:lnTo>
                <a:lnTo>
                  <a:pt x="173985" y="1429767"/>
                </a:lnTo>
                <a:lnTo>
                  <a:pt x="173985" y="1434010"/>
                </a:lnTo>
                <a:lnTo>
                  <a:pt x="178229" y="1434010"/>
                </a:lnTo>
                <a:lnTo>
                  <a:pt x="178229" y="1459466"/>
                </a:lnTo>
                <a:lnTo>
                  <a:pt x="178229" y="1450980"/>
                </a:lnTo>
                <a:lnTo>
                  <a:pt x="178229" y="1467951"/>
                </a:lnTo>
                <a:lnTo>
                  <a:pt x="178229" y="1463708"/>
                </a:lnTo>
                <a:lnTo>
                  <a:pt x="178229" y="1455223"/>
                </a:lnTo>
                <a:lnTo>
                  <a:pt x="178229" y="1463708"/>
                </a:lnTo>
                <a:lnTo>
                  <a:pt x="178229" y="1459466"/>
                </a:lnTo>
                <a:lnTo>
                  <a:pt x="178229" y="1467951"/>
                </a:lnTo>
                <a:lnTo>
                  <a:pt x="178229" y="1459466"/>
                </a:lnTo>
                <a:lnTo>
                  <a:pt x="178229" y="1446738"/>
                </a:lnTo>
                <a:lnTo>
                  <a:pt x="178229" y="1450980"/>
                </a:lnTo>
                <a:lnTo>
                  <a:pt x="178229" y="1446738"/>
                </a:lnTo>
                <a:lnTo>
                  <a:pt x="178229" y="1450980"/>
                </a:lnTo>
                <a:lnTo>
                  <a:pt x="178229" y="1442495"/>
                </a:lnTo>
                <a:lnTo>
                  <a:pt x="178229" y="1450980"/>
                </a:lnTo>
                <a:lnTo>
                  <a:pt x="182472" y="1455223"/>
                </a:lnTo>
                <a:lnTo>
                  <a:pt x="182472" y="1459466"/>
                </a:lnTo>
                <a:lnTo>
                  <a:pt x="182472" y="1455223"/>
                </a:lnTo>
                <a:lnTo>
                  <a:pt x="182472" y="1459466"/>
                </a:lnTo>
                <a:lnTo>
                  <a:pt x="182472" y="1463708"/>
                </a:lnTo>
                <a:lnTo>
                  <a:pt x="182472" y="1459466"/>
                </a:lnTo>
                <a:lnTo>
                  <a:pt x="182472" y="1455223"/>
                </a:lnTo>
                <a:lnTo>
                  <a:pt x="182472" y="1459466"/>
                </a:lnTo>
                <a:lnTo>
                  <a:pt x="182472" y="1455223"/>
                </a:lnTo>
                <a:lnTo>
                  <a:pt x="182472" y="1459466"/>
                </a:lnTo>
                <a:lnTo>
                  <a:pt x="182472" y="1480679"/>
                </a:lnTo>
                <a:lnTo>
                  <a:pt x="182472" y="1476436"/>
                </a:lnTo>
                <a:lnTo>
                  <a:pt x="182472" y="1497649"/>
                </a:lnTo>
                <a:lnTo>
                  <a:pt x="182472" y="1489164"/>
                </a:lnTo>
                <a:lnTo>
                  <a:pt x="182472" y="1480679"/>
                </a:lnTo>
                <a:lnTo>
                  <a:pt x="182472" y="1489164"/>
                </a:lnTo>
                <a:lnTo>
                  <a:pt x="182472" y="1476436"/>
                </a:lnTo>
                <a:lnTo>
                  <a:pt x="182472" y="1480679"/>
                </a:lnTo>
                <a:lnTo>
                  <a:pt x="182472" y="1476436"/>
                </a:lnTo>
                <a:lnTo>
                  <a:pt x="186716" y="1476436"/>
                </a:lnTo>
                <a:lnTo>
                  <a:pt x="186716" y="1480679"/>
                </a:lnTo>
                <a:lnTo>
                  <a:pt x="186716" y="1476436"/>
                </a:lnTo>
                <a:lnTo>
                  <a:pt x="186716" y="1467951"/>
                </a:lnTo>
                <a:lnTo>
                  <a:pt x="186716" y="1463708"/>
                </a:lnTo>
                <a:lnTo>
                  <a:pt x="186716" y="1467951"/>
                </a:lnTo>
                <a:lnTo>
                  <a:pt x="186716" y="1476436"/>
                </a:lnTo>
                <a:lnTo>
                  <a:pt x="186716" y="1472193"/>
                </a:lnTo>
                <a:lnTo>
                  <a:pt x="186716" y="1489164"/>
                </a:lnTo>
                <a:lnTo>
                  <a:pt x="186716" y="1484921"/>
                </a:lnTo>
                <a:lnTo>
                  <a:pt x="186716" y="1497649"/>
                </a:lnTo>
                <a:lnTo>
                  <a:pt x="186716" y="1493407"/>
                </a:lnTo>
                <a:lnTo>
                  <a:pt x="186716" y="1476436"/>
                </a:lnTo>
                <a:lnTo>
                  <a:pt x="186716" y="1484921"/>
                </a:lnTo>
                <a:lnTo>
                  <a:pt x="186716" y="1480679"/>
                </a:lnTo>
                <a:lnTo>
                  <a:pt x="186716" y="1484921"/>
                </a:lnTo>
                <a:lnTo>
                  <a:pt x="190959" y="1476436"/>
                </a:lnTo>
                <a:lnTo>
                  <a:pt x="190959" y="1480679"/>
                </a:lnTo>
                <a:lnTo>
                  <a:pt x="190959" y="1476436"/>
                </a:lnTo>
                <a:lnTo>
                  <a:pt x="190959" y="1480679"/>
                </a:lnTo>
                <a:lnTo>
                  <a:pt x="190959" y="1476436"/>
                </a:lnTo>
                <a:lnTo>
                  <a:pt x="190959" y="1484921"/>
                </a:lnTo>
                <a:lnTo>
                  <a:pt x="190959" y="1480679"/>
                </a:lnTo>
                <a:lnTo>
                  <a:pt x="190959" y="1472193"/>
                </a:lnTo>
                <a:lnTo>
                  <a:pt x="190959" y="1476436"/>
                </a:lnTo>
                <a:lnTo>
                  <a:pt x="190959" y="1463708"/>
                </a:lnTo>
                <a:lnTo>
                  <a:pt x="190959" y="1467951"/>
                </a:lnTo>
                <a:lnTo>
                  <a:pt x="190959" y="1463708"/>
                </a:lnTo>
                <a:lnTo>
                  <a:pt x="190959" y="1467951"/>
                </a:lnTo>
                <a:lnTo>
                  <a:pt x="195203" y="1463708"/>
                </a:lnTo>
                <a:lnTo>
                  <a:pt x="195203" y="1467951"/>
                </a:lnTo>
                <a:lnTo>
                  <a:pt x="195203" y="1476436"/>
                </a:lnTo>
                <a:lnTo>
                  <a:pt x="195203" y="1480679"/>
                </a:lnTo>
                <a:lnTo>
                  <a:pt x="195203" y="1476436"/>
                </a:lnTo>
                <a:lnTo>
                  <a:pt x="195203" y="1467951"/>
                </a:lnTo>
                <a:lnTo>
                  <a:pt x="195203" y="1463708"/>
                </a:lnTo>
                <a:lnTo>
                  <a:pt x="195203" y="1467951"/>
                </a:lnTo>
                <a:lnTo>
                  <a:pt x="195203" y="1472193"/>
                </a:lnTo>
                <a:lnTo>
                  <a:pt x="195203" y="1476436"/>
                </a:lnTo>
                <a:lnTo>
                  <a:pt x="195203" y="1480679"/>
                </a:lnTo>
                <a:lnTo>
                  <a:pt x="195203" y="1476436"/>
                </a:lnTo>
                <a:lnTo>
                  <a:pt x="195203" y="1472193"/>
                </a:lnTo>
                <a:lnTo>
                  <a:pt x="195203" y="1476436"/>
                </a:lnTo>
                <a:lnTo>
                  <a:pt x="195203" y="1472193"/>
                </a:lnTo>
                <a:lnTo>
                  <a:pt x="195203" y="1476436"/>
                </a:lnTo>
                <a:lnTo>
                  <a:pt x="199446" y="1480679"/>
                </a:lnTo>
                <a:lnTo>
                  <a:pt x="199446" y="1476436"/>
                </a:lnTo>
                <a:lnTo>
                  <a:pt x="199446" y="1484921"/>
                </a:lnTo>
                <a:lnTo>
                  <a:pt x="199446" y="1472193"/>
                </a:lnTo>
                <a:lnTo>
                  <a:pt x="199446" y="1476436"/>
                </a:lnTo>
                <a:lnTo>
                  <a:pt x="199446" y="1489164"/>
                </a:lnTo>
                <a:lnTo>
                  <a:pt x="199446" y="1484921"/>
                </a:lnTo>
                <a:lnTo>
                  <a:pt x="199446" y="1497649"/>
                </a:lnTo>
                <a:lnTo>
                  <a:pt x="199446" y="1493407"/>
                </a:lnTo>
                <a:lnTo>
                  <a:pt x="199446" y="1506134"/>
                </a:lnTo>
                <a:lnTo>
                  <a:pt x="199446" y="1501892"/>
                </a:lnTo>
                <a:lnTo>
                  <a:pt x="199446" y="1506134"/>
                </a:lnTo>
                <a:lnTo>
                  <a:pt x="199446" y="1501892"/>
                </a:lnTo>
                <a:lnTo>
                  <a:pt x="199446" y="1506134"/>
                </a:lnTo>
                <a:lnTo>
                  <a:pt x="199446" y="1501892"/>
                </a:lnTo>
                <a:lnTo>
                  <a:pt x="199446" y="1497649"/>
                </a:lnTo>
                <a:lnTo>
                  <a:pt x="199446" y="1493407"/>
                </a:lnTo>
                <a:lnTo>
                  <a:pt x="199446" y="1497649"/>
                </a:lnTo>
                <a:lnTo>
                  <a:pt x="203690" y="1497649"/>
                </a:lnTo>
                <a:lnTo>
                  <a:pt x="203690" y="1480679"/>
                </a:lnTo>
                <a:lnTo>
                  <a:pt x="203690" y="1484921"/>
                </a:lnTo>
                <a:lnTo>
                  <a:pt x="203690" y="1476436"/>
                </a:lnTo>
                <a:lnTo>
                  <a:pt x="203690" y="1480679"/>
                </a:lnTo>
                <a:lnTo>
                  <a:pt x="203690" y="1467951"/>
                </a:lnTo>
                <a:lnTo>
                  <a:pt x="203690" y="1472193"/>
                </a:lnTo>
                <a:lnTo>
                  <a:pt x="203690" y="1467951"/>
                </a:lnTo>
                <a:lnTo>
                  <a:pt x="203690" y="1472193"/>
                </a:lnTo>
                <a:lnTo>
                  <a:pt x="203690" y="1450980"/>
                </a:lnTo>
                <a:lnTo>
                  <a:pt x="207934" y="1455223"/>
                </a:lnTo>
                <a:lnTo>
                  <a:pt x="207934" y="1450980"/>
                </a:lnTo>
                <a:lnTo>
                  <a:pt x="207934" y="1455223"/>
                </a:lnTo>
                <a:lnTo>
                  <a:pt x="207934" y="1459466"/>
                </a:lnTo>
                <a:lnTo>
                  <a:pt x="207934" y="1463708"/>
                </a:lnTo>
                <a:lnTo>
                  <a:pt x="207934" y="1459466"/>
                </a:lnTo>
                <a:lnTo>
                  <a:pt x="207934" y="1446738"/>
                </a:lnTo>
                <a:lnTo>
                  <a:pt x="207934" y="1450980"/>
                </a:lnTo>
                <a:lnTo>
                  <a:pt x="207934" y="1442495"/>
                </a:lnTo>
                <a:lnTo>
                  <a:pt x="207934" y="1450980"/>
                </a:lnTo>
                <a:lnTo>
                  <a:pt x="207934" y="1438252"/>
                </a:lnTo>
                <a:lnTo>
                  <a:pt x="212177" y="1438252"/>
                </a:lnTo>
                <a:lnTo>
                  <a:pt x="212177" y="1425524"/>
                </a:lnTo>
                <a:lnTo>
                  <a:pt x="212177" y="1429767"/>
                </a:lnTo>
                <a:lnTo>
                  <a:pt x="212177" y="1412797"/>
                </a:lnTo>
                <a:lnTo>
                  <a:pt x="212177" y="1417039"/>
                </a:lnTo>
                <a:lnTo>
                  <a:pt x="212177" y="1412797"/>
                </a:lnTo>
                <a:lnTo>
                  <a:pt x="212177" y="1421282"/>
                </a:lnTo>
                <a:lnTo>
                  <a:pt x="212177" y="1417039"/>
                </a:lnTo>
                <a:lnTo>
                  <a:pt x="212177" y="1425524"/>
                </a:lnTo>
                <a:lnTo>
                  <a:pt x="212177" y="1412797"/>
                </a:lnTo>
                <a:lnTo>
                  <a:pt x="216421" y="1412797"/>
                </a:lnTo>
                <a:lnTo>
                  <a:pt x="216421" y="1408554"/>
                </a:lnTo>
                <a:lnTo>
                  <a:pt x="216421" y="1421282"/>
                </a:lnTo>
                <a:lnTo>
                  <a:pt x="216421" y="1417039"/>
                </a:lnTo>
                <a:lnTo>
                  <a:pt x="216421" y="1425524"/>
                </a:lnTo>
                <a:lnTo>
                  <a:pt x="216421" y="1421282"/>
                </a:lnTo>
                <a:lnTo>
                  <a:pt x="216421" y="1408554"/>
                </a:lnTo>
                <a:lnTo>
                  <a:pt x="216421" y="1412797"/>
                </a:lnTo>
                <a:lnTo>
                  <a:pt x="216421" y="1395826"/>
                </a:lnTo>
                <a:lnTo>
                  <a:pt x="216421" y="1400069"/>
                </a:lnTo>
                <a:lnTo>
                  <a:pt x="216421" y="1395826"/>
                </a:lnTo>
                <a:lnTo>
                  <a:pt x="220664" y="1395826"/>
                </a:lnTo>
                <a:lnTo>
                  <a:pt x="220664" y="1387341"/>
                </a:lnTo>
                <a:lnTo>
                  <a:pt x="220664" y="1391583"/>
                </a:lnTo>
                <a:lnTo>
                  <a:pt x="220664" y="1378856"/>
                </a:lnTo>
                <a:lnTo>
                  <a:pt x="220664" y="1383098"/>
                </a:lnTo>
                <a:lnTo>
                  <a:pt x="220664" y="1378856"/>
                </a:lnTo>
                <a:lnTo>
                  <a:pt x="220664" y="1383098"/>
                </a:lnTo>
                <a:lnTo>
                  <a:pt x="220664" y="1387341"/>
                </a:lnTo>
                <a:lnTo>
                  <a:pt x="220664" y="1383098"/>
                </a:lnTo>
                <a:lnTo>
                  <a:pt x="220664" y="1391583"/>
                </a:lnTo>
                <a:lnTo>
                  <a:pt x="220664" y="1378856"/>
                </a:lnTo>
                <a:lnTo>
                  <a:pt x="220664" y="1383098"/>
                </a:lnTo>
                <a:lnTo>
                  <a:pt x="220664" y="1391583"/>
                </a:lnTo>
                <a:lnTo>
                  <a:pt x="220664" y="1387341"/>
                </a:lnTo>
                <a:lnTo>
                  <a:pt x="220664" y="1391583"/>
                </a:lnTo>
                <a:lnTo>
                  <a:pt x="220664" y="1383098"/>
                </a:lnTo>
                <a:lnTo>
                  <a:pt x="224908" y="1383098"/>
                </a:lnTo>
                <a:lnTo>
                  <a:pt x="224908" y="1374613"/>
                </a:lnTo>
                <a:lnTo>
                  <a:pt x="224908" y="1378856"/>
                </a:lnTo>
                <a:lnTo>
                  <a:pt x="224908" y="1370370"/>
                </a:lnTo>
                <a:lnTo>
                  <a:pt x="224908" y="1374613"/>
                </a:lnTo>
                <a:lnTo>
                  <a:pt x="224908" y="1370370"/>
                </a:lnTo>
                <a:lnTo>
                  <a:pt x="224908" y="1374613"/>
                </a:lnTo>
                <a:lnTo>
                  <a:pt x="224908" y="1370370"/>
                </a:lnTo>
                <a:lnTo>
                  <a:pt x="224908" y="1378856"/>
                </a:lnTo>
                <a:lnTo>
                  <a:pt x="224908" y="1353400"/>
                </a:lnTo>
                <a:lnTo>
                  <a:pt x="224908" y="1357642"/>
                </a:lnTo>
                <a:lnTo>
                  <a:pt x="224908" y="1353400"/>
                </a:lnTo>
                <a:lnTo>
                  <a:pt x="224908" y="1357642"/>
                </a:lnTo>
                <a:lnTo>
                  <a:pt x="224908" y="1353400"/>
                </a:lnTo>
                <a:lnTo>
                  <a:pt x="229151" y="1353400"/>
                </a:lnTo>
                <a:lnTo>
                  <a:pt x="229151" y="1357642"/>
                </a:lnTo>
                <a:lnTo>
                  <a:pt x="229151" y="1361885"/>
                </a:lnTo>
                <a:lnTo>
                  <a:pt x="229151" y="1357642"/>
                </a:lnTo>
                <a:lnTo>
                  <a:pt x="229151" y="1349157"/>
                </a:lnTo>
                <a:lnTo>
                  <a:pt x="229151" y="1357642"/>
                </a:lnTo>
                <a:lnTo>
                  <a:pt x="229151" y="1353400"/>
                </a:lnTo>
                <a:lnTo>
                  <a:pt x="229151" y="1361885"/>
                </a:lnTo>
                <a:lnTo>
                  <a:pt x="229151" y="1357642"/>
                </a:lnTo>
                <a:lnTo>
                  <a:pt x="229151" y="1349157"/>
                </a:lnTo>
                <a:lnTo>
                  <a:pt x="229151" y="1353400"/>
                </a:lnTo>
                <a:lnTo>
                  <a:pt x="229151" y="1340672"/>
                </a:lnTo>
                <a:lnTo>
                  <a:pt x="229151" y="1344914"/>
                </a:lnTo>
                <a:lnTo>
                  <a:pt x="229151" y="1349157"/>
                </a:lnTo>
                <a:lnTo>
                  <a:pt x="229151" y="1344914"/>
                </a:lnTo>
                <a:lnTo>
                  <a:pt x="229151" y="1349157"/>
                </a:lnTo>
                <a:lnTo>
                  <a:pt x="233395" y="1349157"/>
                </a:lnTo>
                <a:lnTo>
                  <a:pt x="233395" y="1357642"/>
                </a:lnTo>
                <a:lnTo>
                  <a:pt x="233395" y="1353400"/>
                </a:lnTo>
                <a:lnTo>
                  <a:pt x="233395" y="1378856"/>
                </a:lnTo>
                <a:lnTo>
                  <a:pt x="233395" y="1370370"/>
                </a:lnTo>
                <a:lnTo>
                  <a:pt x="233395" y="1366128"/>
                </a:lnTo>
                <a:lnTo>
                  <a:pt x="233395" y="1370370"/>
                </a:lnTo>
                <a:lnTo>
                  <a:pt x="233395" y="1361885"/>
                </a:lnTo>
                <a:lnTo>
                  <a:pt x="233395" y="1370370"/>
                </a:lnTo>
                <a:lnTo>
                  <a:pt x="233395" y="1361885"/>
                </a:lnTo>
                <a:lnTo>
                  <a:pt x="233395" y="1366128"/>
                </a:lnTo>
                <a:lnTo>
                  <a:pt x="233395" y="1357642"/>
                </a:lnTo>
                <a:lnTo>
                  <a:pt x="237638" y="1353400"/>
                </a:lnTo>
                <a:lnTo>
                  <a:pt x="237638" y="1357642"/>
                </a:lnTo>
                <a:lnTo>
                  <a:pt x="237638" y="1353400"/>
                </a:lnTo>
                <a:lnTo>
                  <a:pt x="237638" y="1349157"/>
                </a:lnTo>
                <a:lnTo>
                  <a:pt x="237638" y="1353400"/>
                </a:lnTo>
                <a:lnTo>
                  <a:pt x="237638" y="1349157"/>
                </a:lnTo>
                <a:lnTo>
                  <a:pt x="237638" y="1353400"/>
                </a:lnTo>
                <a:lnTo>
                  <a:pt x="237638" y="1349157"/>
                </a:lnTo>
                <a:lnTo>
                  <a:pt x="237638" y="1344914"/>
                </a:lnTo>
                <a:lnTo>
                  <a:pt x="237638" y="1340672"/>
                </a:lnTo>
                <a:lnTo>
                  <a:pt x="237638" y="1336429"/>
                </a:lnTo>
                <a:lnTo>
                  <a:pt x="237638" y="1332187"/>
                </a:lnTo>
                <a:lnTo>
                  <a:pt x="237638" y="1336429"/>
                </a:lnTo>
                <a:lnTo>
                  <a:pt x="237638" y="1332187"/>
                </a:lnTo>
                <a:lnTo>
                  <a:pt x="237638" y="1336429"/>
                </a:lnTo>
                <a:lnTo>
                  <a:pt x="241882" y="1336429"/>
                </a:lnTo>
                <a:lnTo>
                  <a:pt x="241882" y="1332187"/>
                </a:lnTo>
                <a:lnTo>
                  <a:pt x="241882" y="1336429"/>
                </a:lnTo>
                <a:lnTo>
                  <a:pt x="241882" y="1344914"/>
                </a:lnTo>
                <a:lnTo>
                  <a:pt x="241882" y="1340672"/>
                </a:lnTo>
                <a:lnTo>
                  <a:pt x="241882" y="1332187"/>
                </a:lnTo>
                <a:lnTo>
                  <a:pt x="241882" y="1336429"/>
                </a:lnTo>
                <a:lnTo>
                  <a:pt x="241882" y="1327944"/>
                </a:lnTo>
                <a:lnTo>
                  <a:pt x="241882" y="1332187"/>
                </a:lnTo>
                <a:lnTo>
                  <a:pt x="241882" y="1336429"/>
                </a:lnTo>
                <a:lnTo>
                  <a:pt x="241882" y="1332187"/>
                </a:lnTo>
                <a:lnTo>
                  <a:pt x="241882" y="1336429"/>
                </a:lnTo>
                <a:lnTo>
                  <a:pt x="241882" y="1332187"/>
                </a:lnTo>
                <a:lnTo>
                  <a:pt x="246126" y="1332187"/>
                </a:lnTo>
                <a:lnTo>
                  <a:pt x="246126" y="1315216"/>
                </a:lnTo>
                <a:lnTo>
                  <a:pt x="246126" y="1319459"/>
                </a:lnTo>
                <a:lnTo>
                  <a:pt x="246126" y="1315216"/>
                </a:lnTo>
                <a:lnTo>
                  <a:pt x="246126" y="1323701"/>
                </a:lnTo>
                <a:lnTo>
                  <a:pt x="246126" y="1310973"/>
                </a:lnTo>
                <a:lnTo>
                  <a:pt x="246126" y="1315216"/>
                </a:lnTo>
                <a:lnTo>
                  <a:pt x="246126" y="1310973"/>
                </a:lnTo>
                <a:lnTo>
                  <a:pt x="246126" y="1315216"/>
                </a:lnTo>
                <a:lnTo>
                  <a:pt x="246126" y="1319459"/>
                </a:lnTo>
                <a:lnTo>
                  <a:pt x="246126" y="1315216"/>
                </a:lnTo>
                <a:lnTo>
                  <a:pt x="250369" y="1319459"/>
                </a:lnTo>
                <a:lnTo>
                  <a:pt x="250369" y="1315216"/>
                </a:lnTo>
                <a:lnTo>
                  <a:pt x="250369" y="1319459"/>
                </a:lnTo>
                <a:lnTo>
                  <a:pt x="250369" y="1315216"/>
                </a:lnTo>
                <a:lnTo>
                  <a:pt x="250369" y="1323701"/>
                </a:lnTo>
                <a:lnTo>
                  <a:pt x="250369" y="1319459"/>
                </a:lnTo>
                <a:lnTo>
                  <a:pt x="250369" y="1315216"/>
                </a:lnTo>
                <a:lnTo>
                  <a:pt x="250369" y="1319459"/>
                </a:lnTo>
                <a:lnTo>
                  <a:pt x="250369" y="1310973"/>
                </a:lnTo>
                <a:lnTo>
                  <a:pt x="250369" y="1306731"/>
                </a:lnTo>
                <a:lnTo>
                  <a:pt x="254613" y="1310973"/>
                </a:lnTo>
                <a:lnTo>
                  <a:pt x="254613" y="1306731"/>
                </a:lnTo>
                <a:lnTo>
                  <a:pt x="254613" y="1310973"/>
                </a:lnTo>
                <a:lnTo>
                  <a:pt x="254613" y="1306731"/>
                </a:lnTo>
                <a:lnTo>
                  <a:pt x="254613" y="1302488"/>
                </a:lnTo>
                <a:lnTo>
                  <a:pt x="254613" y="1306731"/>
                </a:lnTo>
                <a:lnTo>
                  <a:pt x="254613" y="1302488"/>
                </a:lnTo>
                <a:lnTo>
                  <a:pt x="254613" y="1306731"/>
                </a:lnTo>
                <a:lnTo>
                  <a:pt x="254613" y="1298245"/>
                </a:lnTo>
                <a:lnTo>
                  <a:pt x="254613" y="1302488"/>
                </a:lnTo>
                <a:lnTo>
                  <a:pt x="254613" y="1298245"/>
                </a:lnTo>
                <a:lnTo>
                  <a:pt x="254613" y="1306731"/>
                </a:lnTo>
                <a:lnTo>
                  <a:pt x="254613" y="1302488"/>
                </a:lnTo>
                <a:lnTo>
                  <a:pt x="254613" y="1306731"/>
                </a:lnTo>
                <a:lnTo>
                  <a:pt x="254613" y="1294003"/>
                </a:lnTo>
                <a:lnTo>
                  <a:pt x="254613" y="1298245"/>
                </a:lnTo>
                <a:lnTo>
                  <a:pt x="258856" y="1302488"/>
                </a:lnTo>
                <a:lnTo>
                  <a:pt x="258856" y="1315216"/>
                </a:lnTo>
                <a:lnTo>
                  <a:pt x="258856" y="1306731"/>
                </a:lnTo>
                <a:lnTo>
                  <a:pt x="258856" y="1319459"/>
                </a:lnTo>
                <a:lnTo>
                  <a:pt x="258856" y="1315216"/>
                </a:lnTo>
                <a:lnTo>
                  <a:pt x="258856" y="1332187"/>
                </a:lnTo>
                <a:lnTo>
                  <a:pt x="258856" y="1327944"/>
                </a:lnTo>
                <a:lnTo>
                  <a:pt x="258856" y="1336429"/>
                </a:lnTo>
                <a:lnTo>
                  <a:pt x="258856" y="1327944"/>
                </a:lnTo>
                <a:lnTo>
                  <a:pt x="258856" y="1323701"/>
                </a:lnTo>
                <a:lnTo>
                  <a:pt x="263100" y="1327944"/>
                </a:lnTo>
                <a:lnTo>
                  <a:pt x="263100" y="1340672"/>
                </a:lnTo>
                <a:lnTo>
                  <a:pt x="263100" y="1336429"/>
                </a:lnTo>
                <a:lnTo>
                  <a:pt x="263100" y="1340672"/>
                </a:lnTo>
                <a:lnTo>
                  <a:pt x="263100" y="1327944"/>
                </a:lnTo>
                <a:lnTo>
                  <a:pt x="263100" y="1332187"/>
                </a:lnTo>
                <a:lnTo>
                  <a:pt x="263100" y="1336429"/>
                </a:lnTo>
                <a:lnTo>
                  <a:pt x="263100" y="1332187"/>
                </a:lnTo>
                <a:lnTo>
                  <a:pt x="263100" y="1327944"/>
                </a:lnTo>
                <a:lnTo>
                  <a:pt x="263100" y="1332187"/>
                </a:lnTo>
                <a:lnTo>
                  <a:pt x="263100" y="1336429"/>
                </a:lnTo>
                <a:lnTo>
                  <a:pt x="263100" y="1340672"/>
                </a:lnTo>
                <a:lnTo>
                  <a:pt x="263100" y="1349157"/>
                </a:lnTo>
                <a:lnTo>
                  <a:pt x="263100" y="1344914"/>
                </a:lnTo>
                <a:lnTo>
                  <a:pt x="263100" y="1349157"/>
                </a:lnTo>
                <a:lnTo>
                  <a:pt x="263100" y="1344914"/>
                </a:lnTo>
                <a:lnTo>
                  <a:pt x="263100" y="1340672"/>
                </a:lnTo>
                <a:lnTo>
                  <a:pt x="263100" y="1344914"/>
                </a:lnTo>
                <a:lnTo>
                  <a:pt x="263100" y="1340672"/>
                </a:lnTo>
                <a:lnTo>
                  <a:pt x="263100" y="1349157"/>
                </a:lnTo>
                <a:lnTo>
                  <a:pt x="263100" y="1344914"/>
                </a:lnTo>
                <a:lnTo>
                  <a:pt x="263100" y="1340672"/>
                </a:lnTo>
                <a:lnTo>
                  <a:pt x="267343" y="1332187"/>
                </a:lnTo>
                <a:lnTo>
                  <a:pt x="267343" y="1319459"/>
                </a:lnTo>
                <a:lnTo>
                  <a:pt x="267343" y="1323701"/>
                </a:lnTo>
                <a:lnTo>
                  <a:pt x="267343" y="1319459"/>
                </a:lnTo>
                <a:lnTo>
                  <a:pt x="267343" y="1323701"/>
                </a:lnTo>
                <a:lnTo>
                  <a:pt x="267343" y="1315216"/>
                </a:lnTo>
                <a:lnTo>
                  <a:pt x="267343" y="1319459"/>
                </a:lnTo>
                <a:lnTo>
                  <a:pt x="267343" y="1327944"/>
                </a:lnTo>
                <a:lnTo>
                  <a:pt x="267343" y="1323701"/>
                </a:lnTo>
                <a:lnTo>
                  <a:pt x="267343" y="1336429"/>
                </a:lnTo>
                <a:lnTo>
                  <a:pt x="271587" y="1332187"/>
                </a:lnTo>
                <a:lnTo>
                  <a:pt x="271587" y="1357642"/>
                </a:lnTo>
                <a:lnTo>
                  <a:pt x="271587" y="1349157"/>
                </a:lnTo>
                <a:lnTo>
                  <a:pt x="271587" y="1366128"/>
                </a:lnTo>
                <a:lnTo>
                  <a:pt x="271587" y="1353400"/>
                </a:lnTo>
                <a:lnTo>
                  <a:pt x="271587" y="1370370"/>
                </a:lnTo>
                <a:lnTo>
                  <a:pt x="271587" y="1366128"/>
                </a:lnTo>
                <a:lnTo>
                  <a:pt x="271587" y="1383098"/>
                </a:lnTo>
                <a:lnTo>
                  <a:pt x="271587" y="1370370"/>
                </a:lnTo>
                <a:lnTo>
                  <a:pt x="271587" y="1391583"/>
                </a:lnTo>
                <a:lnTo>
                  <a:pt x="271587" y="1383098"/>
                </a:lnTo>
                <a:lnTo>
                  <a:pt x="271587" y="1434010"/>
                </a:lnTo>
                <a:lnTo>
                  <a:pt x="271587" y="1425524"/>
                </a:lnTo>
                <a:lnTo>
                  <a:pt x="271587" y="1408554"/>
                </a:lnTo>
                <a:lnTo>
                  <a:pt x="271587" y="1404311"/>
                </a:lnTo>
                <a:lnTo>
                  <a:pt x="271587" y="1408554"/>
                </a:lnTo>
                <a:lnTo>
                  <a:pt x="275830" y="1408554"/>
                </a:lnTo>
                <a:lnTo>
                  <a:pt x="275830" y="1412797"/>
                </a:lnTo>
                <a:lnTo>
                  <a:pt x="275830" y="1404311"/>
                </a:lnTo>
                <a:lnTo>
                  <a:pt x="275830" y="1400069"/>
                </a:lnTo>
                <a:lnTo>
                  <a:pt x="275830" y="1404311"/>
                </a:lnTo>
                <a:lnTo>
                  <a:pt x="275830" y="1425524"/>
                </a:lnTo>
                <a:lnTo>
                  <a:pt x="275830" y="1408554"/>
                </a:lnTo>
                <a:lnTo>
                  <a:pt x="275830" y="1446738"/>
                </a:lnTo>
                <a:lnTo>
                  <a:pt x="275830" y="1442495"/>
                </a:lnTo>
                <a:lnTo>
                  <a:pt x="275830" y="1446738"/>
                </a:lnTo>
                <a:lnTo>
                  <a:pt x="275830" y="1438252"/>
                </a:lnTo>
                <a:lnTo>
                  <a:pt x="275830" y="1425524"/>
                </a:lnTo>
                <a:lnTo>
                  <a:pt x="275830" y="1429767"/>
                </a:lnTo>
                <a:lnTo>
                  <a:pt x="275830" y="1421282"/>
                </a:lnTo>
                <a:lnTo>
                  <a:pt x="275830" y="1425524"/>
                </a:lnTo>
                <a:lnTo>
                  <a:pt x="275830" y="1421282"/>
                </a:lnTo>
                <a:lnTo>
                  <a:pt x="275830" y="1434010"/>
                </a:lnTo>
                <a:lnTo>
                  <a:pt x="275830" y="1425524"/>
                </a:lnTo>
                <a:lnTo>
                  <a:pt x="275830" y="1429767"/>
                </a:lnTo>
                <a:lnTo>
                  <a:pt x="280074" y="1421282"/>
                </a:lnTo>
                <a:lnTo>
                  <a:pt x="280074" y="1425524"/>
                </a:lnTo>
                <a:lnTo>
                  <a:pt x="280074" y="1429767"/>
                </a:lnTo>
                <a:lnTo>
                  <a:pt x="280074" y="1438252"/>
                </a:lnTo>
                <a:lnTo>
                  <a:pt x="280074" y="1446738"/>
                </a:lnTo>
                <a:lnTo>
                  <a:pt x="280074" y="1442495"/>
                </a:lnTo>
                <a:lnTo>
                  <a:pt x="280074" y="1438252"/>
                </a:lnTo>
                <a:lnTo>
                  <a:pt x="280074" y="1429767"/>
                </a:lnTo>
                <a:lnTo>
                  <a:pt x="280074" y="1421282"/>
                </a:lnTo>
                <a:lnTo>
                  <a:pt x="280074" y="1408554"/>
                </a:lnTo>
                <a:lnTo>
                  <a:pt x="280074" y="1412797"/>
                </a:lnTo>
                <a:lnTo>
                  <a:pt x="280074" y="1417039"/>
                </a:lnTo>
                <a:lnTo>
                  <a:pt x="280074" y="1412797"/>
                </a:lnTo>
                <a:lnTo>
                  <a:pt x="280074" y="1438252"/>
                </a:lnTo>
                <a:lnTo>
                  <a:pt x="280074" y="1429767"/>
                </a:lnTo>
                <a:lnTo>
                  <a:pt x="280074" y="1446738"/>
                </a:lnTo>
                <a:lnTo>
                  <a:pt x="280074" y="1438252"/>
                </a:lnTo>
                <a:lnTo>
                  <a:pt x="280074" y="1429767"/>
                </a:lnTo>
                <a:lnTo>
                  <a:pt x="284317" y="1429767"/>
                </a:lnTo>
                <a:lnTo>
                  <a:pt x="284317" y="1434010"/>
                </a:lnTo>
                <a:lnTo>
                  <a:pt x="284317" y="1425524"/>
                </a:lnTo>
                <a:lnTo>
                  <a:pt x="284317" y="1429767"/>
                </a:lnTo>
                <a:lnTo>
                  <a:pt x="284317" y="1412797"/>
                </a:lnTo>
                <a:lnTo>
                  <a:pt x="284317" y="1417039"/>
                </a:lnTo>
                <a:lnTo>
                  <a:pt x="284317" y="1421282"/>
                </a:lnTo>
                <a:lnTo>
                  <a:pt x="284317" y="1417039"/>
                </a:lnTo>
                <a:lnTo>
                  <a:pt x="284317" y="1438252"/>
                </a:lnTo>
                <a:lnTo>
                  <a:pt x="284317" y="1425524"/>
                </a:lnTo>
                <a:lnTo>
                  <a:pt x="284317" y="1446738"/>
                </a:lnTo>
                <a:lnTo>
                  <a:pt x="284317" y="1442495"/>
                </a:lnTo>
                <a:lnTo>
                  <a:pt x="284317" y="1493407"/>
                </a:lnTo>
                <a:lnTo>
                  <a:pt x="284317" y="1480679"/>
                </a:lnTo>
                <a:lnTo>
                  <a:pt x="284317" y="1472193"/>
                </a:lnTo>
                <a:lnTo>
                  <a:pt x="284317" y="1467951"/>
                </a:lnTo>
                <a:lnTo>
                  <a:pt x="284317" y="1472193"/>
                </a:lnTo>
                <a:lnTo>
                  <a:pt x="288561" y="1463708"/>
                </a:lnTo>
                <a:lnTo>
                  <a:pt x="288561" y="1442495"/>
                </a:lnTo>
                <a:lnTo>
                  <a:pt x="288561" y="1450980"/>
                </a:lnTo>
                <a:lnTo>
                  <a:pt x="288561" y="1442495"/>
                </a:lnTo>
                <a:lnTo>
                  <a:pt x="288561" y="1455223"/>
                </a:lnTo>
                <a:lnTo>
                  <a:pt x="288561" y="1450980"/>
                </a:lnTo>
                <a:lnTo>
                  <a:pt x="288561" y="1463708"/>
                </a:lnTo>
                <a:lnTo>
                  <a:pt x="288561" y="1450980"/>
                </a:lnTo>
                <a:lnTo>
                  <a:pt x="288561" y="1455223"/>
                </a:lnTo>
                <a:lnTo>
                  <a:pt x="288561" y="1438252"/>
                </a:lnTo>
                <a:lnTo>
                  <a:pt x="288561" y="1442495"/>
                </a:lnTo>
                <a:lnTo>
                  <a:pt x="288561" y="1450980"/>
                </a:lnTo>
                <a:lnTo>
                  <a:pt x="288561" y="1446738"/>
                </a:lnTo>
                <a:lnTo>
                  <a:pt x="288561" y="1472193"/>
                </a:lnTo>
                <a:lnTo>
                  <a:pt x="288561" y="1463708"/>
                </a:lnTo>
                <a:lnTo>
                  <a:pt x="292805" y="1463708"/>
                </a:lnTo>
                <a:lnTo>
                  <a:pt x="292805" y="1467951"/>
                </a:lnTo>
                <a:lnTo>
                  <a:pt x="292805" y="1455223"/>
                </a:lnTo>
                <a:lnTo>
                  <a:pt x="292805" y="1463708"/>
                </a:lnTo>
                <a:lnTo>
                  <a:pt x="292805" y="1459466"/>
                </a:lnTo>
                <a:lnTo>
                  <a:pt x="292805" y="1412797"/>
                </a:lnTo>
                <a:lnTo>
                  <a:pt x="292805" y="1417039"/>
                </a:lnTo>
                <a:lnTo>
                  <a:pt x="292805" y="1404311"/>
                </a:lnTo>
                <a:lnTo>
                  <a:pt x="292805" y="1412797"/>
                </a:lnTo>
                <a:lnTo>
                  <a:pt x="292805" y="1404311"/>
                </a:lnTo>
                <a:lnTo>
                  <a:pt x="292805" y="1408554"/>
                </a:lnTo>
                <a:lnTo>
                  <a:pt x="292805" y="1391583"/>
                </a:lnTo>
                <a:lnTo>
                  <a:pt x="292805" y="1395826"/>
                </a:lnTo>
                <a:lnTo>
                  <a:pt x="292805" y="1391583"/>
                </a:lnTo>
                <a:lnTo>
                  <a:pt x="292805" y="1395826"/>
                </a:lnTo>
                <a:lnTo>
                  <a:pt x="292805" y="1400069"/>
                </a:lnTo>
                <a:lnTo>
                  <a:pt x="297048" y="1395826"/>
                </a:lnTo>
                <a:lnTo>
                  <a:pt x="297048" y="1400069"/>
                </a:lnTo>
                <a:lnTo>
                  <a:pt x="297048" y="1391583"/>
                </a:lnTo>
                <a:lnTo>
                  <a:pt x="297048" y="1395826"/>
                </a:lnTo>
                <a:lnTo>
                  <a:pt x="297048" y="1408554"/>
                </a:lnTo>
                <a:lnTo>
                  <a:pt x="297048" y="1395826"/>
                </a:lnTo>
                <a:lnTo>
                  <a:pt x="297048" y="1408554"/>
                </a:lnTo>
                <a:lnTo>
                  <a:pt x="297048" y="1404311"/>
                </a:lnTo>
                <a:lnTo>
                  <a:pt x="297048" y="1408554"/>
                </a:lnTo>
                <a:lnTo>
                  <a:pt x="297048" y="1400069"/>
                </a:lnTo>
                <a:lnTo>
                  <a:pt x="297048" y="1404311"/>
                </a:lnTo>
                <a:lnTo>
                  <a:pt x="297048" y="1400069"/>
                </a:lnTo>
                <a:lnTo>
                  <a:pt x="297048" y="1408554"/>
                </a:lnTo>
                <a:lnTo>
                  <a:pt x="297048" y="1404311"/>
                </a:lnTo>
                <a:lnTo>
                  <a:pt x="297048" y="1421282"/>
                </a:lnTo>
                <a:lnTo>
                  <a:pt x="297048" y="1412797"/>
                </a:lnTo>
                <a:lnTo>
                  <a:pt x="297048" y="1421282"/>
                </a:lnTo>
                <a:lnTo>
                  <a:pt x="297048" y="1417039"/>
                </a:lnTo>
                <a:lnTo>
                  <a:pt x="297048" y="1408554"/>
                </a:lnTo>
                <a:lnTo>
                  <a:pt x="301292" y="1408554"/>
                </a:lnTo>
                <a:lnTo>
                  <a:pt x="301292" y="1412797"/>
                </a:lnTo>
                <a:lnTo>
                  <a:pt x="301292" y="1421282"/>
                </a:lnTo>
                <a:lnTo>
                  <a:pt x="301292" y="1429767"/>
                </a:lnTo>
                <a:lnTo>
                  <a:pt x="301292" y="1417039"/>
                </a:lnTo>
                <a:lnTo>
                  <a:pt x="301292" y="1387341"/>
                </a:lnTo>
                <a:lnTo>
                  <a:pt x="301292" y="1391583"/>
                </a:lnTo>
                <a:lnTo>
                  <a:pt x="301292" y="1383098"/>
                </a:lnTo>
                <a:lnTo>
                  <a:pt x="301292" y="1387341"/>
                </a:lnTo>
                <a:lnTo>
                  <a:pt x="301292" y="1383098"/>
                </a:lnTo>
                <a:lnTo>
                  <a:pt x="301292" y="1387341"/>
                </a:lnTo>
                <a:lnTo>
                  <a:pt x="301292" y="1378856"/>
                </a:lnTo>
                <a:lnTo>
                  <a:pt x="301292" y="1383098"/>
                </a:lnTo>
                <a:lnTo>
                  <a:pt x="301292" y="1378856"/>
                </a:lnTo>
                <a:lnTo>
                  <a:pt x="301292" y="1383098"/>
                </a:lnTo>
                <a:lnTo>
                  <a:pt x="301292" y="1370370"/>
                </a:lnTo>
                <a:lnTo>
                  <a:pt x="301292" y="1374613"/>
                </a:lnTo>
                <a:lnTo>
                  <a:pt x="301292" y="1378856"/>
                </a:lnTo>
                <a:lnTo>
                  <a:pt x="305535" y="1387341"/>
                </a:lnTo>
                <a:lnTo>
                  <a:pt x="305535" y="1383098"/>
                </a:lnTo>
                <a:lnTo>
                  <a:pt x="305535" y="1391583"/>
                </a:lnTo>
                <a:lnTo>
                  <a:pt x="305535" y="1387341"/>
                </a:lnTo>
                <a:lnTo>
                  <a:pt x="305535" y="1391583"/>
                </a:lnTo>
                <a:lnTo>
                  <a:pt x="305535" y="1400069"/>
                </a:lnTo>
                <a:lnTo>
                  <a:pt x="305535" y="1391583"/>
                </a:lnTo>
                <a:lnTo>
                  <a:pt x="305535" y="1395826"/>
                </a:lnTo>
                <a:lnTo>
                  <a:pt x="305535" y="1400069"/>
                </a:lnTo>
                <a:lnTo>
                  <a:pt x="305535" y="1395826"/>
                </a:lnTo>
                <a:lnTo>
                  <a:pt x="305535" y="1400069"/>
                </a:lnTo>
                <a:lnTo>
                  <a:pt x="305535" y="1395826"/>
                </a:lnTo>
                <a:lnTo>
                  <a:pt x="305535" y="1387341"/>
                </a:lnTo>
                <a:lnTo>
                  <a:pt x="305535" y="1395826"/>
                </a:lnTo>
                <a:lnTo>
                  <a:pt x="305535" y="1383098"/>
                </a:lnTo>
                <a:lnTo>
                  <a:pt x="305535" y="1387341"/>
                </a:lnTo>
                <a:lnTo>
                  <a:pt x="305535" y="1383098"/>
                </a:lnTo>
                <a:lnTo>
                  <a:pt x="305535" y="1387341"/>
                </a:lnTo>
                <a:lnTo>
                  <a:pt x="305535" y="1391583"/>
                </a:lnTo>
                <a:lnTo>
                  <a:pt x="309779" y="1391583"/>
                </a:lnTo>
                <a:lnTo>
                  <a:pt x="309779" y="1395826"/>
                </a:lnTo>
                <a:lnTo>
                  <a:pt x="309779" y="1400069"/>
                </a:lnTo>
                <a:lnTo>
                  <a:pt x="309779" y="1395826"/>
                </a:lnTo>
                <a:lnTo>
                  <a:pt x="309779" y="1391583"/>
                </a:lnTo>
                <a:lnTo>
                  <a:pt x="309779" y="1408554"/>
                </a:lnTo>
                <a:lnTo>
                  <a:pt x="309779" y="1417039"/>
                </a:lnTo>
                <a:lnTo>
                  <a:pt x="309779" y="1408554"/>
                </a:lnTo>
                <a:lnTo>
                  <a:pt x="309779" y="1400069"/>
                </a:lnTo>
                <a:lnTo>
                  <a:pt x="309779" y="1404311"/>
                </a:lnTo>
                <a:lnTo>
                  <a:pt x="309779" y="1395826"/>
                </a:lnTo>
                <a:lnTo>
                  <a:pt x="309779" y="1400069"/>
                </a:lnTo>
                <a:lnTo>
                  <a:pt x="309779" y="1395826"/>
                </a:lnTo>
                <a:lnTo>
                  <a:pt x="309779" y="1400069"/>
                </a:lnTo>
                <a:lnTo>
                  <a:pt x="309779" y="1395826"/>
                </a:lnTo>
                <a:lnTo>
                  <a:pt x="309779" y="1404311"/>
                </a:lnTo>
                <a:lnTo>
                  <a:pt x="309779" y="1391583"/>
                </a:lnTo>
                <a:lnTo>
                  <a:pt x="314022" y="1391583"/>
                </a:lnTo>
                <a:lnTo>
                  <a:pt x="314022" y="1387341"/>
                </a:lnTo>
                <a:lnTo>
                  <a:pt x="314022" y="1383098"/>
                </a:lnTo>
                <a:lnTo>
                  <a:pt x="314022" y="1387341"/>
                </a:lnTo>
                <a:lnTo>
                  <a:pt x="314022" y="1408554"/>
                </a:lnTo>
                <a:lnTo>
                  <a:pt x="314022" y="1404311"/>
                </a:lnTo>
                <a:lnTo>
                  <a:pt x="314022" y="1412797"/>
                </a:lnTo>
                <a:lnTo>
                  <a:pt x="314022" y="1404311"/>
                </a:lnTo>
                <a:lnTo>
                  <a:pt x="314022" y="1429767"/>
                </a:lnTo>
                <a:lnTo>
                  <a:pt x="314022" y="1421282"/>
                </a:lnTo>
                <a:lnTo>
                  <a:pt x="314022" y="1442495"/>
                </a:lnTo>
                <a:lnTo>
                  <a:pt x="314022" y="1434010"/>
                </a:lnTo>
                <a:lnTo>
                  <a:pt x="314022" y="1438252"/>
                </a:lnTo>
                <a:lnTo>
                  <a:pt x="314022" y="1434010"/>
                </a:lnTo>
                <a:lnTo>
                  <a:pt x="314022" y="1438252"/>
                </a:lnTo>
                <a:lnTo>
                  <a:pt x="314022" y="1429767"/>
                </a:lnTo>
                <a:lnTo>
                  <a:pt x="314022" y="1434010"/>
                </a:lnTo>
                <a:lnTo>
                  <a:pt x="314022" y="1429767"/>
                </a:lnTo>
                <a:lnTo>
                  <a:pt x="318266" y="1434010"/>
                </a:lnTo>
                <a:lnTo>
                  <a:pt x="318266" y="1421282"/>
                </a:lnTo>
                <a:lnTo>
                  <a:pt x="318266" y="1425524"/>
                </a:lnTo>
                <a:lnTo>
                  <a:pt x="318266" y="1421282"/>
                </a:lnTo>
                <a:lnTo>
                  <a:pt x="318266" y="1425524"/>
                </a:lnTo>
                <a:lnTo>
                  <a:pt x="318266" y="1421282"/>
                </a:lnTo>
                <a:lnTo>
                  <a:pt x="318266" y="1434010"/>
                </a:lnTo>
                <a:lnTo>
                  <a:pt x="318266" y="1429767"/>
                </a:lnTo>
                <a:lnTo>
                  <a:pt x="318266" y="1425524"/>
                </a:lnTo>
                <a:lnTo>
                  <a:pt x="318266" y="1421282"/>
                </a:lnTo>
                <a:lnTo>
                  <a:pt x="318266" y="1417039"/>
                </a:lnTo>
                <a:lnTo>
                  <a:pt x="318266" y="1412797"/>
                </a:lnTo>
                <a:lnTo>
                  <a:pt x="318266" y="1417039"/>
                </a:lnTo>
                <a:lnTo>
                  <a:pt x="318266" y="1421282"/>
                </a:lnTo>
                <a:lnTo>
                  <a:pt x="318266" y="1417039"/>
                </a:lnTo>
                <a:lnTo>
                  <a:pt x="318266" y="1412797"/>
                </a:lnTo>
                <a:lnTo>
                  <a:pt x="318266" y="1417039"/>
                </a:lnTo>
                <a:lnTo>
                  <a:pt x="318266" y="1421282"/>
                </a:lnTo>
                <a:lnTo>
                  <a:pt x="318266" y="1417039"/>
                </a:lnTo>
                <a:lnTo>
                  <a:pt x="322509" y="1425524"/>
                </a:lnTo>
                <a:lnTo>
                  <a:pt x="322509" y="1421282"/>
                </a:lnTo>
                <a:lnTo>
                  <a:pt x="322509" y="1429767"/>
                </a:lnTo>
                <a:lnTo>
                  <a:pt x="322509" y="1434010"/>
                </a:lnTo>
                <a:lnTo>
                  <a:pt x="322509" y="1429767"/>
                </a:lnTo>
                <a:lnTo>
                  <a:pt x="322509" y="1412797"/>
                </a:lnTo>
                <a:lnTo>
                  <a:pt x="322509" y="1417039"/>
                </a:lnTo>
                <a:lnTo>
                  <a:pt x="322509" y="1404311"/>
                </a:lnTo>
                <a:lnTo>
                  <a:pt x="322509" y="1408554"/>
                </a:lnTo>
                <a:lnTo>
                  <a:pt x="322509" y="1404311"/>
                </a:lnTo>
                <a:lnTo>
                  <a:pt x="322509" y="1408554"/>
                </a:lnTo>
                <a:lnTo>
                  <a:pt x="322509" y="1417039"/>
                </a:lnTo>
                <a:lnTo>
                  <a:pt x="322509" y="1408554"/>
                </a:lnTo>
                <a:lnTo>
                  <a:pt x="322509" y="1421282"/>
                </a:lnTo>
                <a:lnTo>
                  <a:pt x="326753" y="1429767"/>
                </a:lnTo>
                <a:lnTo>
                  <a:pt x="326753" y="1425524"/>
                </a:lnTo>
                <a:lnTo>
                  <a:pt x="326753" y="1429767"/>
                </a:lnTo>
                <a:lnTo>
                  <a:pt x="326753" y="1434010"/>
                </a:lnTo>
                <a:lnTo>
                  <a:pt x="326753" y="1425524"/>
                </a:lnTo>
                <a:lnTo>
                  <a:pt x="326753" y="1417039"/>
                </a:lnTo>
                <a:lnTo>
                  <a:pt x="326753" y="1425524"/>
                </a:lnTo>
                <a:lnTo>
                  <a:pt x="326753" y="1421282"/>
                </a:lnTo>
                <a:lnTo>
                  <a:pt x="326753" y="1425524"/>
                </a:lnTo>
                <a:lnTo>
                  <a:pt x="326753" y="1412797"/>
                </a:lnTo>
                <a:lnTo>
                  <a:pt x="326753" y="1425524"/>
                </a:lnTo>
                <a:lnTo>
                  <a:pt x="326753" y="1417039"/>
                </a:lnTo>
                <a:lnTo>
                  <a:pt x="326753" y="1412797"/>
                </a:lnTo>
                <a:lnTo>
                  <a:pt x="326753" y="1417039"/>
                </a:lnTo>
                <a:lnTo>
                  <a:pt x="326753" y="1412797"/>
                </a:lnTo>
                <a:lnTo>
                  <a:pt x="326753" y="1417039"/>
                </a:lnTo>
                <a:lnTo>
                  <a:pt x="326753" y="1421282"/>
                </a:lnTo>
                <a:lnTo>
                  <a:pt x="326753" y="1417039"/>
                </a:lnTo>
                <a:lnTo>
                  <a:pt x="326753" y="1421282"/>
                </a:lnTo>
                <a:lnTo>
                  <a:pt x="326753" y="1417039"/>
                </a:lnTo>
                <a:lnTo>
                  <a:pt x="326753" y="1421282"/>
                </a:lnTo>
                <a:lnTo>
                  <a:pt x="326753" y="1417039"/>
                </a:lnTo>
                <a:lnTo>
                  <a:pt x="326753" y="1421282"/>
                </a:lnTo>
                <a:lnTo>
                  <a:pt x="330996" y="1421282"/>
                </a:lnTo>
                <a:lnTo>
                  <a:pt x="330996" y="1412797"/>
                </a:lnTo>
                <a:lnTo>
                  <a:pt x="330996" y="1417039"/>
                </a:lnTo>
                <a:lnTo>
                  <a:pt x="330996" y="1412797"/>
                </a:lnTo>
                <a:lnTo>
                  <a:pt x="330996" y="1417039"/>
                </a:lnTo>
                <a:lnTo>
                  <a:pt x="330996" y="1425524"/>
                </a:lnTo>
                <a:lnTo>
                  <a:pt x="330996" y="1421282"/>
                </a:lnTo>
                <a:lnTo>
                  <a:pt x="330996" y="1429767"/>
                </a:lnTo>
                <a:lnTo>
                  <a:pt x="330996" y="1425524"/>
                </a:lnTo>
                <a:lnTo>
                  <a:pt x="330996" y="1429767"/>
                </a:lnTo>
                <a:lnTo>
                  <a:pt x="335240" y="1429767"/>
                </a:lnTo>
                <a:lnTo>
                  <a:pt x="335240" y="1425524"/>
                </a:lnTo>
                <a:lnTo>
                  <a:pt x="335240" y="1429767"/>
                </a:lnTo>
                <a:lnTo>
                  <a:pt x="335240" y="1425524"/>
                </a:lnTo>
                <a:lnTo>
                  <a:pt x="335240" y="1429767"/>
                </a:lnTo>
                <a:lnTo>
                  <a:pt x="335240" y="1425524"/>
                </a:lnTo>
                <a:lnTo>
                  <a:pt x="335240" y="1429767"/>
                </a:lnTo>
                <a:lnTo>
                  <a:pt x="335240" y="1421282"/>
                </a:lnTo>
                <a:lnTo>
                  <a:pt x="335240" y="1425524"/>
                </a:lnTo>
                <a:lnTo>
                  <a:pt x="335240" y="1429767"/>
                </a:lnTo>
                <a:lnTo>
                  <a:pt x="335240" y="1434010"/>
                </a:lnTo>
                <a:lnTo>
                  <a:pt x="335240" y="1429767"/>
                </a:lnTo>
                <a:lnTo>
                  <a:pt x="335240" y="1434010"/>
                </a:lnTo>
                <a:lnTo>
                  <a:pt x="339484" y="1434010"/>
                </a:lnTo>
                <a:lnTo>
                  <a:pt x="339484" y="1429767"/>
                </a:lnTo>
                <a:lnTo>
                  <a:pt x="339484" y="1434010"/>
                </a:lnTo>
                <a:lnTo>
                  <a:pt x="339484" y="1429767"/>
                </a:lnTo>
                <a:lnTo>
                  <a:pt x="339484" y="1434010"/>
                </a:lnTo>
                <a:lnTo>
                  <a:pt x="339484" y="1429767"/>
                </a:lnTo>
                <a:lnTo>
                  <a:pt x="339484" y="1434010"/>
                </a:lnTo>
                <a:lnTo>
                  <a:pt x="343727" y="1429767"/>
                </a:lnTo>
                <a:lnTo>
                  <a:pt x="343727" y="1425524"/>
                </a:lnTo>
                <a:lnTo>
                  <a:pt x="343727" y="1421282"/>
                </a:lnTo>
                <a:lnTo>
                  <a:pt x="343727" y="1425524"/>
                </a:lnTo>
                <a:lnTo>
                  <a:pt x="343727" y="1429767"/>
                </a:lnTo>
                <a:lnTo>
                  <a:pt x="343727" y="1425524"/>
                </a:lnTo>
                <a:lnTo>
                  <a:pt x="343727" y="1434010"/>
                </a:lnTo>
                <a:lnTo>
                  <a:pt x="343727" y="1429767"/>
                </a:lnTo>
                <a:lnTo>
                  <a:pt x="343727" y="1434010"/>
                </a:lnTo>
                <a:lnTo>
                  <a:pt x="343727" y="1429767"/>
                </a:lnTo>
                <a:lnTo>
                  <a:pt x="343727" y="1476436"/>
                </a:lnTo>
                <a:lnTo>
                  <a:pt x="343727" y="1467951"/>
                </a:lnTo>
                <a:lnTo>
                  <a:pt x="343727" y="1506134"/>
                </a:lnTo>
                <a:lnTo>
                  <a:pt x="343727" y="1501892"/>
                </a:lnTo>
                <a:lnTo>
                  <a:pt x="347971" y="1501892"/>
                </a:lnTo>
                <a:lnTo>
                  <a:pt x="347971" y="1497649"/>
                </a:lnTo>
                <a:lnTo>
                  <a:pt x="347971" y="1501892"/>
                </a:lnTo>
                <a:lnTo>
                  <a:pt x="347971" y="1506134"/>
                </a:lnTo>
                <a:lnTo>
                  <a:pt x="347971" y="1501892"/>
                </a:lnTo>
                <a:lnTo>
                  <a:pt x="347971" y="1506134"/>
                </a:lnTo>
                <a:lnTo>
                  <a:pt x="347971" y="1501892"/>
                </a:lnTo>
                <a:lnTo>
                  <a:pt x="347971" y="1497649"/>
                </a:lnTo>
                <a:lnTo>
                  <a:pt x="347971" y="1506134"/>
                </a:lnTo>
                <a:lnTo>
                  <a:pt x="347971" y="1497649"/>
                </a:lnTo>
                <a:lnTo>
                  <a:pt x="347971" y="1484921"/>
                </a:lnTo>
                <a:lnTo>
                  <a:pt x="347971" y="1489164"/>
                </a:lnTo>
                <a:lnTo>
                  <a:pt x="347971" y="1484921"/>
                </a:lnTo>
                <a:lnTo>
                  <a:pt x="347971" y="1480679"/>
                </a:lnTo>
                <a:lnTo>
                  <a:pt x="347971" y="1484921"/>
                </a:lnTo>
                <a:lnTo>
                  <a:pt x="347971" y="1480679"/>
                </a:lnTo>
                <a:lnTo>
                  <a:pt x="347971" y="1484921"/>
                </a:lnTo>
                <a:lnTo>
                  <a:pt x="347971" y="1489164"/>
                </a:lnTo>
                <a:lnTo>
                  <a:pt x="347971" y="1484921"/>
                </a:lnTo>
                <a:lnTo>
                  <a:pt x="347971" y="1480679"/>
                </a:lnTo>
                <a:lnTo>
                  <a:pt x="347971" y="1484921"/>
                </a:lnTo>
                <a:lnTo>
                  <a:pt x="347971" y="1480679"/>
                </a:lnTo>
                <a:lnTo>
                  <a:pt x="352214" y="1480679"/>
                </a:lnTo>
                <a:lnTo>
                  <a:pt x="352214" y="1484921"/>
                </a:lnTo>
                <a:lnTo>
                  <a:pt x="352214" y="1480679"/>
                </a:lnTo>
                <a:lnTo>
                  <a:pt x="352214" y="1472193"/>
                </a:lnTo>
                <a:lnTo>
                  <a:pt x="352214" y="1476436"/>
                </a:lnTo>
                <a:lnTo>
                  <a:pt x="352214" y="1472193"/>
                </a:lnTo>
                <a:lnTo>
                  <a:pt x="352214" y="1484921"/>
                </a:lnTo>
                <a:lnTo>
                  <a:pt x="352214" y="1480679"/>
                </a:lnTo>
                <a:lnTo>
                  <a:pt x="352214" y="1484921"/>
                </a:lnTo>
                <a:lnTo>
                  <a:pt x="352214" y="1480679"/>
                </a:lnTo>
                <a:lnTo>
                  <a:pt x="352214" y="1472193"/>
                </a:lnTo>
                <a:lnTo>
                  <a:pt x="352214" y="1476436"/>
                </a:lnTo>
                <a:lnTo>
                  <a:pt x="352214" y="1459466"/>
                </a:lnTo>
                <a:lnTo>
                  <a:pt x="352214" y="1467951"/>
                </a:lnTo>
                <a:lnTo>
                  <a:pt x="356458" y="1472193"/>
                </a:lnTo>
                <a:lnTo>
                  <a:pt x="356458" y="1459466"/>
                </a:lnTo>
                <a:lnTo>
                  <a:pt x="356458" y="1467951"/>
                </a:lnTo>
                <a:lnTo>
                  <a:pt x="356458" y="1459466"/>
                </a:lnTo>
                <a:lnTo>
                  <a:pt x="356458" y="1467951"/>
                </a:lnTo>
                <a:lnTo>
                  <a:pt x="356458" y="1455223"/>
                </a:lnTo>
                <a:lnTo>
                  <a:pt x="360701" y="1463708"/>
                </a:lnTo>
                <a:lnTo>
                  <a:pt x="360701" y="1446738"/>
                </a:lnTo>
                <a:lnTo>
                  <a:pt x="360701" y="1450980"/>
                </a:lnTo>
                <a:lnTo>
                  <a:pt x="360701" y="1455223"/>
                </a:lnTo>
                <a:lnTo>
                  <a:pt x="360701" y="1467951"/>
                </a:lnTo>
                <a:lnTo>
                  <a:pt x="360701" y="1463708"/>
                </a:lnTo>
                <a:lnTo>
                  <a:pt x="360701" y="1472193"/>
                </a:lnTo>
                <a:lnTo>
                  <a:pt x="360701" y="1467951"/>
                </a:lnTo>
                <a:lnTo>
                  <a:pt x="364945" y="1467951"/>
                </a:lnTo>
                <a:lnTo>
                  <a:pt x="364945" y="1463708"/>
                </a:lnTo>
                <a:lnTo>
                  <a:pt x="364945" y="1459466"/>
                </a:lnTo>
                <a:lnTo>
                  <a:pt x="364945" y="1463708"/>
                </a:lnTo>
                <a:lnTo>
                  <a:pt x="364945" y="1472193"/>
                </a:lnTo>
                <a:lnTo>
                  <a:pt x="364945" y="1467951"/>
                </a:lnTo>
                <a:lnTo>
                  <a:pt x="364945" y="1480679"/>
                </a:lnTo>
                <a:lnTo>
                  <a:pt x="364945" y="1476436"/>
                </a:lnTo>
                <a:lnTo>
                  <a:pt x="364945" y="1493407"/>
                </a:lnTo>
                <a:lnTo>
                  <a:pt x="364945" y="1489164"/>
                </a:lnTo>
                <a:lnTo>
                  <a:pt x="364945" y="1493407"/>
                </a:lnTo>
                <a:lnTo>
                  <a:pt x="364945" y="1489164"/>
                </a:lnTo>
                <a:lnTo>
                  <a:pt x="369188" y="1484921"/>
                </a:lnTo>
                <a:lnTo>
                  <a:pt x="369188" y="1480679"/>
                </a:lnTo>
                <a:lnTo>
                  <a:pt x="369188" y="1489164"/>
                </a:lnTo>
                <a:lnTo>
                  <a:pt x="369188" y="1484921"/>
                </a:lnTo>
                <a:lnTo>
                  <a:pt x="369188" y="1489164"/>
                </a:lnTo>
                <a:lnTo>
                  <a:pt x="369188" y="1480679"/>
                </a:lnTo>
                <a:lnTo>
                  <a:pt x="369188" y="1484921"/>
                </a:lnTo>
                <a:lnTo>
                  <a:pt x="369188" y="1480679"/>
                </a:lnTo>
                <a:lnTo>
                  <a:pt x="369188" y="1484921"/>
                </a:lnTo>
                <a:lnTo>
                  <a:pt x="369188" y="1480679"/>
                </a:lnTo>
                <a:lnTo>
                  <a:pt x="369188" y="1484921"/>
                </a:lnTo>
                <a:lnTo>
                  <a:pt x="369188" y="1480679"/>
                </a:lnTo>
                <a:lnTo>
                  <a:pt x="369188" y="1484921"/>
                </a:lnTo>
                <a:lnTo>
                  <a:pt x="369188" y="1476436"/>
                </a:lnTo>
                <a:lnTo>
                  <a:pt x="369188" y="1480679"/>
                </a:lnTo>
                <a:lnTo>
                  <a:pt x="369188" y="1484921"/>
                </a:lnTo>
                <a:lnTo>
                  <a:pt x="369188" y="1489164"/>
                </a:lnTo>
                <a:lnTo>
                  <a:pt x="369188" y="1493407"/>
                </a:lnTo>
                <a:lnTo>
                  <a:pt x="369188" y="1497649"/>
                </a:lnTo>
                <a:lnTo>
                  <a:pt x="373432" y="1497649"/>
                </a:lnTo>
                <a:lnTo>
                  <a:pt x="373432" y="1493407"/>
                </a:lnTo>
                <a:lnTo>
                  <a:pt x="373432" y="1497649"/>
                </a:lnTo>
                <a:lnTo>
                  <a:pt x="373432" y="1493407"/>
                </a:lnTo>
                <a:lnTo>
                  <a:pt x="373432" y="1497649"/>
                </a:lnTo>
                <a:lnTo>
                  <a:pt x="373432" y="1493407"/>
                </a:lnTo>
                <a:lnTo>
                  <a:pt x="373432" y="1497649"/>
                </a:lnTo>
                <a:lnTo>
                  <a:pt x="373432" y="1493407"/>
                </a:lnTo>
                <a:lnTo>
                  <a:pt x="373432" y="1497649"/>
                </a:lnTo>
                <a:lnTo>
                  <a:pt x="373432" y="1493407"/>
                </a:lnTo>
                <a:lnTo>
                  <a:pt x="373432" y="1489164"/>
                </a:lnTo>
                <a:lnTo>
                  <a:pt x="373432" y="1484921"/>
                </a:lnTo>
                <a:lnTo>
                  <a:pt x="377676" y="1484921"/>
                </a:lnTo>
                <a:lnTo>
                  <a:pt x="377676" y="1489164"/>
                </a:lnTo>
                <a:lnTo>
                  <a:pt x="377676" y="1480679"/>
                </a:lnTo>
                <a:lnTo>
                  <a:pt x="377676" y="1484921"/>
                </a:lnTo>
                <a:lnTo>
                  <a:pt x="377676" y="1480679"/>
                </a:lnTo>
                <a:lnTo>
                  <a:pt x="377676" y="1472193"/>
                </a:lnTo>
                <a:lnTo>
                  <a:pt x="377676" y="1476436"/>
                </a:lnTo>
                <a:lnTo>
                  <a:pt x="377676" y="1472193"/>
                </a:lnTo>
                <a:lnTo>
                  <a:pt x="377676" y="1476436"/>
                </a:lnTo>
                <a:lnTo>
                  <a:pt x="377676" y="1467951"/>
                </a:lnTo>
                <a:lnTo>
                  <a:pt x="377676" y="1472193"/>
                </a:lnTo>
                <a:lnTo>
                  <a:pt x="377676" y="1467951"/>
                </a:lnTo>
                <a:lnTo>
                  <a:pt x="377676" y="1472193"/>
                </a:lnTo>
                <a:lnTo>
                  <a:pt x="377676" y="1476436"/>
                </a:lnTo>
                <a:lnTo>
                  <a:pt x="381919" y="1476436"/>
                </a:lnTo>
                <a:lnTo>
                  <a:pt x="381919" y="1480679"/>
                </a:lnTo>
                <a:lnTo>
                  <a:pt x="381919" y="1476436"/>
                </a:lnTo>
                <a:lnTo>
                  <a:pt x="381919" y="1480679"/>
                </a:lnTo>
                <a:lnTo>
                  <a:pt x="381919" y="1476436"/>
                </a:lnTo>
                <a:lnTo>
                  <a:pt x="381919" y="1472193"/>
                </a:lnTo>
                <a:lnTo>
                  <a:pt x="381919" y="1476436"/>
                </a:lnTo>
                <a:lnTo>
                  <a:pt x="381919" y="1472193"/>
                </a:lnTo>
                <a:lnTo>
                  <a:pt x="381919" y="1476436"/>
                </a:lnTo>
                <a:lnTo>
                  <a:pt x="381919" y="1467951"/>
                </a:lnTo>
                <a:lnTo>
                  <a:pt x="381919" y="1472193"/>
                </a:lnTo>
                <a:lnTo>
                  <a:pt x="381919" y="1476436"/>
                </a:lnTo>
                <a:lnTo>
                  <a:pt x="381919" y="1472193"/>
                </a:lnTo>
                <a:lnTo>
                  <a:pt x="381919" y="1476436"/>
                </a:lnTo>
                <a:lnTo>
                  <a:pt x="381919" y="1480679"/>
                </a:lnTo>
                <a:lnTo>
                  <a:pt x="381919" y="1476436"/>
                </a:lnTo>
                <a:lnTo>
                  <a:pt x="386163" y="1476436"/>
                </a:lnTo>
                <a:lnTo>
                  <a:pt x="386163" y="1493407"/>
                </a:lnTo>
                <a:lnTo>
                  <a:pt x="386163" y="1484921"/>
                </a:lnTo>
                <a:lnTo>
                  <a:pt x="386163" y="1489164"/>
                </a:lnTo>
                <a:lnTo>
                  <a:pt x="386163" y="1484921"/>
                </a:lnTo>
                <a:lnTo>
                  <a:pt x="386163" y="1493407"/>
                </a:lnTo>
                <a:lnTo>
                  <a:pt x="386163" y="1489164"/>
                </a:lnTo>
                <a:lnTo>
                  <a:pt x="386163" y="1501892"/>
                </a:lnTo>
                <a:lnTo>
                  <a:pt x="386163" y="1497649"/>
                </a:lnTo>
                <a:lnTo>
                  <a:pt x="386163" y="1501892"/>
                </a:lnTo>
                <a:lnTo>
                  <a:pt x="386163" y="1497649"/>
                </a:lnTo>
                <a:lnTo>
                  <a:pt x="386163" y="1506134"/>
                </a:lnTo>
                <a:lnTo>
                  <a:pt x="390406" y="1506134"/>
                </a:lnTo>
                <a:lnTo>
                  <a:pt x="390406" y="1501892"/>
                </a:lnTo>
                <a:lnTo>
                  <a:pt x="390406" y="1497649"/>
                </a:lnTo>
                <a:lnTo>
                  <a:pt x="390406" y="1510377"/>
                </a:lnTo>
                <a:lnTo>
                  <a:pt x="390406" y="1518862"/>
                </a:lnTo>
                <a:lnTo>
                  <a:pt x="390406" y="1514620"/>
                </a:lnTo>
                <a:lnTo>
                  <a:pt x="390406" y="1527348"/>
                </a:lnTo>
                <a:lnTo>
                  <a:pt x="390406" y="1523105"/>
                </a:lnTo>
                <a:lnTo>
                  <a:pt x="390406" y="1527348"/>
                </a:lnTo>
                <a:lnTo>
                  <a:pt x="390406" y="1514620"/>
                </a:lnTo>
                <a:lnTo>
                  <a:pt x="390406" y="1518862"/>
                </a:lnTo>
                <a:lnTo>
                  <a:pt x="390406" y="1506134"/>
                </a:lnTo>
                <a:lnTo>
                  <a:pt x="390406" y="1510377"/>
                </a:lnTo>
                <a:lnTo>
                  <a:pt x="390406" y="1506134"/>
                </a:lnTo>
                <a:lnTo>
                  <a:pt x="390406" y="1514620"/>
                </a:lnTo>
                <a:lnTo>
                  <a:pt x="394650" y="1510377"/>
                </a:lnTo>
                <a:lnTo>
                  <a:pt x="394650" y="1506134"/>
                </a:lnTo>
                <a:lnTo>
                  <a:pt x="394650" y="1510377"/>
                </a:lnTo>
                <a:lnTo>
                  <a:pt x="394650" y="1514620"/>
                </a:lnTo>
                <a:lnTo>
                  <a:pt x="394650" y="1523105"/>
                </a:lnTo>
                <a:lnTo>
                  <a:pt x="394650" y="1518862"/>
                </a:lnTo>
                <a:lnTo>
                  <a:pt x="394650" y="1523105"/>
                </a:lnTo>
                <a:lnTo>
                  <a:pt x="394650" y="1518862"/>
                </a:lnTo>
                <a:lnTo>
                  <a:pt x="394650" y="1540076"/>
                </a:lnTo>
                <a:lnTo>
                  <a:pt x="394650" y="1535833"/>
                </a:lnTo>
                <a:lnTo>
                  <a:pt x="394650" y="1527348"/>
                </a:lnTo>
                <a:lnTo>
                  <a:pt x="394650" y="1531590"/>
                </a:lnTo>
                <a:lnTo>
                  <a:pt x="398893" y="1535833"/>
                </a:lnTo>
                <a:lnTo>
                  <a:pt x="398893" y="1531590"/>
                </a:lnTo>
                <a:lnTo>
                  <a:pt x="398893" y="1535833"/>
                </a:lnTo>
                <a:lnTo>
                  <a:pt x="398893" y="1531590"/>
                </a:lnTo>
                <a:lnTo>
                  <a:pt x="398893" y="1535833"/>
                </a:lnTo>
                <a:lnTo>
                  <a:pt x="398893" y="1548561"/>
                </a:lnTo>
                <a:lnTo>
                  <a:pt x="398893" y="1544318"/>
                </a:lnTo>
                <a:lnTo>
                  <a:pt x="398893" y="1557046"/>
                </a:lnTo>
                <a:lnTo>
                  <a:pt x="398893" y="1548561"/>
                </a:lnTo>
                <a:lnTo>
                  <a:pt x="398893" y="1535833"/>
                </a:lnTo>
                <a:lnTo>
                  <a:pt x="398893" y="1544318"/>
                </a:lnTo>
                <a:lnTo>
                  <a:pt x="403137" y="1544318"/>
                </a:lnTo>
                <a:lnTo>
                  <a:pt x="403137" y="1535833"/>
                </a:lnTo>
                <a:lnTo>
                  <a:pt x="403137" y="1540076"/>
                </a:lnTo>
                <a:lnTo>
                  <a:pt x="403137" y="1523105"/>
                </a:lnTo>
                <a:lnTo>
                  <a:pt x="403137" y="1527348"/>
                </a:lnTo>
                <a:lnTo>
                  <a:pt x="403137" y="1523105"/>
                </a:lnTo>
                <a:lnTo>
                  <a:pt x="403137" y="1531590"/>
                </a:lnTo>
                <a:lnTo>
                  <a:pt x="403137" y="1527348"/>
                </a:lnTo>
                <a:lnTo>
                  <a:pt x="403137" y="1531590"/>
                </a:lnTo>
                <a:lnTo>
                  <a:pt x="403137" y="1514620"/>
                </a:lnTo>
                <a:lnTo>
                  <a:pt x="407380" y="1514620"/>
                </a:lnTo>
                <a:lnTo>
                  <a:pt x="407380" y="1518862"/>
                </a:lnTo>
                <a:lnTo>
                  <a:pt x="407380" y="1523105"/>
                </a:lnTo>
                <a:lnTo>
                  <a:pt x="407380" y="1518862"/>
                </a:lnTo>
                <a:lnTo>
                  <a:pt x="407380" y="1523105"/>
                </a:lnTo>
                <a:lnTo>
                  <a:pt x="407380" y="1518862"/>
                </a:lnTo>
                <a:lnTo>
                  <a:pt x="407380" y="1514620"/>
                </a:lnTo>
                <a:lnTo>
                  <a:pt x="407380" y="1518862"/>
                </a:lnTo>
                <a:lnTo>
                  <a:pt x="407380" y="1514620"/>
                </a:lnTo>
                <a:lnTo>
                  <a:pt x="407380" y="1518862"/>
                </a:lnTo>
                <a:lnTo>
                  <a:pt x="407380" y="1523105"/>
                </a:lnTo>
                <a:lnTo>
                  <a:pt x="407380" y="1518862"/>
                </a:lnTo>
                <a:lnTo>
                  <a:pt x="411624" y="1518862"/>
                </a:lnTo>
                <a:lnTo>
                  <a:pt x="411624" y="1523105"/>
                </a:lnTo>
                <a:lnTo>
                  <a:pt x="411624" y="1518862"/>
                </a:lnTo>
                <a:lnTo>
                  <a:pt x="411624" y="1514620"/>
                </a:lnTo>
                <a:lnTo>
                  <a:pt x="411624" y="1493407"/>
                </a:lnTo>
                <a:lnTo>
                  <a:pt x="411624" y="1497649"/>
                </a:lnTo>
                <a:lnTo>
                  <a:pt x="411624" y="1493407"/>
                </a:lnTo>
                <a:lnTo>
                  <a:pt x="415868" y="1497649"/>
                </a:lnTo>
                <a:lnTo>
                  <a:pt x="415868" y="1493407"/>
                </a:lnTo>
                <a:lnTo>
                  <a:pt x="415868" y="1497649"/>
                </a:lnTo>
                <a:lnTo>
                  <a:pt x="415868" y="1493407"/>
                </a:lnTo>
                <a:lnTo>
                  <a:pt x="415868" y="1489164"/>
                </a:lnTo>
                <a:lnTo>
                  <a:pt x="415868" y="1493407"/>
                </a:lnTo>
                <a:lnTo>
                  <a:pt x="415868" y="1489164"/>
                </a:lnTo>
                <a:lnTo>
                  <a:pt x="415868" y="1493407"/>
                </a:lnTo>
                <a:lnTo>
                  <a:pt x="415868" y="1497649"/>
                </a:lnTo>
                <a:lnTo>
                  <a:pt x="415868" y="1493407"/>
                </a:lnTo>
                <a:lnTo>
                  <a:pt x="415868" y="1497649"/>
                </a:lnTo>
                <a:lnTo>
                  <a:pt x="415868" y="1501892"/>
                </a:lnTo>
                <a:lnTo>
                  <a:pt x="415868" y="1497649"/>
                </a:lnTo>
                <a:lnTo>
                  <a:pt x="415868" y="1493407"/>
                </a:lnTo>
                <a:lnTo>
                  <a:pt x="415868" y="1489164"/>
                </a:lnTo>
                <a:lnTo>
                  <a:pt x="420111" y="1489164"/>
                </a:lnTo>
                <a:lnTo>
                  <a:pt x="420111" y="1480679"/>
                </a:lnTo>
                <a:lnTo>
                  <a:pt x="420111" y="1484921"/>
                </a:lnTo>
                <a:lnTo>
                  <a:pt x="420111" y="1476436"/>
                </a:lnTo>
                <a:lnTo>
                  <a:pt x="420111" y="1480679"/>
                </a:lnTo>
                <a:lnTo>
                  <a:pt x="420111" y="1467951"/>
                </a:lnTo>
                <a:lnTo>
                  <a:pt x="420111" y="1472193"/>
                </a:lnTo>
                <a:lnTo>
                  <a:pt x="420111" y="1463708"/>
                </a:lnTo>
                <a:lnTo>
                  <a:pt x="424355" y="1463708"/>
                </a:lnTo>
                <a:lnTo>
                  <a:pt x="424355" y="1455223"/>
                </a:lnTo>
                <a:lnTo>
                  <a:pt x="424355" y="1459466"/>
                </a:lnTo>
                <a:lnTo>
                  <a:pt x="424355" y="1455223"/>
                </a:lnTo>
                <a:lnTo>
                  <a:pt x="424355" y="1459466"/>
                </a:lnTo>
                <a:lnTo>
                  <a:pt x="424355" y="1442495"/>
                </a:lnTo>
                <a:lnTo>
                  <a:pt x="424355" y="1446738"/>
                </a:lnTo>
                <a:lnTo>
                  <a:pt x="424355" y="1442495"/>
                </a:lnTo>
                <a:lnTo>
                  <a:pt x="424355" y="1455223"/>
                </a:lnTo>
                <a:lnTo>
                  <a:pt x="428598" y="1455223"/>
                </a:lnTo>
                <a:lnTo>
                  <a:pt x="428598" y="1446738"/>
                </a:lnTo>
                <a:lnTo>
                  <a:pt x="428598" y="1450980"/>
                </a:lnTo>
                <a:lnTo>
                  <a:pt x="428598" y="1434010"/>
                </a:lnTo>
                <a:lnTo>
                  <a:pt x="428598" y="1438252"/>
                </a:lnTo>
                <a:lnTo>
                  <a:pt x="428598" y="1434010"/>
                </a:lnTo>
                <a:lnTo>
                  <a:pt x="428598" y="1442495"/>
                </a:lnTo>
                <a:lnTo>
                  <a:pt x="428598" y="1429767"/>
                </a:lnTo>
                <a:lnTo>
                  <a:pt x="432842" y="1434010"/>
                </a:lnTo>
                <a:lnTo>
                  <a:pt x="432842" y="1438252"/>
                </a:lnTo>
                <a:lnTo>
                  <a:pt x="432842" y="1434010"/>
                </a:lnTo>
                <a:lnTo>
                  <a:pt x="432842" y="1438252"/>
                </a:lnTo>
                <a:lnTo>
                  <a:pt x="432842" y="1429767"/>
                </a:lnTo>
                <a:lnTo>
                  <a:pt x="432842" y="1425524"/>
                </a:lnTo>
                <a:lnTo>
                  <a:pt x="432842" y="1421282"/>
                </a:lnTo>
                <a:lnTo>
                  <a:pt x="432842" y="1425524"/>
                </a:lnTo>
                <a:lnTo>
                  <a:pt x="432842" y="1429767"/>
                </a:lnTo>
                <a:lnTo>
                  <a:pt x="432842" y="1438252"/>
                </a:lnTo>
                <a:lnTo>
                  <a:pt x="432842" y="1434010"/>
                </a:lnTo>
                <a:lnTo>
                  <a:pt x="432842" y="1438252"/>
                </a:lnTo>
                <a:lnTo>
                  <a:pt x="437085" y="1446738"/>
                </a:lnTo>
                <a:lnTo>
                  <a:pt x="437085" y="1438252"/>
                </a:lnTo>
                <a:lnTo>
                  <a:pt x="437085" y="1442495"/>
                </a:lnTo>
                <a:lnTo>
                  <a:pt x="437085" y="1438252"/>
                </a:lnTo>
                <a:lnTo>
                  <a:pt x="437085" y="1442495"/>
                </a:lnTo>
                <a:lnTo>
                  <a:pt x="437085" y="1438252"/>
                </a:lnTo>
                <a:lnTo>
                  <a:pt x="437085" y="1442495"/>
                </a:lnTo>
                <a:lnTo>
                  <a:pt x="437085" y="1429767"/>
                </a:lnTo>
                <a:lnTo>
                  <a:pt x="437085" y="1434010"/>
                </a:lnTo>
                <a:lnTo>
                  <a:pt x="441329" y="1434010"/>
                </a:lnTo>
                <a:lnTo>
                  <a:pt x="441329" y="1438252"/>
                </a:lnTo>
                <a:lnTo>
                  <a:pt x="441329" y="1442495"/>
                </a:lnTo>
                <a:lnTo>
                  <a:pt x="441329" y="1438252"/>
                </a:lnTo>
                <a:lnTo>
                  <a:pt x="441329" y="1434010"/>
                </a:lnTo>
                <a:lnTo>
                  <a:pt x="441329" y="1438252"/>
                </a:lnTo>
                <a:lnTo>
                  <a:pt x="441329" y="1450980"/>
                </a:lnTo>
                <a:lnTo>
                  <a:pt x="441329" y="1446738"/>
                </a:lnTo>
                <a:lnTo>
                  <a:pt x="441329" y="1455223"/>
                </a:lnTo>
                <a:lnTo>
                  <a:pt x="441329" y="1450980"/>
                </a:lnTo>
                <a:lnTo>
                  <a:pt x="445572" y="1450980"/>
                </a:lnTo>
                <a:lnTo>
                  <a:pt x="445572" y="1455223"/>
                </a:lnTo>
                <a:lnTo>
                  <a:pt x="445572" y="1459466"/>
                </a:lnTo>
                <a:lnTo>
                  <a:pt x="445572" y="1455223"/>
                </a:lnTo>
                <a:lnTo>
                  <a:pt x="445572" y="1442495"/>
                </a:lnTo>
                <a:lnTo>
                  <a:pt x="445572" y="1446738"/>
                </a:lnTo>
                <a:lnTo>
                  <a:pt x="445572" y="1438252"/>
                </a:lnTo>
                <a:lnTo>
                  <a:pt x="449816" y="1438252"/>
                </a:lnTo>
                <a:lnTo>
                  <a:pt x="449816" y="1442495"/>
                </a:lnTo>
                <a:lnTo>
                  <a:pt x="449816" y="1438252"/>
                </a:lnTo>
                <a:lnTo>
                  <a:pt x="449816" y="1442495"/>
                </a:lnTo>
                <a:lnTo>
                  <a:pt x="449816" y="1446738"/>
                </a:lnTo>
                <a:lnTo>
                  <a:pt x="449816" y="1442495"/>
                </a:lnTo>
                <a:lnTo>
                  <a:pt x="449816" y="1438252"/>
                </a:lnTo>
                <a:lnTo>
                  <a:pt x="449816" y="1442495"/>
                </a:lnTo>
                <a:lnTo>
                  <a:pt x="449816" y="1438252"/>
                </a:lnTo>
                <a:lnTo>
                  <a:pt x="449816" y="1434010"/>
                </a:lnTo>
                <a:lnTo>
                  <a:pt x="454059" y="1434010"/>
                </a:lnTo>
                <a:lnTo>
                  <a:pt x="454059" y="1429767"/>
                </a:lnTo>
                <a:lnTo>
                  <a:pt x="454059" y="1434010"/>
                </a:lnTo>
                <a:lnTo>
                  <a:pt x="454059" y="1438252"/>
                </a:lnTo>
                <a:lnTo>
                  <a:pt x="454059" y="1434010"/>
                </a:lnTo>
                <a:lnTo>
                  <a:pt x="454059" y="1438252"/>
                </a:lnTo>
                <a:lnTo>
                  <a:pt x="454059" y="1434010"/>
                </a:lnTo>
                <a:lnTo>
                  <a:pt x="454059" y="1438252"/>
                </a:lnTo>
                <a:lnTo>
                  <a:pt x="454059" y="1442495"/>
                </a:lnTo>
                <a:lnTo>
                  <a:pt x="454059" y="1438252"/>
                </a:lnTo>
                <a:lnTo>
                  <a:pt x="454059" y="1442495"/>
                </a:lnTo>
                <a:lnTo>
                  <a:pt x="454059" y="1438252"/>
                </a:lnTo>
                <a:lnTo>
                  <a:pt x="454059" y="1434010"/>
                </a:lnTo>
                <a:lnTo>
                  <a:pt x="458303" y="1434010"/>
                </a:lnTo>
                <a:lnTo>
                  <a:pt x="458303" y="1412797"/>
                </a:lnTo>
                <a:lnTo>
                  <a:pt x="458303" y="1417039"/>
                </a:lnTo>
                <a:lnTo>
                  <a:pt x="462547" y="1417039"/>
                </a:lnTo>
                <a:lnTo>
                  <a:pt x="462547" y="1412797"/>
                </a:lnTo>
                <a:lnTo>
                  <a:pt x="462547" y="1408554"/>
                </a:lnTo>
                <a:lnTo>
                  <a:pt x="462547" y="1412797"/>
                </a:lnTo>
                <a:lnTo>
                  <a:pt x="462547" y="1417039"/>
                </a:lnTo>
                <a:lnTo>
                  <a:pt x="462547" y="1412797"/>
                </a:lnTo>
                <a:lnTo>
                  <a:pt x="462547" y="1417039"/>
                </a:lnTo>
                <a:lnTo>
                  <a:pt x="462547" y="1421282"/>
                </a:lnTo>
                <a:lnTo>
                  <a:pt x="462547" y="1417039"/>
                </a:lnTo>
                <a:lnTo>
                  <a:pt x="462547" y="1421282"/>
                </a:lnTo>
                <a:lnTo>
                  <a:pt x="462547" y="1417039"/>
                </a:lnTo>
                <a:lnTo>
                  <a:pt x="462547" y="1421282"/>
                </a:lnTo>
                <a:lnTo>
                  <a:pt x="462547" y="1417039"/>
                </a:lnTo>
                <a:lnTo>
                  <a:pt x="462547" y="1412797"/>
                </a:lnTo>
                <a:lnTo>
                  <a:pt x="462547" y="1417039"/>
                </a:lnTo>
                <a:lnTo>
                  <a:pt x="466790" y="1417039"/>
                </a:lnTo>
                <a:lnTo>
                  <a:pt x="466790" y="1421282"/>
                </a:lnTo>
                <a:lnTo>
                  <a:pt x="466790" y="1425524"/>
                </a:lnTo>
                <a:lnTo>
                  <a:pt x="466790" y="1429767"/>
                </a:lnTo>
                <a:lnTo>
                  <a:pt x="466790" y="1425524"/>
                </a:lnTo>
                <a:lnTo>
                  <a:pt x="466790" y="1421282"/>
                </a:lnTo>
                <a:lnTo>
                  <a:pt x="466790" y="1417039"/>
                </a:lnTo>
                <a:lnTo>
                  <a:pt x="466790" y="1412797"/>
                </a:lnTo>
                <a:lnTo>
                  <a:pt x="466790" y="1417039"/>
                </a:lnTo>
                <a:lnTo>
                  <a:pt x="471034" y="1417039"/>
                </a:lnTo>
                <a:lnTo>
                  <a:pt x="471034" y="1412797"/>
                </a:lnTo>
                <a:lnTo>
                  <a:pt x="471034" y="1417039"/>
                </a:lnTo>
                <a:lnTo>
                  <a:pt x="471034" y="1421282"/>
                </a:lnTo>
                <a:lnTo>
                  <a:pt x="471034" y="1417039"/>
                </a:lnTo>
                <a:lnTo>
                  <a:pt x="471034" y="1421282"/>
                </a:lnTo>
                <a:lnTo>
                  <a:pt x="471034" y="1417039"/>
                </a:lnTo>
                <a:lnTo>
                  <a:pt x="471034" y="1421282"/>
                </a:lnTo>
                <a:lnTo>
                  <a:pt x="471034" y="1417039"/>
                </a:lnTo>
                <a:lnTo>
                  <a:pt x="471034" y="1412797"/>
                </a:lnTo>
                <a:lnTo>
                  <a:pt x="475277" y="1412797"/>
                </a:lnTo>
                <a:lnTo>
                  <a:pt x="475277" y="1408554"/>
                </a:lnTo>
                <a:lnTo>
                  <a:pt x="475277" y="1412797"/>
                </a:lnTo>
                <a:lnTo>
                  <a:pt x="475277" y="1417039"/>
                </a:lnTo>
                <a:lnTo>
                  <a:pt x="475277" y="1412797"/>
                </a:lnTo>
                <a:lnTo>
                  <a:pt x="475277" y="1408554"/>
                </a:lnTo>
                <a:lnTo>
                  <a:pt x="475277" y="1404311"/>
                </a:lnTo>
                <a:lnTo>
                  <a:pt x="475277" y="1400069"/>
                </a:lnTo>
                <a:lnTo>
                  <a:pt x="475277" y="1404311"/>
                </a:lnTo>
                <a:lnTo>
                  <a:pt x="475277" y="1408554"/>
                </a:lnTo>
                <a:lnTo>
                  <a:pt x="475277" y="1412797"/>
                </a:lnTo>
                <a:lnTo>
                  <a:pt x="475277" y="1408554"/>
                </a:lnTo>
                <a:lnTo>
                  <a:pt x="475277" y="1404311"/>
                </a:lnTo>
                <a:lnTo>
                  <a:pt x="479521" y="1400069"/>
                </a:lnTo>
                <a:lnTo>
                  <a:pt x="479521" y="1404311"/>
                </a:lnTo>
                <a:lnTo>
                  <a:pt x="479521" y="1400069"/>
                </a:lnTo>
                <a:lnTo>
                  <a:pt x="479521" y="1395826"/>
                </a:lnTo>
                <a:lnTo>
                  <a:pt x="479521" y="1391583"/>
                </a:lnTo>
                <a:lnTo>
                  <a:pt x="479521" y="1395826"/>
                </a:lnTo>
                <a:lnTo>
                  <a:pt x="479521" y="1391583"/>
                </a:lnTo>
                <a:lnTo>
                  <a:pt x="479521" y="1395826"/>
                </a:lnTo>
                <a:lnTo>
                  <a:pt x="479521" y="1400069"/>
                </a:lnTo>
                <a:lnTo>
                  <a:pt x="479521" y="1395826"/>
                </a:lnTo>
                <a:lnTo>
                  <a:pt x="479521" y="1404311"/>
                </a:lnTo>
                <a:lnTo>
                  <a:pt x="479521" y="1400069"/>
                </a:lnTo>
                <a:lnTo>
                  <a:pt x="479521" y="1408554"/>
                </a:lnTo>
                <a:lnTo>
                  <a:pt x="479521" y="1404311"/>
                </a:lnTo>
                <a:lnTo>
                  <a:pt x="483764" y="1400069"/>
                </a:lnTo>
                <a:lnTo>
                  <a:pt x="483764" y="1404311"/>
                </a:lnTo>
                <a:lnTo>
                  <a:pt x="483764" y="1400069"/>
                </a:lnTo>
                <a:lnTo>
                  <a:pt x="483764" y="1395826"/>
                </a:lnTo>
                <a:lnTo>
                  <a:pt x="483764" y="1383098"/>
                </a:lnTo>
                <a:lnTo>
                  <a:pt x="483764" y="1387341"/>
                </a:lnTo>
                <a:lnTo>
                  <a:pt x="483764" y="1378856"/>
                </a:lnTo>
                <a:lnTo>
                  <a:pt x="483764" y="1383098"/>
                </a:lnTo>
                <a:lnTo>
                  <a:pt x="483764" y="1387341"/>
                </a:lnTo>
                <a:lnTo>
                  <a:pt x="483764" y="1383098"/>
                </a:lnTo>
                <a:lnTo>
                  <a:pt x="488008" y="1378856"/>
                </a:lnTo>
                <a:lnTo>
                  <a:pt x="488008" y="1374613"/>
                </a:lnTo>
                <a:lnTo>
                  <a:pt x="488008" y="1378856"/>
                </a:lnTo>
                <a:lnTo>
                  <a:pt x="488008" y="1383098"/>
                </a:lnTo>
                <a:lnTo>
                  <a:pt x="488008" y="1378856"/>
                </a:lnTo>
                <a:lnTo>
                  <a:pt x="488008" y="1383098"/>
                </a:lnTo>
                <a:lnTo>
                  <a:pt x="488008" y="1378856"/>
                </a:lnTo>
                <a:lnTo>
                  <a:pt x="488008" y="1387341"/>
                </a:lnTo>
                <a:lnTo>
                  <a:pt x="488008" y="1383098"/>
                </a:lnTo>
                <a:lnTo>
                  <a:pt x="492251" y="1387341"/>
                </a:lnTo>
                <a:lnTo>
                  <a:pt x="492251" y="1383098"/>
                </a:lnTo>
                <a:lnTo>
                  <a:pt x="492251" y="1391583"/>
                </a:lnTo>
                <a:lnTo>
                  <a:pt x="492251" y="1387341"/>
                </a:lnTo>
                <a:lnTo>
                  <a:pt x="492251" y="1383098"/>
                </a:lnTo>
                <a:lnTo>
                  <a:pt x="492251" y="1387341"/>
                </a:lnTo>
                <a:lnTo>
                  <a:pt x="492251" y="1383098"/>
                </a:lnTo>
                <a:lnTo>
                  <a:pt x="492251" y="1387341"/>
                </a:lnTo>
                <a:lnTo>
                  <a:pt x="492251" y="1383098"/>
                </a:lnTo>
                <a:lnTo>
                  <a:pt x="492251" y="1387341"/>
                </a:lnTo>
                <a:lnTo>
                  <a:pt x="492251" y="1383098"/>
                </a:lnTo>
                <a:lnTo>
                  <a:pt x="492251" y="1387341"/>
                </a:lnTo>
                <a:lnTo>
                  <a:pt x="492251" y="1361885"/>
                </a:lnTo>
                <a:lnTo>
                  <a:pt x="492251" y="1366128"/>
                </a:lnTo>
                <a:lnTo>
                  <a:pt x="496495" y="1370370"/>
                </a:lnTo>
                <a:lnTo>
                  <a:pt x="496495" y="1361885"/>
                </a:lnTo>
                <a:lnTo>
                  <a:pt x="496495" y="1366128"/>
                </a:lnTo>
                <a:lnTo>
                  <a:pt x="496495" y="1361885"/>
                </a:lnTo>
                <a:lnTo>
                  <a:pt x="496495" y="1366128"/>
                </a:lnTo>
                <a:lnTo>
                  <a:pt x="496495" y="1353400"/>
                </a:lnTo>
                <a:lnTo>
                  <a:pt x="496495" y="1357642"/>
                </a:lnTo>
                <a:lnTo>
                  <a:pt x="496495" y="1353400"/>
                </a:lnTo>
                <a:lnTo>
                  <a:pt x="496495" y="1357642"/>
                </a:lnTo>
                <a:lnTo>
                  <a:pt x="496495" y="1344914"/>
                </a:lnTo>
                <a:lnTo>
                  <a:pt x="500739" y="1344914"/>
                </a:lnTo>
                <a:lnTo>
                  <a:pt x="500739" y="1349157"/>
                </a:lnTo>
                <a:lnTo>
                  <a:pt x="500739" y="1344914"/>
                </a:lnTo>
                <a:lnTo>
                  <a:pt x="500739" y="1349157"/>
                </a:lnTo>
                <a:lnTo>
                  <a:pt x="500739" y="1344914"/>
                </a:lnTo>
                <a:lnTo>
                  <a:pt x="500739" y="1340672"/>
                </a:lnTo>
                <a:lnTo>
                  <a:pt x="500739" y="1336429"/>
                </a:lnTo>
                <a:lnTo>
                  <a:pt x="500739" y="1340672"/>
                </a:lnTo>
                <a:lnTo>
                  <a:pt x="500739" y="1344914"/>
                </a:lnTo>
                <a:lnTo>
                  <a:pt x="500739" y="1349157"/>
                </a:lnTo>
                <a:lnTo>
                  <a:pt x="500739" y="1344914"/>
                </a:lnTo>
                <a:lnTo>
                  <a:pt x="500739" y="1349157"/>
                </a:lnTo>
                <a:lnTo>
                  <a:pt x="500739" y="1340672"/>
                </a:lnTo>
                <a:lnTo>
                  <a:pt x="500739" y="1344914"/>
                </a:lnTo>
                <a:lnTo>
                  <a:pt x="500739" y="1340672"/>
                </a:lnTo>
                <a:lnTo>
                  <a:pt x="500739" y="1344914"/>
                </a:lnTo>
                <a:lnTo>
                  <a:pt x="504982" y="1344914"/>
                </a:lnTo>
                <a:lnTo>
                  <a:pt x="504982" y="1327944"/>
                </a:lnTo>
                <a:lnTo>
                  <a:pt x="504982" y="1336429"/>
                </a:lnTo>
                <a:lnTo>
                  <a:pt x="504982" y="1323701"/>
                </a:lnTo>
                <a:lnTo>
                  <a:pt x="504982" y="1327944"/>
                </a:lnTo>
                <a:lnTo>
                  <a:pt x="504982" y="1332187"/>
                </a:lnTo>
                <a:lnTo>
                  <a:pt x="504982" y="1327944"/>
                </a:lnTo>
                <a:lnTo>
                  <a:pt x="504982" y="1340672"/>
                </a:lnTo>
                <a:lnTo>
                  <a:pt x="504982" y="1336429"/>
                </a:lnTo>
                <a:lnTo>
                  <a:pt x="504982" y="1349157"/>
                </a:lnTo>
                <a:lnTo>
                  <a:pt x="504982" y="1344914"/>
                </a:lnTo>
                <a:lnTo>
                  <a:pt x="509226" y="1344914"/>
                </a:lnTo>
                <a:lnTo>
                  <a:pt x="509226" y="1340672"/>
                </a:lnTo>
                <a:lnTo>
                  <a:pt x="509226" y="1344914"/>
                </a:lnTo>
                <a:lnTo>
                  <a:pt x="509226" y="1340672"/>
                </a:lnTo>
                <a:lnTo>
                  <a:pt x="509226" y="1319459"/>
                </a:lnTo>
                <a:lnTo>
                  <a:pt x="509226" y="1323701"/>
                </a:lnTo>
                <a:lnTo>
                  <a:pt x="509226" y="1319459"/>
                </a:lnTo>
                <a:lnTo>
                  <a:pt x="509226" y="1323701"/>
                </a:lnTo>
                <a:lnTo>
                  <a:pt x="513469" y="1323701"/>
                </a:lnTo>
                <a:lnTo>
                  <a:pt x="513469" y="1327944"/>
                </a:lnTo>
                <a:lnTo>
                  <a:pt x="513469" y="1323701"/>
                </a:lnTo>
                <a:lnTo>
                  <a:pt x="513469" y="1319459"/>
                </a:lnTo>
                <a:lnTo>
                  <a:pt x="513469" y="1315216"/>
                </a:lnTo>
                <a:lnTo>
                  <a:pt x="513469" y="1319459"/>
                </a:lnTo>
                <a:lnTo>
                  <a:pt x="513469" y="1323701"/>
                </a:lnTo>
                <a:lnTo>
                  <a:pt x="513469" y="1319459"/>
                </a:lnTo>
                <a:lnTo>
                  <a:pt x="513469" y="1323701"/>
                </a:lnTo>
                <a:lnTo>
                  <a:pt x="513469" y="1327944"/>
                </a:lnTo>
                <a:lnTo>
                  <a:pt x="517713" y="1332187"/>
                </a:lnTo>
                <a:lnTo>
                  <a:pt x="517713" y="1327944"/>
                </a:lnTo>
                <a:lnTo>
                  <a:pt x="517713" y="1332187"/>
                </a:lnTo>
                <a:lnTo>
                  <a:pt x="517713" y="1327944"/>
                </a:lnTo>
                <a:lnTo>
                  <a:pt x="517713" y="1323701"/>
                </a:lnTo>
                <a:lnTo>
                  <a:pt x="517713" y="1327944"/>
                </a:lnTo>
                <a:lnTo>
                  <a:pt x="517713" y="1332187"/>
                </a:lnTo>
                <a:lnTo>
                  <a:pt x="517713" y="1340672"/>
                </a:lnTo>
                <a:lnTo>
                  <a:pt x="517713" y="1336429"/>
                </a:lnTo>
                <a:lnTo>
                  <a:pt x="517713" y="1332187"/>
                </a:lnTo>
                <a:lnTo>
                  <a:pt x="517713" y="1336429"/>
                </a:lnTo>
                <a:lnTo>
                  <a:pt x="517713" y="1332187"/>
                </a:lnTo>
                <a:lnTo>
                  <a:pt x="517713" y="1327944"/>
                </a:lnTo>
                <a:lnTo>
                  <a:pt x="521956" y="1332187"/>
                </a:lnTo>
                <a:lnTo>
                  <a:pt x="521956" y="1336429"/>
                </a:lnTo>
                <a:lnTo>
                  <a:pt x="521956" y="1332187"/>
                </a:lnTo>
                <a:lnTo>
                  <a:pt x="521956" y="1336429"/>
                </a:lnTo>
                <a:lnTo>
                  <a:pt x="521956" y="1353400"/>
                </a:lnTo>
                <a:lnTo>
                  <a:pt x="521956" y="1349157"/>
                </a:lnTo>
                <a:lnTo>
                  <a:pt x="521956" y="1370370"/>
                </a:lnTo>
                <a:lnTo>
                  <a:pt x="521956" y="1361885"/>
                </a:lnTo>
                <a:lnTo>
                  <a:pt x="521956" y="1387341"/>
                </a:lnTo>
                <a:lnTo>
                  <a:pt x="521956" y="1370370"/>
                </a:lnTo>
                <a:lnTo>
                  <a:pt x="521956" y="1391583"/>
                </a:lnTo>
                <a:lnTo>
                  <a:pt x="521956" y="1383098"/>
                </a:lnTo>
                <a:lnTo>
                  <a:pt x="521956" y="1387341"/>
                </a:lnTo>
                <a:lnTo>
                  <a:pt x="521956" y="1374613"/>
                </a:lnTo>
                <a:lnTo>
                  <a:pt x="521956" y="1383098"/>
                </a:lnTo>
                <a:lnTo>
                  <a:pt x="526200" y="1387341"/>
                </a:lnTo>
                <a:lnTo>
                  <a:pt x="526200" y="1395826"/>
                </a:lnTo>
                <a:lnTo>
                  <a:pt x="526200" y="1391583"/>
                </a:lnTo>
                <a:lnTo>
                  <a:pt x="526200" y="1387341"/>
                </a:lnTo>
                <a:lnTo>
                  <a:pt x="526200" y="1383098"/>
                </a:lnTo>
                <a:lnTo>
                  <a:pt x="526200" y="1374613"/>
                </a:lnTo>
                <a:lnTo>
                  <a:pt x="526200" y="1378856"/>
                </a:lnTo>
                <a:lnTo>
                  <a:pt x="526200" y="1391583"/>
                </a:lnTo>
                <a:lnTo>
                  <a:pt x="526200" y="1374613"/>
                </a:lnTo>
                <a:lnTo>
                  <a:pt x="526200" y="1383098"/>
                </a:lnTo>
                <a:lnTo>
                  <a:pt x="526200" y="1378856"/>
                </a:lnTo>
                <a:lnTo>
                  <a:pt x="526200" y="1383098"/>
                </a:lnTo>
                <a:lnTo>
                  <a:pt x="526200" y="1378856"/>
                </a:lnTo>
                <a:lnTo>
                  <a:pt x="526200" y="1395826"/>
                </a:lnTo>
                <a:lnTo>
                  <a:pt x="526200" y="1391583"/>
                </a:lnTo>
                <a:lnTo>
                  <a:pt x="526200" y="1387341"/>
                </a:lnTo>
                <a:lnTo>
                  <a:pt x="526200" y="1383098"/>
                </a:lnTo>
                <a:lnTo>
                  <a:pt x="526200" y="1387341"/>
                </a:lnTo>
                <a:lnTo>
                  <a:pt x="530443" y="1387341"/>
                </a:lnTo>
                <a:lnTo>
                  <a:pt x="530443" y="1383098"/>
                </a:lnTo>
                <a:lnTo>
                  <a:pt x="530443" y="1374613"/>
                </a:lnTo>
                <a:lnTo>
                  <a:pt x="530443" y="1370370"/>
                </a:lnTo>
                <a:lnTo>
                  <a:pt x="530443" y="1374613"/>
                </a:lnTo>
                <a:lnTo>
                  <a:pt x="530443" y="1370370"/>
                </a:lnTo>
                <a:lnTo>
                  <a:pt x="530443" y="1374613"/>
                </a:lnTo>
                <a:lnTo>
                  <a:pt x="530443" y="1370370"/>
                </a:lnTo>
                <a:lnTo>
                  <a:pt x="530443" y="1374613"/>
                </a:lnTo>
                <a:lnTo>
                  <a:pt x="530443" y="1383098"/>
                </a:lnTo>
                <a:lnTo>
                  <a:pt x="530443" y="1378856"/>
                </a:lnTo>
                <a:lnTo>
                  <a:pt x="530443" y="1374613"/>
                </a:lnTo>
                <a:lnTo>
                  <a:pt x="534687" y="1374613"/>
                </a:lnTo>
                <a:lnTo>
                  <a:pt x="534687" y="1370370"/>
                </a:lnTo>
                <a:lnTo>
                  <a:pt x="534687" y="1366128"/>
                </a:lnTo>
                <a:lnTo>
                  <a:pt x="534687" y="1361885"/>
                </a:lnTo>
                <a:lnTo>
                  <a:pt x="534687" y="1366128"/>
                </a:lnTo>
                <a:lnTo>
                  <a:pt x="534687" y="1361885"/>
                </a:lnTo>
                <a:lnTo>
                  <a:pt x="534687" y="1366128"/>
                </a:lnTo>
                <a:lnTo>
                  <a:pt x="534687" y="1374613"/>
                </a:lnTo>
                <a:lnTo>
                  <a:pt x="534687" y="1370370"/>
                </a:lnTo>
                <a:lnTo>
                  <a:pt x="534687" y="1383098"/>
                </a:lnTo>
                <a:lnTo>
                  <a:pt x="534687" y="1378856"/>
                </a:lnTo>
                <a:lnTo>
                  <a:pt x="534687" y="1383098"/>
                </a:lnTo>
                <a:lnTo>
                  <a:pt x="534687" y="1378856"/>
                </a:lnTo>
                <a:lnTo>
                  <a:pt x="534687" y="1374613"/>
                </a:lnTo>
                <a:lnTo>
                  <a:pt x="538931" y="1378856"/>
                </a:lnTo>
                <a:lnTo>
                  <a:pt x="538931" y="1374613"/>
                </a:lnTo>
                <a:lnTo>
                  <a:pt x="538931" y="1370370"/>
                </a:lnTo>
                <a:lnTo>
                  <a:pt x="538931" y="1374613"/>
                </a:lnTo>
                <a:lnTo>
                  <a:pt x="538931" y="1378856"/>
                </a:lnTo>
                <a:lnTo>
                  <a:pt x="538931" y="1383098"/>
                </a:lnTo>
                <a:lnTo>
                  <a:pt x="538931" y="1395826"/>
                </a:lnTo>
                <a:lnTo>
                  <a:pt x="538931" y="1391583"/>
                </a:lnTo>
                <a:lnTo>
                  <a:pt x="538931" y="1395826"/>
                </a:lnTo>
                <a:lnTo>
                  <a:pt x="538931" y="1387341"/>
                </a:lnTo>
                <a:lnTo>
                  <a:pt x="538931" y="1391583"/>
                </a:lnTo>
                <a:lnTo>
                  <a:pt x="538931" y="1383098"/>
                </a:lnTo>
                <a:lnTo>
                  <a:pt x="538931" y="1395826"/>
                </a:lnTo>
                <a:lnTo>
                  <a:pt x="538931" y="1391583"/>
                </a:lnTo>
                <a:lnTo>
                  <a:pt x="538931" y="1395826"/>
                </a:lnTo>
                <a:lnTo>
                  <a:pt x="543174" y="1400069"/>
                </a:lnTo>
                <a:lnTo>
                  <a:pt x="543174" y="1391583"/>
                </a:lnTo>
                <a:lnTo>
                  <a:pt x="543174" y="1395826"/>
                </a:lnTo>
                <a:lnTo>
                  <a:pt x="543174" y="1387341"/>
                </a:lnTo>
                <a:lnTo>
                  <a:pt x="543174" y="1391583"/>
                </a:lnTo>
                <a:lnTo>
                  <a:pt x="543174" y="1387341"/>
                </a:lnTo>
                <a:lnTo>
                  <a:pt x="543174" y="1391583"/>
                </a:lnTo>
                <a:lnTo>
                  <a:pt x="543174" y="1378856"/>
                </a:lnTo>
                <a:lnTo>
                  <a:pt x="543174" y="1383098"/>
                </a:lnTo>
                <a:lnTo>
                  <a:pt x="543174" y="1374613"/>
                </a:lnTo>
                <a:lnTo>
                  <a:pt x="543174" y="1378856"/>
                </a:lnTo>
                <a:lnTo>
                  <a:pt x="543174" y="1366128"/>
                </a:lnTo>
                <a:lnTo>
                  <a:pt x="543174" y="1370370"/>
                </a:lnTo>
                <a:lnTo>
                  <a:pt x="543174" y="1366128"/>
                </a:lnTo>
                <a:lnTo>
                  <a:pt x="547418" y="1361885"/>
                </a:lnTo>
                <a:lnTo>
                  <a:pt x="547418" y="1366128"/>
                </a:lnTo>
                <a:lnTo>
                  <a:pt x="547418" y="1361885"/>
                </a:lnTo>
                <a:lnTo>
                  <a:pt x="547418" y="1370370"/>
                </a:lnTo>
                <a:lnTo>
                  <a:pt x="547418" y="1366128"/>
                </a:lnTo>
                <a:lnTo>
                  <a:pt x="547418" y="1370370"/>
                </a:lnTo>
                <a:lnTo>
                  <a:pt x="547418" y="1366128"/>
                </a:lnTo>
                <a:lnTo>
                  <a:pt x="547418" y="1374613"/>
                </a:lnTo>
                <a:lnTo>
                  <a:pt x="547418" y="1370370"/>
                </a:lnTo>
                <a:lnTo>
                  <a:pt x="547418" y="1374613"/>
                </a:lnTo>
                <a:lnTo>
                  <a:pt x="547418" y="1370370"/>
                </a:lnTo>
                <a:lnTo>
                  <a:pt x="547418" y="1378856"/>
                </a:lnTo>
                <a:lnTo>
                  <a:pt x="551661" y="1383098"/>
                </a:lnTo>
                <a:lnTo>
                  <a:pt x="551661" y="1378856"/>
                </a:lnTo>
                <a:lnTo>
                  <a:pt x="551661" y="1374613"/>
                </a:lnTo>
                <a:lnTo>
                  <a:pt x="551661" y="1378856"/>
                </a:lnTo>
                <a:lnTo>
                  <a:pt x="551661" y="1383098"/>
                </a:lnTo>
                <a:lnTo>
                  <a:pt x="551661" y="1378856"/>
                </a:lnTo>
                <a:lnTo>
                  <a:pt x="551661" y="1374613"/>
                </a:lnTo>
                <a:lnTo>
                  <a:pt x="551661" y="1370370"/>
                </a:lnTo>
                <a:lnTo>
                  <a:pt x="551661" y="1366128"/>
                </a:lnTo>
                <a:lnTo>
                  <a:pt x="551661" y="1370370"/>
                </a:lnTo>
                <a:lnTo>
                  <a:pt x="551661" y="1374613"/>
                </a:lnTo>
                <a:lnTo>
                  <a:pt x="551661" y="1370370"/>
                </a:lnTo>
                <a:lnTo>
                  <a:pt x="555905" y="1370370"/>
                </a:lnTo>
                <a:lnTo>
                  <a:pt x="555905" y="1374613"/>
                </a:lnTo>
                <a:lnTo>
                  <a:pt x="555905" y="1370370"/>
                </a:lnTo>
                <a:lnTo>
                  <a:pt x="555905" y="1374613"/>
                </a:lnTo>
                <a:lnTo>
                  <a:pt x="555905" y="1378856"/>
                </a:lnTo>
                <a:lnTo>
                  <a:pt x="555905" y="1383098"/>
                </a:lnTo>
                <a:lnTo>
                  <a:pt x="555905" y="1387341"/>
                </a:lnTo>
                <a:lnTo>
                  <a:pt x="555905" y="1383098"/>
                </a:lnTo>
                <a:lnTo>
                  <a:pt x="555905" y="1378856"/>
                </a:lnTo>
                <a:lnTo>
                  <a:pt x="555905" y="1374613"/>
                </a:lnTo>
                <a:lnTo>
                  <a:pt x="560148" y="1378856"/>
                </a:lnTo>
                <a:lnTo>
                  <a:pt x="560148" y="1374613"/>
                </a:lnTo>
                <a:lnTo>
                  <a:pt x="560148" y="1378856"/>
                </a:lnTo>
                <a:lnTo>
                  <a:pt x="560148" y="1383098"/>
                </a:lnTo>
                <a:lnTo>
                  <a:pt x="560148" y="1391583"/>
                </a:lnTo>
                <a:lnTo>
                  <a:pt x="560148" y="1383098"/>
                </a:lnTo>
                <a:lnTo>
                  <a:pt x="560148" y="1400069"/>
                </a:lnTo>
                <a:lnTo>
                  <a:pt x="560148" y="1395826"/>
                </a:lnTo>
                <a:lnTo>
                  <a:pt x="564392" y="1395826"/>
                </a:lnTo>
                <a:lnTo>
                  <a:pt x="564392" y="1391583"/>
                </a:lnTo>
                <a:lnTo>
                  <a:pt x="564392" y="1395826"/>
                </a:lnTo>
                <a:lnTo>
                  <a:pt x="564392" y="1400069"/>
                </a:lnTo>
                <a:lnTo>
                  <a:pt x="564392" y="1395826"/>
                </a:lnTo>
                <a:lnTo>
                  <a:pt x="564392" y="1391583"/>
                </a:lnTo>
                <a:lnTo>
                  <a:pt x="564392" y="1383098"/>
                </a:lnTo>
                <a:lnTo>
                  <a:pt x="564392" y="1378856"/>
                </a:lnTo>
                <a:lnTo>
                  <a:pt x="564392" y="1374613"/>
                </a:lnTo>
                <a:lnTo>
                  <a:pt x="568635" y="1374613"/>
                </a:lnTo>
                <a:lnTo>
                  <a:pt x="568635" y="1366128"/>
                </a:lnTo>
                <a:lnTo>
                  <a:pt x="568635" y="1370370"/>
                </a:lnTo>
                <a:lnTo>
                  <a:pt x="568635" y="1361885"/>
                </a:lnTo>
                <a:lnTo>
                  <a:pt x="568635" y="1374613"/>
                </a:lnTo>
                <a:lnTo>
                  <a:pt x="568635" y="1353400"/>
                </a:lnTo>
                <a:lnTo>
                  <a:pt x="568635" y="1357642"/>
                </a:lnTo>
                <a:lnTo>
                  <a:pt x="568635" y="1353400"/>
                </a:lnTo>
                <a:lnTo>
                  <a:pt x="568635" y="1349157"/>
                </a:lnTo>
                <a:lnTo>
                  <a:pt x="568635" y="1353400"/>
                </a:lnTo>
                <a:lnTo>
                  <a:pt x="568635" y="1349157"/>
                </a:lnTo>
                <a:lnTo>
                  <a:pt x="572879" y="1349157"/>
                </a:lnTo>
                <a:lnTo>
                  <a:pt x="572879" y="1344914"/>
                </a:lnTo>
                <a:lnTo>
                  <a:pt x="572879" y="1349157"/>
                </a:lnTo>
                <a:lnTo>
                  <a:pt x="572879" y="1353400"/>
                </a:lnTo>
                <a:lnTo>
                  <a:pt x="572879" y="1349157"/>
                </a:lnTo>
                <a:lnTo>
                  <a:pt x="572879" y="1353400"/>
                </a:lnTo>
                <a:lnTo>
                  <a:pt x="572879" y="1357642"/>
                </a:lnTo>
                <a:lnTo>
                  <a:pt x="572879" y="1366128"/>
                </a:lnTo>
                <a:lnTo>
                  <a:pt x="572879" y="1361885"/>
                </a:lnTo>
                <a:lnTo>
                  <a:pt x="572879" y="1357642"/>
                </a:lnTo>
                <a:lnTo>
                  <a:pt x="572879" y="1361885"/>
                </a:lnTo>
                <a:lnTo>
                  <a:pt x="572879" y="1357642"/>
                </a:lnTo>
                <a:lnTo>
                  <a:pt x="572879" y="1366128"/>
                </a:lnTo>
                <a:lnTo>
                  <a:pt x="577122" y="1361885"/>
                </a:lnTo>
                <a:lnTo>
                  <a:pt x="577122" y="1366128"/>
                </a:lnTo>
                <a:lnTo>
                  <a:pt x="577122" y="1361885"/>
                </a:lnTo>
                <a:lnTo>
                  <a:pt x="577122" y="1357642"/>
                </a:lnTo>
                <a:lnTo>
                  <a:pt x="577122" y="1361885"/>
                </a:lnTo>
                <a:lnTo>
                  <a:pt x="577122" y="1366128"/>
                </a:lnTo>
                <a:lnTo>
                  <a:pt x="577122" y="1370370"/>
                </a:lnTo>
                <a:lnTo>
                  <a:pt x="577122" y="1374613"/>
                </a:lnTo>
                <a:lnTo>
                  <a:pt x="581366" y="1374613"/>
                </a:lnTo>
                <a:lnTo>
                  <a:pt x="581366" y="1361885"/>
                </a:lnTo>
                <a:lnTo>
                  <a:pt x="581366" y="1366128"/>
                </a:lnTo>
                <a:lnTo>
                  <a:pt x="581366" y="1353400"/>
                </a:lnTo>
                <a:lnTo>
                  <a:pt x="581366" y="1357642"/>
                </a:lnTo>
                <a:lnTo>
                  <a:pt x="581366" y="1353400"/>
                </a:lnTo>
                <a:lnTo>
                  <a:pt x="581366" y="1361885"/>
                </a:lnTo>
                <a:lnTo>
                  <a:pt x="581366" y="1370370"/>
                </a:lnTo>
                <a:lnTo>
                  <a:pt x="581366" y="1378856"/>
                </a:lnTo>
                <a:lnTo>
                  <a:pt x="581366" y="1374613"/>
                </a:lnTo>
                <a:lnTo>
                  <a:pt x="585610" y="1374613"/>
                </a:lnTo>
                <a:lnTo>
                  <a:pt x="585610" y="1378856"/>
                </a:lnTo>
                <a:lnTo>
                  <a:pt x="585610" y="1383098"/>
                </a:lnTo>
                <a:lnTo>
                  <a:pt x="585610" y="1378856"/>
                </a:lnTo>
                <a:lnTo>
                  <a:pt x="585610" y="1374613"/>
                </a:lnTo>
                <a:lnTo>
                  <a:pt x="585610" y="1378856"/>
                </a:lnTo>
                <a:lnTo>
                  <a:pt x="585610" y="1374613"/>
                </a:lnTo>
                <a:lnTo>
                  <a:pt x="585610" y="1378856"/>
                </a:lnTo>
                <a:lnTo>
                  <a:pt x="585610" y="1370370"/>
                </a:lnTo>
                <a:lnTo>
                  <a:pt x="585610" y="1374613"/>
                </a:lnTo>
                <a:lnTo>
                  <a:pt x="589853" y="1374613"/>
                </a:lnTo>
                <a:lnTo>
                  <a:pt x="589853" y="1370370"/>
                </a:lnTo>
                <a:lnTo>
                  <a:pt x="589853" y="1374613"/>
                </a:lnTo>
                <a:lnTo>
                  <a:pt x="589853" y="1378856"/>
                </a:lnTo>
                <a:lnTo>
                  <a:pt x="589853" y="1387341"/>
                </a:lnTo>
                <a:lnTo>
                  <a:pt x="589853" y="1383098"/>
                </a:lnTo>
                <a:lnTo>
                  <a:pt x="589853" y="1391583"/>
                </a:lnTo>
                <a:lnTo>
                  <a:pt x="589853" y="1387341"/>
                </a:lnTo>
                <a:lnTo>
                  <a:pt x="589853" y="1383098"/>
                </a:lnTo>
                <a:lnTo>
                  <a:pt x="589853" y="1378856"/>
                </a:lnTo>
                <a:lnTo>
                  <a:pt x="589853" y="1383098"/>
                </a:lnTo>
                <a:lnTo>
                  <a:pt x="589853" y="1378856"/>
                </a:lnTo>
                <a:lnTo>
                  <a:pt x="594097" y="1378856"/>
                </a:lnTo>
                <a:lnTo>
                  <a:pt x="594097" y="1383098"/>
                </a:lnTo>
                <a:lnTo>
                  <a:pt x="594097" y="1378856"/>
                </a:lnTo>
                <a:lnTo>
                  <a:pt x="594097" y="1374613"/>
                </a:lnTo>
                <a:lnTo>
                  <a:pt x="594097" y="1378856"/>
                </a:lnTo>
                <a:lnTo>
                  <a:pt x="594097" y="1383098"/>
                </a:lnTo>
                <a:lnTo>
                  <a:pt x="594097" y="1378856"/>
                </a:lnTo>
                <a:lnTo>
                  <a:pt x="598340" y="1383098"/>
                </a:lnTo>
                <a:lnTo>
                  <a:pt x="598340" y="1378856"/>
                </a:lnTo>
                <a:lnTo>
                  <a:pt x="598340" y="1383098"/>
                </a:lnTo>
                <a:lnTo>
                  <a:pt x="598340" y="1387341"/>
                </a:lnTo>
                <a:lnTo>
                  <a:pt x="598340" y="1400069"/>
                </a:lnTo>
                <a:lnTo>
                  <a:pt x="598340" y="1395826"/>
                </a:lnTo>
                <a:lnTo>
                  <a:pt x="598340" y="1404311"/>
                </a:lnTo>
                <a:lnTo>
                  <a:pt x="598340" y="1400069"/>
                </a:lnTo>
                <a:lnTo>
                  <a:pt x="598340" y="1395826"/>
                </a:lnTo>
                <a:lnTo>
                  <a:pt x="598340" y="1391583"/>
                </a:lnTo>
                <a:lnTo>
                  <a:pt x="602584" y="1391583"/>
                </a:lnTo>
                <a:lnTo>
                  <a:pt x="602584" y="1374613"/>
                </a:lnTo>
                <a:lnTo>
                  <a:pt x="602584" y="1378856"/>
                </a:lnTo>
                <a:lnTo>
                  <a:pt x="602584" y="1370370"/>
                </a:lnTo>
                <a:lnTo>
                  <a:pt x="602584" y="1374613"/>
                </a:lnTo>
                <a:lnTo>
                  <a:pt x="602584" y="1370370"/>
                </a:lnTo>
                <a:lnTo>
                  <a:pt x="602584" y="1374613"/>
                </a:lnTo>
                <a:lnTo>
                  <a:pt x="602584" y="1370370"/>
                </a:lnTo>
                <a:lnTo>
                  <a:pt x="602584" y="1374613"/>
                </a:lnTo>
                <a:lnTo>
                  <a:pt x="606827" y="1378856"/>
                </a:lnTo>
                <a:lnTo>
                  <a:pt x="606827" y="1366128"/>
                </a:lnTo>
                <a:lnTo>
                  <a:pt x="606827" y="1370370"/>
                </a:lnTo>
                <a:lnTo>
                  <a:pt x="606827" y="1366128"/>
                </a:lnTo>
                <a:lnTo>
                  <a:pt x="606827" y="1374613"/>
                </a:lnTo>
                <a:lnTo>
                  <a:pt x="606827" y="1361885"/>
                </a:lnTo>
                <a:lnTo>
                  <a:pt x="606827" y="1366128"/>
                </a:lnTo>
                <a:lnTo>
                  <a:pt x="606827" y="1361885"/>
                </a:lnTo>
                <a:lnTo>
                  <a:pt x="606827" y="1366128"/>
                </a:lnTo>
                <a:lnTo>
                  <a:pt x="611071" y="1366128"/>
                </a:lnTo>
                <a:lnTo>
                  <a:pt x="611071" y="1361885"/>
                </a:lnTo>
                <a:lnTo>
                  <a:pt x="611071" y="1357642"/>
                </a:lnTo>
                <a:lnTo>
                  <a:pt x="611071" y="1361885"/>
                </a:lnTo>
                <a:lnTo>
                  <a:pt x="611071" y="1366128"/>
                </a:lnTo>
                <a:lnTo>
                  <a:pt x="611071" y="1361885"/>
                </a:lnTo>
                <a:lnTo>
                  <a:pt x="611071" y="1357642"/>
                </a:lnTo>
                <a:lnTo>
                  <a:pt x="611071" y="1361885"/>
                </a:lnTo>
                <a:lnTo>
                  <a:pt x="611071" y="1357642"/>
                </a:lnTo>
                <a:lnTo>
                  <a:pt x="611071" y="1353400"/>
                </a:lnTo>
                <a:lnTo>
                  <a:pt x="615314" y="1353400"/>
                </a:lnTo>
                <a:lnTo>
                  <a:pt x="615314" y="1349157"/>
                </a:lnTo>
                <a:lnTo>
                  <a:pt x="615314" y="1353400"/>
                </a:lnTo>
                <a:lnTo>
                  <a:pt x="615314" y="1349157"/>
                </a:lnTo>
                <a:lnTo>
                  <a:pt x="615314" y="1344914"/>
                </a:lnTo>
                <a:lnTo>
                  <a:pt x="615314" y="1349157"/>
                </a:lnTo>
                <a:lnTo>
                  <a:pt x="615314" y="1353400"/>
                </a:lnTo>
                <a:lnTo>
                  <a:pt x="615314" y="1349157"/>
                </a:lnTo>
                <a:lnTo>
                  <a:pt x="615314" y="1353400"/>
                </a:lnTo>
                <a:lnTo>
                  <a:pt x="615314" y="1349157"/>
                </a:lnTo>
                <a:lnTo>
                  <a:pt x="615314" y="1344914"/>
                </a:lnTo>
                <a:lnTo>
                  <a:pt x="615314" y="1340672"/>
                </a:lnTo>
                <a:lnTo>
                  <a:pt x="615314" y="1344914"/>
                </a:lnTo>
                <a:lnTo>
                  <a:pt x="619558" y="1344914"/>
                </a:lnTo>
                <a:lnTo>
                  <a:pt x="619558" y="1349157"/>
                </a:lnTo>
                <a:lnTo>
                  <a:pt x="619558" y="1344914"/>
                </a:lnTo>
                <a:lnTo>
                  <a:pt x="619558" y="1340672"/>
                </a:lnTo>
                <a:lnTo>
                  <a:pt x="619558" y="1344914"/>
                </a:lnTo>
                <a:lnTo>
                  <a:pt x="619558" y="1340672"/>
                </a:lnTo>
                <a:lnTo>
                  <a:pt x="619558" y="1344914"/>
                </a:lnTo>
                <a:lnTo>
                  <a:pt x="619558" y="1340672"/>
                </a:lnTo>
                <a:lnTo>
                  <a:pt x="619558" y="1336429"/>
                </a:lnTo>
                <a:lnTo>
                  <a:pt x="623801" y="1336429"/>
                </a:lnTo>
                <a:lnTo>
                  <a:pt x="623801" y="1332187"/>
                </a:lnTo>
                <a:lnTo>
                  <a:pt x="623801" y="1336429"/>
                </a:lnTo>
                <a:lnTo>
                  <a:pt x="623801" y="1332187"/>
                </a:lnTo>
                <a:lnTo>
                  <a:pt x="623801" y="1336429"/>
                </a:lnTo>
                <a:lnTo>
                  <a:pt x="623801" y="1332187"/>
                </a:lnTo>
                <a:lnTo>
                  <a:pt x="623801" y="1327944"/>
                </a:lnTo>
                <a:lnTo>
                  <a:pt x="623801" y="1332187"/>
                </a:lnTo>
                <a:lnTo>
                  <a:pt x="623801" y="1327944"/>
                </a:lnTo>
                <a:lnTo>
                  <a:pt x="623801" y="1332187"/>
                </a:lnTo>
                <a:lnTo>
                  <a:pt x="623801" y="1327944"/>
                </a:lnTo>
                <a:lnTo>
                  <a:pt x="623801" y="1332187"/>
                </a:lnTo>
                <a:lnTo>
                  <a:pt x="623801" y="1323701"/>
                </a:lnTo>
                <a:lnTo>
                  <a:pt x="628045" y="1323701"/>
                </a:lnTo>
                <a:lnTo>
                  <a:pt x="628045" y="1319459"/>
                </a:lnTo>
                <a:lnTo>
                  <a:pt x="628045" y="1315216"/>
                </a:lnTo>
                <a:lnTo>
                  <a:pt x="628045" y="1319459"/>
                </a:lnTo>
                <a:lnTo>
                  <a:pt x="628045" y="1323701"/>
                </a:lnTo>
                <a:lnTo>
                  <a:pt x="628045" y="1319459"/>
                </a:lnTo>
                <a:lnTo>
                  <a:pt x="628045" y="1315216"/>
                </a:lnTo>
                <a:lnTo>
                  <a:pt x="628045" y="1319459"/>
                </a:lnTo>
                <a:lnTo>
                  <a:pt x="628045" y="1340672"/>
                </a:lnTo>
                <a:lnTo>
                  <a:pt x="628045" y="1332187"/>
                </a:lnTo>
                <a:lnTo>
                  <a:pt x="628045" y="1353400"/>
                </a:lnTo>
                <a:lnTo>
                  <a:pt x="628045" y="1349157"/>
                </a:lnTo>
                <a:lnTo>
                  <a:pt x="628045" y="1353400"/>
                </a:lnTo>
                <a:lnTo>
                  <a:pt x="628045" y="1344914"/>
                </a:lnTo>
                <a:lnTo>
                  <a:pt x="628045" y="1340672"/>
                </a:lnTo>
                <a:lnTo>
                  <a:pt x="628045" y="1336429"/>
                </a:lnTo>
                <a:lnTo>
                  <a:pt x="628045" y="1340672"/>
                </a:lnTo>
                <a:lnTo>
                  <a:pt x="628045" y="1344914"/>
                </a:lnTo>
                <a:lnTo>
                  <a:pt x="632289" y="1344914"/>
                </a:lnTo>
                <a:lnTo>
                  <a:pt x="632289" y="1323701"/>
                </a:lnTo>
                <a:lnTo>
                  <a:pt x="632289" y="1327944"/>
                </a:lnTo>
                <a:lnTo>
                  <a:pt x="632289" y="1323701"/>
                </a:lnTo>
                <a:lnTo>
                  <a:pt x="632289" y="1327944"/>
                </a:lnTo>
                <a:lnTo>
                  <a:pt x="632289" y="1315216"/>
                </a:lnTo>
                <a:lnTo>
                  <a:pt x="636532" y="1315216"/>
                </a:lnTo>
                <a:lnTo>
                  <a:pt x="636532" y="1319459"/>
                </a:lnTo>
                <a:lnTo>
                  <a:pt x="636532" y="1315216"/>
                </a:lnTo>
                <a:lnTo>
                  <a:pt x="636532" y="1310973"/>
                </a:lnTo>
                <a:lnTo>
                  <a:pt x="636532" y="1306731"/>
                </a:lnTo>
                <a:lnTo>
                  <a:pt x="636532" y="1310973"/>
                </a:lnTo>
                <a:lnTo>
                  <a:pt x="636532" y="1306731"/>
                </a:lnTo>
                <a:lnTo>
                  <a:pt x="636532" y="1310973"/>
                </a:lnTo>
                <a:lnTo>
                  <a:pt x="636532" y="1306731"/>
                </a:lnTo>
                <a:lnTo>
                  <a:pt x="636532" y="1310973"/>
                </a:lnTo>
                <a:lnTo>
                  <a:pt x="636532" y="1306731"/>
                </a:lnTo>
                <a:lnTo>
                  <a:pt x="636532" y="1315216"/>
                </a:lnTo>
                <a:lnTo>
                  <a:pt x="636532" y="1310973"/>
                </a:lnTo>
                <a:lnTo>
                  <a:pt x="636532" y="1306731"/>
                </a:lnTo>
                <a:lnTo>
                  <a:pt x="640776" y="1306731"/>
                </a:lnTo>
                <a:lnTo>
                  <a:pt x="640776" y="1310973"/>
                </a:lnTo>
                <a:lnTo>
                  <a:pt x="640776" y="1302488"/>
                </a:lnTo>
                <a:lnTo>
                  <a:pt x="640776" y="1315216"/>
                </a:lnTo>
                <a:lnTo>
                  <a:pt x="640776" y="1310973"/>
                </a:lnTo>
                <a:lnTo>
                  <a:pt x="640776" y="1319459"/>
                </a:lnTo>
                <a:lnTo>
                  <a:pt x="640776" y="1315216"/>
                </a:lnTo>
                <a:lnTo>
                  <a:pt x="640776" y="1310973"/>
                </a:lnTo>
                <a:lnTo>
                  <a:pt x="640776" y="1315216"/>
                </a:lnTo>
                <a:lnTo>
                  <a:pt x="640776" y="1294003"/>
                </a:lnTo>
                <a:lnTo>
                  <a:pt x="645019" y="1294003"/>
                </a:lnTo>
                <a:lnTo>
                  <a:pt x="645019" y="1289760"/>
                </a:lnTo>
                <a:lnTo>
                  <a:pt x="645019" y="1294003"/>
                </a:lnTo>
                <a:lnTo>
                  <a:pt x="645019" y="1289760"/>
                </a:lnTo>
                <a:lnTo>
                  <a:pt x="645019" y="1285518"/>
                </a:lnTo>
                <a:lnTo>
                  <a:pt x="645019" y="1289760"/>
                </a:lnTo>
                <a:lnTo>
                  <a:pt x="645019" y="1294003"/>
                </a:lnTo>
                <a:lnTo>
                  <a:pt x="645019" y="1289760"/>
                </a:lnTo>
                <a:lnTo>
                  <a:pt x="645019" y="1294003"/>
                </a:lnTo>
                <a:lnTo>
                  <a:pt x="645019" y="1289760"/>
                </a:lnTo>
                <a:lnTo>
                  <a:pt x="645019" y="1285518"/>
                </a:lnTo>
                <a:lnTo>
                  <a:pt x="645019" y="1281275"/>
                </a:lnTo>
                <a:lnTo>
                  <a:pt x="645019" y="1285518"/>
                </a:lnTo>
                <a:lnTo>
                  <a:pt x="645019" y="1281275"/>
                </a:lnTo>
                <a:lnTo>
                  <a:pt x="645019" y="1285518"/>
                </a:lnTo>
                <a:lnTo>
                  <a:pt x="645019" y="1281275"/>
                </a:lnTo>
                <a:lnTo>
                  <a:pt x="649263" y="1285518"/>
                </a:lnTo>
                <a:lnTo>
                  <a:pt x="649263" y="1281275"/>
                </a:lnTo>
                <a:lnTo>
                  <a:pt x="649263" y="1285518"/>
                </a:lnTo>
                <a:lnTo>
                  <a:pt x="649263" y="1289760"/>
                </a:lnTo>
                <a:lnTo>
                  <a:pt x="649263" y="1285518"/>
                </a:lnTo>
                <a:lnTo>
                  <a:pt x="649263" y="1289760"/>
                </a:lnTo>
                <a:lnTo>
                  <a:pt x="649263" y="1285518"/>
                </a:lnTo>
                <a:lnTo>
                  <a:pt x="649263" y="1289760"/>
                </a:lnTo>
                <a:lnTo>
                  <a:pt x="649263" y="1285518"/>
                </a:lnTo>
                <a:lnTo>
                  <a:pt x="649263" y="1281275"/>
                </a:lnTo>
                <a:lnTo>
                  <a:pt x="649263" y="1277032"/>
                </a:lnTo>
                <a:lnTo>
                  <a:pt x="653506" y="1277032"/>
                </a:lnTo>
                <a:lnTo>
                  <a:pt x="653506" y="1272790"/>
                </a:lnTo>
                <a:lnTo>
                  <a:pt x="653506" y="1277032"/>
                </a:lnTo>
                <a:lnTo>
                  <a:pt x="653506" y="1281275"/>
                </a:lnTo>
                <a:lnTo>
                  <a:pt x="653506" y="1285518"/>
                </a:lnTo>
                <a:lnTo>
                  <a:pt x="653506" y="1281275"/>
                </a:lnTo>
                <a:lnTo>
                  <a:pt x="653506" y="1289760"/>
                </a:lnTo>
                <a:lnTo>
                  <a:pt x="653506" y="1294003"/>
                </a:lnTo>
                <a:lnTo>
                  <a:pt x="653506" y="1289760"/>
                </a:lnTo>
                <a:lnTo>
                  <a:pt x="653506" y="1285518"/>
                </a:lnTo>
                <a:lnTo>
                  <a:pt x="653506" y="1289760"/>
                </a:lnTo>
                <a:lnTo>
                  <a:pt x="653506" y="1285518"/>
                </a:lnTo>
                <a:lnTo>
                  <a:pt x="653506" y="1289760"/>
                </a:lnTo>
                <a:lnTo>
                  <a:pt x="653506" y="1281275"/>
                </a:lnTo>
                <a:lnTo>
                  <a:pt x="653506" y="1285518"/>
                </a:lnTo>
                <a:lnTo>
                  <a:pt x="657750" y="1289760"/>
                </a:lnTo>
                <a:lnTo>
                  <a:pt x="657750" y="1294003"/>
                </a:lnTo>
                <a:lnTo>
                  <a:pt x="657750" y="1289760"/>
                </a:lnTo>
                <a:lnTo>
                  <a:pt x="657750" y="1285518"/>
                </a:lnTo>
                <a:lnTo>
                  <a:pt x="657750" y="1281275"/>
                </a:lnTo>
                <a:lnTo>
                  <a:pt x="657750" y="1285518"/>
                </a:lnTo>
                <a:lnTo>
                  <a:pt x="657750" y="1281275"/>
                </a:lnTo>
                <a:lnTo>
                  <a:pt x="657750" y="1285518"/>
                </a:lnTo>
                <a:lnTo>
                  <a:pt x="657750" y="1272790"/>
                </a:lnTo>
                <a:lnTo>
                  <a:pt x="661993" y="1272790"/>
                </a:lnTo>
                <a:lnTo>
                  <a:pt x="661993" y="1268547"/>
                </a:lnTo>
                <a:lnTo>
                  <a:pt x="661993" y="1264304"/>
                </a:lnTo>
                <a:lnTo>
                  <a:pt x="661993" y="1268547"/>
                </a:lnTo>
                <a:lnTo>
                  <a:pt x="661993" y="1264304"/>
                </a:lnTo>
                <a:lnTo>
                  <a:pt x="666237" y="1260062"/>
                </a:lnTo>
                <a:lnTo>
                  <a:pt x="666237" y="1272790"/>
                </a:lnTo>
                <a:lnTo>
                  <a:pt x="666237" y="1268547"/>
                </a:lnTo>
                <a:lnTo>
                  <a:pt x="666237" y="1277032"/>
                </a:lnTo>
                <a:lnTo>
                  <a:pt x="666237" y="1272790"/>
                </a:lnTo>
                <a:lnTo>
                  <a:pt x="666237" y="1277032"/>
                </a:lnTo>
                <a:lnTo>
                  <a:pt x="666237" y="1272790"/>
                </a:lnTo>
                <a:lnTo>
                  <a:pt x="666237" y="1277032"/>
                </a:lnTo>
                <a:lnTo>
                  <a:pt x="666237" y="1272790"/>
                </a:lnTo>
                <a:lnTo>
                  <a:pt x="666237" y="1268547"/>
                </a:lnTo>
                <a:lnTo>
                  <a:pt x="670481" y="1268547"/>
                </a:lnTo>
                <a:lnTo>
                  <a:pt x="670481" y="1260062"/>
                </a:lnTo>
                <a:lnTo>
                  <a:pt x="670481" y="1264304"/>
                </a:lnTo>
                <a:lnTo>
                  <a:pt x="670481" y="1251577"/>
                </a:lnTo>
                <a:lnTo>
                  <a:pt x="670481" y="1255819"/>
                </a:lnTo>
                <a:lnTo>
                  <a:pt x="670481" y="1260062"/>
                </a:lnTo>
                <a:lnTo>
                  <a:pt x="674724" y="1255819"/>
                </a:lnTo>
                <a:lnTo>
                  <a:pt x="674724" y="1260062"/>
                </a:lnTo>
                <a:lnTo>
                  <a:pt x="674724" y="1255819"/>
                </a:lnTo>
                <a:lnTo>
                  <a:pt x="674724" y="1260062"/>
                </a:lnTo>
                <a:lnTo>
                  <a:pt x="674724" y="1264304"/>
                </a:lnTo>
                <a:lnTo>
                  <a:pt x="674724" y="1268547"/>
                </a:lnTo>
                <a:lnTo>
                  <a:pt x="674724" y="1264304"/>
                </a:lnTo>
                <a:lnTo>
                  <a:pt x="674724" y="1260062"/>
                </a:lnTo>
                <a:lnTo>
                  <a:pt x="674724" y="1264304"/>
                </a:lnTo>
                <a:lnTo>
                  <a:pt x="674724" y="1260062"/>
                </a:lnTo>
                <a:lnTo>
                  <a:pt x="674724" y="1264304"/>
                </a:lnTo>
                <a:lnTo>
                  <a:pt x="678968" y="1260062"/>
                </a:lnTo>
                <a:lnTo>
                  <a:pt x="678968" y="1255819"/>
                </a:lnTo>
                <a:lnTo>
                  <a:pt x="678968" y="1260062"/>
                </a:lnTo>
                <a:lnTo>
                  <a:pt x="678968" y="1264304"/>
                </a:lnTo>
                <a:lnTo>
                  <a:pt x="678968" y="1260062"/>
                </a:lnTo>
                <a:lnTo>
                  <a:pt x="678968" y="1264304"/>
                </a:lnTo>
                <a:lnTo>
                  <a:pt x="678968" y="1268547"/>
                </a:lnTo>
                <a:lnTo>
                  <a:pt x="678968" y="1264304"/>
                </a:lnTo>
                <a:lnTo>
                  <a:pt x="678968" y="1268547"/>
                </a:lnTo>
                <a:lnTo>
                  <a:pt x="678968" y="1264304"/>
                </a:lnTo>
                <a:lnTo>
                  <a:pt x="678968" y="1268547"/>
                </a:lnTo>
                <a:lnTo>
                  <a:pt x="678968" y="1264304"/>
                </a:lnTo>
                <a:lnTo>
                  <a:pt x="678968" y="1260062"/>
                </a:lnTo>
                <a:lnTo>
                  <a:pt x="678968" y="1264304"/>
                </a:lnTo>
                <a:lnTo>
                  <a:pt x="683211" y="1264304"/>
                </a:lnTo>
                <a:lnTo>
                  <a:pt x="683211" y="1260062"/>
                </a:lnTo>
                <a:lnTo>
                  <a:pt x="683211" y="1264304"/>
                </a:lnTo>
                <a:lnTo>
                  <a:pt x="683211" y="1260062"/>
                </a:lnTo>
                <a:lnTo>
                  <a:pt x="683211" y="1255819"/>
                </a:lnTo>
                <a:lnTo>
                  <a:pt x="683211" y="1260062"/>
                </a:lnTo>
                <a:lnTo>
                  <a:pt x="683211" y="1247334"/>
                </a:lnTo>
                <a:lnTo>
                  <a:pt x="683211" y="1251577"/>
                </a:lnTo>
                <a:lnTo>
                  <a:pt x="683211" y="1247334"/>
                </a:lnTo>
                <a:lnTo>
                  <a:pt x="687455" y="1247334"/>
                </a:lnTo>
                <a:lnTo>
                  <a:pt x="687455" y="1251577"/>
                </a:lnTo>
                <a:lnTo>
                  <a:pt x="687455" y="1247334"/>
                </a:lnTo>
                <a:lnTo>
                  <a:pt x="687455" y="1243091"/>
                </a:lnTo>
                <a:lnTo>
                  <a:pt x="687455" y="1247334"/>
                </a:lnTo>
                <a:lnTo>
                  <a:pt x="687455" y="1251577"/>
                </a:lnTo>
                <a:lnTo>
                  <a:pt x="687455" y="1247334"/>
                </a:lnTo>
                <a:lnTo>
                  <a:pt x="691698" y="1251577"/>
                </a:lnTo>
                <a:lnTo>
                  <a:pt x="691698" y="1255819"/>
                </a:lnTo>
                <a:lnTo>
                  <a:pt x="691698" y="1251577"/>
                </a:lnTo>
                <a:lnTo>
                  <a:pt x="691698" y="1255819"/>
                </a:lnTo>
                <a:lnTo>
                  <a:pt x="691698" y="1260062"/>
                </a:lnTo>
                <a:lnTo>
                  <a:pt x="691698" y="1264304"/>
                </a:lnTo>
                <a:lnTo>
                  <a:pt x="691698" y="1260062"/>
                </a:lnTo>
                <a:lnTo>
                  <a:pt x="691698" y="1255819"/>
                </a:lnTo>
                <a:lnTo>
                  <a:pt x="695942" y="1251577"/>
                </a:lnTo>
                <a:lnTo>
                  <a:pt x="695942" y="1247334"/>
                </a:lnTo>
                <a:lnTo>
                  <a:pt x="695942" y="1243091"/>
                </a:lnTo>
                <a:lnTo>
                  <a:pt x="695942" y="1238849"/>
                </a:lnTo>
                <a:lnTo>
                  <a:pt x="700185" y="1234606"/>
                </a:lnTo>
                <a:lnTo>
                  <a:pt x="700185" y="1238849"/>
                </a:lnTo>
                <a:lnTo>
                  <a:pt x="700185" y="1243091"/>
                </a:lnTo>
                <a:lnTo>
                  <a:pt x="700185" y="1238849"/>
                </a:lnTo>
                <a:lnTo>
                  <a:pt x="700185" y="1234606"/>
                </a:lnTo>
                <a:lnTo>
                  <a:pt x="700185" y="1238849"/>
                </a:lnTo>
                <a:lnTo>
                  <a:pt x="700185" y="1243091"/>
                </a:lnTo>
                <a:lnTo>
                  <a:pt x="700185" y="1247334"/>
                </a:lnTo>
                <a:lnTo>
                  <a:pt x="700185" y="1243091"/>
                </a:lnTo>
                <a:lnTo>
                  <a:pt x="704429" y="1243091"/>
                </a:lnTo>
                <a:lnTo>
                  <a:pt x="704429" y="1238849"/>
                </a:lnTo>
                <a:lnTo>
                  <a:pt x="704429" y="1243091"/>
                </a:lnTo>
                <a:lnTo>
                  <a:pt x="704429" y="1238849"/>
                </a:lnTo>
                <a:lnTo>
                  <a:pt x="704429" y="1243091"/>
                </a:lnTo>
                <a:lnTo>
                  <a:pt x="704429" y="1238849"/>
                </a:lnTo>
                <a:lnTo>
                  <a:pt x="704429" y="1243091"/>
                </a:lnTo>
                <a:lnTo>
                  <a:pt x="704429" y="1247334"/>
                </a:lnTo>
                <a:lnTo>
                  <a:pt x="704429" y="1255819"/>
                </a:lnTo>
                <a:lnTo>
                  <a:pt x="704429" y="1251577"/>
                </a:lnTo>
                <a:lnTo>
                  <a:pt x="704429" y="1255819"/>
                </a:lnTo>
                <a:lnTo>
                  <a:pt x="708673" y="1251577"/>
                </a:lnTo>
                <a:lnTo>
                  <a:pt x="708673" y="1255819"/>
                </a:lnTo>
                <a:lnTo>
                  <a:pt x="708673" y="1260062"/>
                </a:lnTo>
                <a:lnTo>
                  <a:pt x="708673" y="1255819"/>
                </a:lnTo>
                <a:lnTo>
                  <a:pt x="708673" y="1251577"/>
                </a:lnTo>
                <a:lnTo>
                  <a:pt x="708673" y="1255819"/>
                </a:lnTo>
                <a:lnTo>
                  <a:pt x="708673" y="1251577"/>
                </a:lnTo>
                <a:lnTo>
                  <a:pt x="708673" y="1255819"/>
                </a:lnTo>
                <a:lnTo>
                  <a:pt x="708673" y="1260062"/>
                </a:lnTo>
                <a:lnTo>
                  <a:pt x="708673" y="1264304"/>
                </a:lnTo>
                <a:lnTo>
                  <a:pt x="712916" y="1264304"/>
                </a:lnTo>
                <a:lnTo>
                  <a:pt x="712916" y="1255819"/>
                </a:lnTo>
                <a:lnTo>
                  <a:pt x="712916" y="1260062"/>
                </a:lnTo>
                <a:lnTo>
                  <a:pt x="712916" y="1255819"/>
                </a:lnTo>
                <a:lnTo>
                  <a:pt x="712916" y="1260062"/>
                </a:lnTo>
                <a:lnTo>
                  <a:pt x="712916" y="1251577"/>
                </a:lnTo>
                <a:lnTo>
                  <a:pt x="717160" y="1251577"/>
                </a:lnTo>
                <a:lnTo>
                  <a:pt x="717160" y="1268547"/>
                </a:lnTo>
                <a:lnTo>
                  <a:pt x="717160" y="1264304"/>
                </a:lnTo>
                <a:lnTo>
                  <a:pt x="717160" y="1272790"/>
                </a:lnTo>
                <a:lnTo>
                  <a:pt x="717160" y="1268547"/>
                </a:lnTo>
                <a:lnTo>
                  <a:pt x="717160" y="1260062"/>
                </a:lnTo>
                <a:lnTo>
                  <a:pt x="717160" y="1272790"/>
                </a:lnTo>
                <a:lnTo>
                  <a:pt x="717160" y="1268547"/>
                </a:lnTo>
                <a:lnTo>
                  <a:pt x="717160" y="1264304"/>
                </a:lnTo>
                <a:lnTo>
                  <a:pt x="717160" y="1268547"/>
                </a:lnTo>
                <a:lnTo>
                  <a:pt x="717160" y="1264304"/>
                </a:lnTo>
                <a:lnTo>
                  <a:pt x="721403" y="1264304"/>
                </a:lnTo>
                <a:lnTo>
                  <a:pt x="721403" y="1268547"/>
                </a:lnTo>
                <a:lnTo>
                  <a:pt x="721403" y="1264304"/>
                </a:lnTo>
                <a:lnTo>
                  <a:pt x="721403" y="1260062"/>
                </a:lnTo>
                <a:lnTo>
                  <a:pt x="721403" y="1255819"/>
                </a:lnTo>
                <a:lnTo>
                  <a:pt x="721403" y="1251577"/>
                </a:lnTo>
                <a:lnTo>
                  <a:pt x="721403" y="1255819"/>
                </a:lnTo>
                <a:lnTo>
                  <a:pt x="721403" y="1251577"/>
                </a:lnTo>
                <a:lnTo>
                  <a:pt x="721403" y="1255819"/>
                </a:lnTo>
                <a:lnTo>
                  <a:pt x="725647" y="1251577"/>
                </a:lnTo>
                <a:lnTo>
                  <a:pt x="725647" y="1255819"/>
                </a:lnTo>
                <a:lnTo>
                  <a:pt x="725647" y="1251577"/>
                </a:lnTo>
                <a:lnTo>
                  <a:pt x="725647" y="1247334"/>
                </a:lnTo>
                <a:lnTo>
                  <a:pt x="725647" y="1251577"/>
                </a:lnTo>
                <a:lnTo>
                  <a:pt x="725647" y="1247334"/>
                </a:lnTo>
                <a:lnTo>
                  <a:pt x="725647" y="1243091"/>
                </a:lnTo>
                <a:lnTo>
                  <a:pt x="729890" y="1243091"/>
                </a:lnTo>
                <a:lnTo>
                  <a:pt x="729890" y="1238849"/>
                </a:lnTo>
                <a:lnTo>
                  <a:pt x="729890" y="1243091"/>
                </a:lnTo>
                <a:lnTo>
                  <a:pt x="729890" y="1238849"/>
                </a:lnTo>
                <a:lnTo>
                  <a:pt x="729890" y="1243091"/>
                </a:lnTo>
                <a:lnTo>
                  <a:pt x="729890" y="1238849"/>
                </a:lnTo>
                <a:lnTo>
                  <a:pt x="729890" y="1234606"/>
                </a:lnTo>
                <a:lnTo>
                  <a:pt x="734134" y="1234606"/>
                </a:lnTo>
                <a:lnTo>
                  <a:pt x="734134" y="1230363"/>
                </a:lnTo>
                <a:lnTo>
                  <a:pt x="734134" y="1234606"/>
                </a:lnTo>
                <a:lnTo>
                  <a:pt x="734134" y="1230363"/>
                </a:lnTo>
                <a:lnTo>
                  <a:pt x="734134" y="1226121"/>
                </a:lnTo>
                <a:lnTo>
                  <a:pt x="734134" y="1230363"/>
                </a:lnTo>
                <a:lnTo>
                  <a:pt x="734134" y="1221878"/>
                </a:lnTo>
                <a:lnTo>
                  <a:pt x="734134" y="1226121"/>
                </a:lnTo>
                <a:lnTo>
                  <a:pt x="734134" y="1217635"/>
                </a:lnTo>
                <a:lnTo>
                  <a:pt x="738377" y="1213393"/>
                </a:lnTo>
                <a:lnTo>
                  <a:pt x="738377" y="1217635"/>
                </a:lnTo>
                <a:lnTo>
                  <a:pt x="738377" y="1209150"/>
                </a:lnTo>
                <a:lnTo>
                  <a:pt x="738377" y="1213393"/>
                </a:lnTo>
                <a:lnTo>
                  <a:pt x="738377" y="1209150"/>
                </a:lnTo>
                <a:lnTo>
                  <a:pt x="738377" y="1221878"/>
                </a:lnTo>
                <a:lnTo>
                  <a:pt x="738377" y="1217635"/>
                </a:lnTo>
                <a:lnTo>
                  <a:pt x="738377" y="1213393"/>
                </a:lnTo>
                <a:lnTo>
                  <a:pt x="738377" y="1209150"/>
                </a:lnTo>
                <a:lnTo>
                  <a:pt x="738377" y="1204907"/>
                </a:lnTo>
                <a:lnTo>
                  <a:pt x="742621" y="1204907"/>
                </a:lnTo>
                <a:lnTo>
                  <a:pt x="742621" y="1200665"/>
                </a:lnTo>
                <a:lnTo>
                  <a:pt x="742621" y="1204907"/>
                </a:lnTo>
                <a:lnTo>
                  <a:pt x="742621" y="1200665"/>
                </a:lnTo>
                <a:lnTo>
                  <a:pt x="742621" y="1196422"/>
                </a:lnTo>
                <a:lnTo>
                  <a:pt x="742621" y="1200665"/>
                </a:lnTo>
                <a:lnTo>
                  <a:pt x="742621" y="1204907"/>
                </a:lnTo>
                <a:lnTo>
                  <a:pt x="742621" y="1200665"/>
                </a:lnTo>
                <a:lnTo>
                  <a:pt x="742621" y="1196422"/>
                </a:lnTo>
                <a:lnTo>
                  <a:pt x="742621" y="1200665"/>
                </a:lnTo>
                <a:lnTo>
                  <a:pt x="742621" y="1196422"/>
                </a:lnTo>
                <a:lnTo>
                  <a:pt x="742621" y="1192180"/>
                </a:lnTo>
                <a:lnTo>
                  <a:pt x="742621" y="1196422"/>
                </a:lnTo>
                <a:lnTo>
                  <a:pt x="742621" y="1200665"/>
                </a:lnTo>
                <a:lnTo>
                  <a:pt x="746864" y="1204907"/>
                </a:lnTo>
                <a:lnTo>
                  <a:pt x="746864" y="1187937"/>
                </a:lnTo>
                <a:lnTo>
                  <a:pt x="746864" y="1192180"/>
                </a:lnTo>
                <a:lnTo>
                  <a:pt x="746864" y="1183694"/>
                </a:lnTo>
                <a:lnTo>
                  <a:pt x="746864" y="1187937"/>
                </a:lnTo>
                <a:lnTo>
                  <a:pt x="751108" y="1187937"/>
                </a:lnTo>
                <a:lnTo>
                  <a:pt x="751108" y="1192180"/>
                </a:lnTo>
                <a:lnTo>
                  <a:pt x="751108" y="1187937"/>
                </a:lnTo>
                <a:lnTo>
                  <a:pt x="751108" y="1183694"/>
                </a:lnTo>
                <a:lnTo>
                  <a:pt x="751108" y="1179452"/>
                </a:lnTo>
                <a:lnTo>
                  <a:pt x="751108" y="1183694"/>
                </a:lnTo>
                <a:lnTo>
                  <a:pt x="751108" y="1166724"/>
                </a:lnTo>
                <a:lnTo>
                  <a:pt x="751108" y="1170966"/>
                </a:lnTo>
                <a:lnTo>
                  <a:pt x="751108" y="1166724"/>
                </a:lnTo>
                <a:lnTo>
                  <a:pt x="751108" y="1170966"/>
                </a:lnTo>
                <a:lnTo>
                  <a:pt x="751108" y="1166724"/>
                </a:lnTo>
                <a:lnTo>
                  <a:pt x="755352" y="1162481"/>
                </a:lnTo>
                <a:lnTo>
                  <a:pt x="755352" y="1166724"/>
                </a:lnTo>
                <a:lnTo>
                  <a:pt x="755352" y="1162481"/>
                </a:lnTo>
                <a:lnTo>
                  <a:pt x="755352" y="1158239"/>
                </a:lnTo>
                <a:lnTo>
                  <a:pt x="755352" y="1153996"/>
                </a:lnTo>
                <a:lnTo>
                  <a:pt x="755352" y="1162481"/>
                </a:lnTo>
                <a:lnTo>
                  <a:pt x="755352" y="1166724"/>
                </a:lnTo>
                <a:lnTo>
                  <a:pt x="755352" y="1162481"/>
                </a:lnTo>
                <a:lnTo>
                  <a:pt x="755352" y="1158239"/>
                </a:lnTo>
                <a:lnTo>
                  <a:pt x="755352" y="1162481"/>
                </a:lnTo>
                <a:lnTo>
                  <a:pt x="755352" y="1166724"/>
                </a:lnTo>
                <a:lnTo>
                  <a:pt x="755352" y="1162481"/>
                </a:lnTo>
                <a:lnTo>
                  <a:pt x="755352" y="1158239"/>
                </a:lnTo>
                <a:lnTo>
                  <a:pt x="755352" y="1153996"/>
                </a:lnTo>
                <a:lnTo>
                  <a:pt x="755352" y="1149753"/>
                </a:lnTo>
                <a:lnTo>
                  <a:pt x="755352" y="1153996"/>
                </a:lnTo>
                <a:lnTo>
                  <a:pt x="755352" y="1149753"/>
                </a:lnTo>
                <a:lnTo>
                  <a:pt x="759595" y="1149753"/>
                </a:lnTo>
                <a:lnTo>
                  <a:pt x="759595" y="1153996"/>
                </a:lnTo>
                <a:lnTo>
                  <a:pt x="759595" y="1149753"/>
                </a:lnTo>
                <a:lnTo>
                  <a:pt x="759595" y="1153996"/>
                </a:lnTo>
                <a:lnTo>
                  <a:pt x="759595" y="1145511"/>
                </a:lnTo>
                <a:lnTo>
                  <a:pt x="759595" y="1149753"/>
                </a:lnTo>
                <a:lnTo>
                  <a:pt x="759595" y="1158239"/>
                </a:lnTo>
                <a:lnTo>
                  <a:pt x="759595" y="1153996"/>
                </a:lnTo>
                <a:lnTo>
                  <a:pt x="759595" y="1166724"/>
                </a:lnTo>
                <a:lnTo>
                  <a:pt x="759595" y="1158239"/>
                </a:lnTo>
                <a:lnTo>
                  <a:pt x="759595" y="1149753"/>
                </a:lnTo>
                <a:lnTo>
                  <a:pt x="759595" y="1153996"/>
                </a:lnTo>
                <a:lnTo>
                  <a:pt x="759595" y="1149753"/>
                </a:lnTo>
                <a:lnTo>
                  <a:pt x="759595" y="1153996"/>
                </a:lnTo>
                <a:lnTo>
                  <a:pt x="759595" y="1149753"/>
                </a:lnTo>
                <a:lnTo>
                  <a:pt x="763839" y="1149753"/>
                </a:lnTo>
                <a:lnTo>
                  <a:pt x="763839" y="1145511"/>
                </a:lnTo>
                <a:lnTo>
                  <a:pt x="763839" y="1141268"/>
                </a:lnTo>
                <a:lnTo>
                  <a:pt x="763839" y="1145511"/>
                </a:lnTo>
                <a:lnTo>
                  <a:pt x="763839" y="1141268"/>
                </a:lnTo>
                <a:lnTo>
                  <a:pt x="763839" y="1145511"/>
                </a:lnTo>
                <a:lnTo>
                  <a:pt x="763839" y="1149753"/>
                </a:lnTo>
                <a:lnTo>
                  <a:pt x="763839" y="1145511"/>
                </a:lnTo>
                <a:lnTo>
                  <a:pt x="763839" y="1149753"/>
                </a:lnTo>
                <a:lnTo>
                  <a:pt x="763839" y="1145511"/>
                </a:lnTo>
                <a:lnTo>
                  <a:pt x="763839" y="1141268"/>
                </a:lnTo>
                <a:lnTo>
                  <a:pt x="768082" y="1141268"/>
                </a:lnTo>
                <a:lnTo>
                  <a:pt x="768082" y="1124297"/>
                </a:lnTo>
                <a:lnTo>
                  <a:pt x="768082" y="1128540"/>
                </a:lnTo>
                <a:lnTo>
                  <a:pt x="768082" y="1111570"/>
                </a:lnTo>
                <a:lnTo>
                  <a:pt x="768082" y="1120055"/>
                </a:lnTo>
                <a:lnTo>
                  <a:pt x="768082" y="1107327"/>
                </a:lnTo>
                <a:lnTo>
                  <a:pt x="768082" y="1111570"/>
                </a:lnTo>
                <a:lnTo>
                  <a:pt x="772326" y="1111570"/>
                </a:lnTo>
                <a:lnTo>
                  <a:pt x="772326" y="1115812"/>
                </a:lnTo>
                <a:lnTo>
                  <a:pt x="772326" y="1120055"/>
                </a:lnTo>
                <a:lnTo>
                  <a:pt x="772326" y="1115812"/>
                </a:lnTo>
                <a:lnTo>
                  <a:pt x="772326" y="1120055"/>
                </a:lnTo>
                <a:lnTo>
                  <a:pt x="772326" y="1115812"/>
                </a:lnTo>
                <a:lnTo>
                  <a:pt x="772326" y="1111570"/>
                </a:lnTo>
                <a:lnTo>
                  <a:pt x="772326" y="1107327"/>
                </a:lnTo>
                <a:lnTo>
                  <a:pt x="772326" y="1103084"/>
                </a:lnTo>
                <a:lnTo>
                  <a:pt x="772326" y="1098842"/>
                </a:lnTo>
                <a:lnTo>
                  <a:pt x="772326" y="1103084"/>
                </a:lnTo>
                <a:lnTo>
                  <a:pt x="772326" y="1098842"/>
                </a:lnTo>
                <a:lnTo>
                  <a:pt x="776569" y="1115812"/>
                </a:lnTo>
                <a:lnTo>
                  <a:pt x="776569" y="1107327"/>
                </a:lnTo>
                <a:lnTo>
                  <a:pt x="776569" y="1115812"/>
                </a:lnTo>
                <a:lnTo>
                  <a:pt x="776569" y="1111570"/>
                </a:lnTo>
                <a:lnTo>
                  <a:pt x="776569" y="1128540"/>
                </a:lnTo>
                <a:lnTo>
                  <a:pt x="776569" y="1120055"/>
                </a:lnTo>
                <a:lnTo>
                  <a:pt x="776569" y="1124297"/>
                </a:lnTo>
                <a:lnTo>
                  <a:pt x="776569" y="1115812"/>
                </a:lnTo>
                <a:lnTo>
                  <a:pt x="776569" y="1120055"/>
                </a:lnTo>
                <a:lnTo>
                  <a:pt x="776569" y="1094599"/>
                </a:lnTo>
                <a:lnTo>
                  <a:pt x="776569" y="1098842"/>
                </a:lnTo>
                <a:lnTo>
                  <a:pt x="780813" y="1098842"/>
                </a:lnTo>
                <a:lnTo>
                  <a:pt x="780813" y="1103084"/>
                </a:lnTo>
                <a:lnTo>
                  <a:pt x="780813" y="1098842"/>
                </a:lnTo>
                <a:lnTo>
                  <a:pt x="780813" y="1103084"/>
                </a:lnTo>
                <a:lnTo>
                  <a:pt x="780813" y="1098842"/>
                </a:lnTo>
                <a:lnTo>
                  <a:pt x="780813" y="1103084"/>
                </a:lnTo>
                <a:lnTo>
                  <a:pt x="780813" y="1098842"/>
                </a:lnTo>
                <a:lnTo>
                  <a:pt x="780813" y="1103084"/>
                </a:lnTo>
                <a:lnTo>
                  <a:pt x="780813" y="1107327"/>
                </a:lnTo>
                <a:lnTo>
                  <a:pt x="780813" y="1103084"/>
                </a:lnTo>
                <a:lnTo>
                  <a:pt x="785057" y="1103084"/>
                </a:lnTo>
                <a:lnTo>
                  <a:pt x="785057" y="1107327"/>
                </a:lnTo>
                <a:lnTo>
                  <a:pt x="785057" y="1103084"/>
                </a:lnTo>
                <a:lnTo>
                  <a:pt x="785057" y="1107327"/>
                </a:lnTo>
                <a:lnTo>
                  <a:pt x="785057" y="1111570"/>
                </a:lnTo>
                <a:lnTo>
                  <a:pt x="785057" y="1107327"/>
                </a:lnTo>
                <a:lnTo>
                  <a:pt x="785057" y="1111570"/>
                </a:lnTo>
                <a:lnTo>
                  <a:pt x="785057" y="1107327"/>
                </a:lnTo>
                <a:lnTo>
                  <a:pt x="785057" y="1103084"/>
                </a:lnTo>
                <a:lnTo>
                  <a:pt x="785057" y="1107327"/>
                </a:lnTo>
                <a:lnTo>
                  <a:pt x="785057" y="1111570"/>
                </a:lnTo>
                <a:lnTo>
                  <a:pt x="785057" y="1107327"/>
                </a:lnTo>
                <a:lnTo>
                  <a:pt x="785057" y="1103084"/>
                </a:lnTo>
                <a:lnTo>
                  <a:pt x="785057" y="1098842"/>
                </a:lnTo>
                <a:lnTo>
                  <a:pt x="785057" y="1094599"/>
                </a:lnTo>
                <a:lnTo>
                  <a:pt x="789300" y="1094599"/>
                </a:lnTo>
                <a:lnTo>
                  <a:pt x="789300" y="1090356"/>
                </a:lnTo>
                <a:lnTo>
                  <a:pt x="789300" y="1086114"/>
                </a:lnTo>
                <a:lnTo>
                  <a:pt x="789300" y="1081871"/>
                </a:lnTo>
                <a:lnTo>
                  <a:pt x="789300" y="1086114"/>
                </a:lnTo>
                <a:lnTo>
                  <a:pt x="789300" y="1081871"/>
                </a:lnTo>
                <a:lnTo>
                  <a:pt x="789300" y="1086114"/>
                </a:lnTo>
                <a:lnTo>
                  <a:pt x="789300" y="1081871"/>
                </a:lnTo>
                <a:lnTo>
                  <a:pt x="789300" y="1086114"/>
                </a:lnTo>
                <a:lnTo>
                  <a:pt x="789300" y="1081871"/>
                </a:lnTo>
                <a:lnTo>
                  <a:pt x="789300" y="1086114"/>
                </a:lnTo>
                <a:lnTo>
                  <a:pt x="789300" y="1090356"/>
                </a:lnTo>
                <a:lnTo>
                  <a:pt x="789300" y="1086114"/>
                </a:lnTo>
                <a:lnTo>
                  <a:pt x="789300" y="1081871"/>
                </a:lnTo>
                <a:lnTo>
                  <a:pt x="789300" y="1086114"/>
                </a:lnTo>
                <a:lnTo>
                  <a:pt x="793544" y="1086114"/>
                </a:lnTo>
                <a:lnTo>
                  <a:pt x="793544" y="1081871"/>
                </a:lnTo>
                <a:lnTo>
                  <a:pt x="793544" y="1086114"/>
                </a:lnTo>
                <a:lnTo>
                  <a:pt x="793544" y="1090356"/>
                </a:lnTo>
                <a:lnTo>
                  <a:pt x="793544" y="1094599"/>
                </a:lnTo>
                <a:lnTo>
                  <a:pt x="793544" y="1098842"/>
                </a:lnTo>
                <a:lnTo>
                  <a:pt x="793544" y="1103084"/>
                </a:lnTo>
                <a:lnTo>
                  <a:pt x="793544" y="1107327"/>
                </a:lnTo>
                <a:lnTo>
                  <a:pt x="793544" y="1103084"/>
                </a:lnTo>
                <a:lnTo>
                  <a:pt x="793544" y="1094599"/>
                </a:lnTo>
                <a:lnTo>
                  <a:pt x="793544" y="1098842"/>
                </a:lnTo>
                <a:lnTo>
                  <a:pt x="793544" y="1090356"/>
                </a:lnTo>
                <a:lnTo>
                  <a:pt x="793544" y="1094599"/>
                </a:lnTo>
                <a:lnTo>
                  <a:pt x="793544" y="1090356"/>
                </a:lnTo>
                <a:lnTo>
                  <a:pt x="797787" y="1090356"/>
                </a:lnTo>
                <a:lnTo>
                  <a:pt x="797787" y="1086114"/>
                </a:lnTo>
                <a:lnTo>
                  <a:pt x="797787" y="1081871"/>
                </a:lnTo>
                <a:lnTo>
                  <a:pt x="797787" y="1077628"/>
                </a:lnTo>
                <a:lnTo>
                  <a:pt x="797787" y="1081871"/>
                </a:lnTo>
                <a:lnTo>
                  <a:pt x="797787" y="1077628"/>
                </a:lnTo>
                <a:lnTo>
                  <a:pt x="797787" y="1081871"/>
                </a:lnTo>
                <a:lnTo>
                  <a:pt x="797787" y="1077628"/>
                </a:lnTo>
                <a:lnTo>
                  <a:pt x="797787" y="1081871"/>
                </a:lnTo>
                <a:lnTo>
                  <a:pt x="797787" y="1086114"/>
                </a:lnTo>
                <a:lnTo>
                  <a:pt x="802031" y="1086114"/>
                </a:lnTo>
                <a:lnTo>
                  <a:pt x="802031" y="1090356"/>
                </a:lnTo>
                <a:lnTo>
                  <a:pt x="802031" y="1086114"/>
                </a:lnTo>
                <a:lnTo>
                  <a:pt x="802031" y="1090356"/>
                </a:lnTo>
                <a:lnTo>
                  <a:pt x="802031" y="1086114"/>
                </a:lnTo>
                <a:lnTo>
                  <a:pt x="802031" y="1090356"/>
                </a:lnTo>
                <a:lnTo>
                  <a:pt x="802031" y="1094599"/>
                </a:lnTo>
                <a:lnTo>
                  <a:pt x="802031" y="1098842"/>
                </a:lnTo>
                <a:lnTo>
                  <a:pt x="802031" y="1103084"/>
                </a:lnTo>
                <a:lnTo>
                  <a:pt x="802031" y="1098842"/>
                </a:lnTo>
                <a:lnTo>
                  <a:pt x="802031" y="1094599"/>
                </a:lnTo>
                <a:lnTo>
                  <a:pt x="802031" y="1090356"/>
                </a:lnTo>
                <a:lnTo>
                  <a:pt x="806274" y="1094599"/>
                </a:lnTo>
                <a:lnTo>
                  <a:pt x="806274" y="1098842"/>
                </a:lnTo>
                <a:lnTo>
                  <a:pt x="806274" y="1094599"/>
                </a:lnTo>
                <a:lnTo>
                  <a:pt x="806274" y="1098842"/>
                </a:lnTo>
                <a:lnTo>
                  <a:pt x="806274" y="1086114"/>
                </a:lnTo>
                <a:lnTo>
                  <a:pt x="806274" y="1090356"/>
                </a:lnTo>
                <a:lnTo>
                  <a:pt x="806274" y="1094599"/>
                </a:lnTo>
                <a:lnTo>
                  <a:pt x="806274" y="1098842"/>
                </a:lnTo>
                <a:lnTo>
                  <a:pt x="806274" y="1103084"/>
                </a:lnTo>
                <a:lnTo>
                  <a:pt x="806274" y="1098842"/>
                </a:lnTo>
                <a:lnTo>
                  <a:pt x="806274" y="1103084"/>
                </a:lnTo>
                <a:lnTo>
                  <a:pt x="806274" y="1094599"/>
                </a:lnTo>
                <a:lnTo>
                  <a:pt x="806274" y="1098842"/>
                </a:lnTo>
                <a:lnTo>
                  <a:pt x="806274" y="1094599"/>
                </a:lnTo>
                <a:lnTo>
                  <a:pt x="806274" y="1090356"/>
                </a:lnTo>
                <a:lnTo>
                  <a:pt x="810518" y="1090356"/>
                </a:lnTo>
                <a:lnTo>
                  <a:pt x="810518" y="1094599"/>
                </a:lnTo>
                <a:lnTo>
                  <a:pt x="810518" y="1098842"/>
                </a:lnTo>
                <a:lnTo>
                  <a:pt x="810518" y="1103084"/>
                </a:lnTo>
                <a:lnTo>
                  <a:pt x="814761" y="1103084"/>
                </a:lnTo>
                <a:lnTo>
                  <a:pt x="814761" y="1107327"/>
                </a:lnTo>
                <a:lnTo>
                  <a:pt x="814761" y="1111570"/>
                </a:lnTo>
                <a:lnTo>
                  <a:pt x="814761" y="1115812"/>
                </a:lnTo>
                <a:lnTo>
                  <a:pt x="814761" y="1111570"/>
                </a:lnTo>
                <a:lnTo>
                  <a:pt x="814761" y="1107327"/>
                </a:lnTo>
                <a:lnTo>
                  <a:pt x="819005" y="1107327"/>
                </a:lnTo>
                <a:lnTo>
                  <a:pt x="819005" y="1103084"/>
                </a:lnTo>
                <a:lnTo>
                  <a:pt x="819005" y="1098842"/>
                </a:lnTo>
                <a:lnTo>
                  <a:pt x="819005" y="1094599"/>
                </a:lnTo>
                <a:lnTo>
                  <a:pt x="819005" y="1090356"/>
                </a:lnTo>
                <a:lnTo>
                  <a:pt x="819005" y="1094599"/>
                </a:lnTo>
                <a:lnTo>
                  <a:pt x="819005" y="1090356"/>
                </a:lnTo>
                <a:lnTo>
                  <a:pt x="823248" y="1090356"/>
                </a:lnTo>
                <a:lnTo>
                  <a:pt x="823248" y="1086114"/>
                </a:lnTo>
                <a:lnTo>
                  <a:pt x="823248" y="1090356"/>
                </a:lnTo>
                <a:lnTo>
                  <a:pt x="823248" y="1086114"/>
                </a:lnTo>
                <a:lnTo>
                  <a:pt x="823248" y="1090356"/>
                </a:lnTo>
                <a:lnTo>
                  <a:pt x="823248" y="1086114"/>
                </a:lnTo>
                <a:lnTo>
                  <a:pt x="823248" y="1081871"/>
                </a:lnTo>
                <a:lnTo>
                  <a:pt x="823248" y="1077628"/>
                </a:lnTo>
                <a:lnTo>
                  <a:pt x="823248" y="1081871"/>
                </a:lnTo>
                <a:lnTo>
                  <a:pt x="827492" y="1081871"/>
                </a:lnTo>
                <a:lnTo>
                  <a:pt x="827492" y="1094599"/>
                </a:lnTo>
                <a:lnTo>
                  <a:pt x="827492" y="1090356"/>
                </a:lnTo>
                <a:lnTo>
                  <a:pt x="827492" y="1103084"/>
                </a:lnTo>
                <a:lnTo>
                  <a:pt x="827492" y="1098842"/>
                </a:lnTo>
                <a:lnTo>
                  <a:pt x="827492" y="1107327"/>
                </a:lnTo>
                <a:lnTo>
                  <a:pt x="827492" y="1103084"/>
                </a:lnTo>
                <a:lnTo>
                  <a:pt x="827492" y="1098842"/>
                </a:lnTo>
                <a:lnTo>
                  <a:pt x="827492" y="1103084"/>
                </a:lnTo>
                <a:lnTo>
                  <a:pt x="827492" y="1107327"/>
                </a:lnTo>
                <a:lnTo>
                  <a:pt x="827492" y="1103084"/>
                </a:lnTo>
                <a:lnTo>
                  <a:pt x="831736" y="1103084"/>
                </a:lnTo>
                <a:lnTo>
                  <a:pt x="831736" y="1115812"/>
                </a:lnTo>
                <a:lnTo>
                  <a:pt x="831736" y="1111570"/>
                </a:lnTo>
                <a:lnTo>
                  <a:pt x="831736" y="1115812"/>
                </a:lnTo>
                <a:lnTo>
                  <a:pt x="831736" y="1111570"/>
                </a:lnTo>
                <a:lnTo>
                  <a:pt x="831736" y="1124297"/>
                </a:lnTo>
                <a:lnTo>
                  <a:pt x="831736" y="1120055"/>
                </a:lnTo>
                <a:lnTo>
                  <a:pt x="831736" y="1137025"/>
                </a:lnTo>
                <a:lnTo>
                  <a:pt x="831736" y="1128540"/>
                </a:lnTo>
                <a:lnTo>
                  <a:pt x="831736" y="1124297"/>
                </a:lnTo>
                <a:lnTo>
                  <a:pt x="831736" y="1128540"/>
                </a:lnTo>
                <a:lnTo>
                  <a:pt x="835979" y="1128540"/>
                </a:lnTo>
                <a:lnTo>
                  <a:pt x="835979" y="1132783"/>
                </a:lnTo>
                <a:lnTo>
                  <a:pt x="835979" y="1137025"/>
                </a:lnTo>
                <a:lnTo>
                  <a:pt x="835979" y="1128540"/>
                </a:lnTo>
                <a:lnTo>
                  <a:pt x="835979" y="1132783"/>
                </a:lnTo>
                <a:lnTo>
                  <a:pt x="835979" y="1124297"/>
                </a:lnTo>
                <a:lnTo>
                  <a:pt x="835979" y="1132783"/>
                </a:lnTo>
                <a:lnTo>
                  <a:pt x="835979" y="1120055"/>
                </a:lnTo>
                <a:lnTo>
                  <a:pt x="835979" y="1124297"/>
                </a:lnTo>
                <a:lnTo>
                  <a:pt x="835979" y="1120055"/>
                </a:lnTo>
                <a:lnTo>
                  <a:pt x="835979" y="1124297"/>
                </a:lnTo>
                <a:lnTo>
                  <a:pt x="835979" y="1128540"/>
                </a:lnTo>
                <a:lnTo>
                  <a:pt x="835979" y="1132783"/>
                </a:lnTo>
                <a:lnTo>
                  <a:pt x="835979" y="1137025"/>
                </a:lnTo>
                <a:lnTo>
                  <a:pt x="835979" y="1132783"/>
                </a:lnTo>
                <a:lnTo>
                  <a:pt x="840223" y="1128540"/>
                </a:lnTo>
                <a:lnTo>
                  <a:pt x="840223" y="1124297"/>
                </a:lnTo>
                <a:lnTo>
                  <a:pt x="840223" y="1128540"/>
                </a:lnTo>
                <a:lnTo>
                  <a:pt x="840223" y="1124297"/>
                </a:lnTo>
                <a:lnTo>
                  <a:pt x="840223" y="1128540"/>
                </a:lnTo>
                <a:lnTo>
                  <a:pt x="840223" y="1124297"/>
                </a:lnTo>
                <a:lnTo>
                  <a:pt x="840223" y="1120055"/>
                </a:lnTo>
                <a:lnTo>
                  <a:pt x="840223" y="1115812"/>
                </a:lnTo>
                <a:lnTo>
                  <a:pt x="840223" y="1120055"/>
                </a:lnTo>
                <a:lnTo>
                  <a:pt x="840223" y="1124297"/>
                </a:lnTo>
                <a:lnTo>
                  <a:pt x="840223" y="1128540"/>
                </a:lnTo>
                <a:lnTo>
                  <a:pt x="840223" y="1124297"/>
                </a:lnTo>
                <a:lnTo>
                  <a:pt x="844466" y="1128540"/>
                </a:lnTo>
                <a:lnTo>
                  <a:pt x="844466" y="1115812"/>
                </a:lnTo>
                <a:lnTo>
                  <a:pt x="844466" y="1120055"/>
                </a:lnTo>
                <a:lnTo>
                  <a:pt x="844466" y="1115812"/>
                </a:lnTo>
                <a:lnTo>
                  <a:pt x="844466" y="1120055"/>
                </a:lnTo>
                <a:lnTo>
                  <a:pt x="844466" y="1115812"/>
                </a:lnTo>
                <a:lnTo>
                  <a:pt x="844466" y="1124297"/>
                </a:lnTo>
                <a:lnTo>
                  <a:pt x="844466" y="1115812"/>
                </a:lnTo>
                <a:lnTo>
                  <a:pt x="844466" y="1120055"/>
                </a:lnTo>
                <a:lnTo>
                  <a:pt x="844466" y="1111570"/>
                </a:lnTo>
                <a:lnTo>
                  <a:pt x="844466" y="1115812"/>
                </a:lnTo>
                <a:lnTo>
                  <a:pt x="848710" y="1115812"/>
                </a:lnTo>
                <a:lnTo>
                  <a:pt x="848710" y="1107327"/>
                </a:lnTo>
                <a:lnTo>
                  <a:pt x="848710" y="1111570"/>
                </a:lnTo>
                <a:lnTo>
                  <a:pt x="848710" y="1098842"/>
                </a:lnTo>
                <a:lnTo>
                  <a:pt x="848710" y="1103084"/>
                </a:lnTo>
                <a:lnTo>
                  <a:pt x="852953" y="1098842"/>
                </a:lnTo>
                <a:lnTo>
                  <a:pt x="852953" y="1103084"/>
                </a:lnTo>
                <a:lnTo>
                  <a:pt x="852953" y="1098842"/>
                </a:lnTo>
                <a:lnTo>
                  <a:pt x="852953" y="1103084"/>
                </a:lnTo>
                <a:lnTo>
                  <a:pt x="852953" y="1098842"/>
                </a:lnTo>
                <a:lnTo>
                  <a:pt x="852953" y="1094599"/>
                </a:lnTo>
                <a:lnTo>
                  <a:pt x="852953" y="1090356"/>
                </a:lnTo>
                <a:lnTo>
                  <a:pt x="852953" y="1086114"/>
                </a:lnTo>
                <a:lnTo>
                  <a:pt x="852953" y="1090356"/>
                </a:lnTo>
                <a:lnTo>
                  <a:pt x="852953" y="1086114"/>
                </a:lnTo>
                <a:lnTo>
                  <a:pt x="857197" y="1086114"/>
                </a:lnTo>
                <a:lnTo>
                  <a:pt x="857197" y="1090356"/>
                </a:lnTo>
                <a:lnTo>
                  <a:pt x="857197" y="1086114"/>
                </a:lnTo>
                <a:lnTo>
                  <a:pt x="857197" y="1081871"/>
                </a:lnTo>
                <a:lnTo>
                  <a:pt x="857197" y="1077628"/>
                </a:lnTo>
                <a:lnTo>
                  <a:pt x="857197" y="1081871"/>
                </a:lnTo>
                <a:lnTo>
                  <a:pt x="857197" y="1077628"/>
                </a:lnTo>
                <a:lnTo>
                  <a:pt x="857197" y="1073386"/>
                </a:lnTo>
                <a:lnTo>
                  <a:pt x="861440" y="1069143"/>
                </a:lnTo>
                <a:lnTo>
                  <a:pt x="861440" y="1073386"/>
                </a:lnTo>
                <a:lnTo>
                  <a:pt x="861440" y="1069143"/>
                </a:lnTo>
                <a:lnTo>
                  <a:pt x="861440" y="1073386"/>
                </a:lnTo>
                <a:lnTo>
                  <a:pt x="861440" y="1069143"/>
                </a:lnTo>
                <a:lnTo>
                  <a:pt x="861440" y="1064901"/>
                </a:lnTo>
                <a:lnTo>
                  <a:pt x="861440" y="1060658"/>
                </a:lnTo>
                <a:lnTo>
                  <a:pt x="861440" y="1069143"/>
                </a:lnTo>
                <a:lnTo>
                  <a:pt x="861440" y="1064901"/>
                </a:lnTo>
                <a:lnTo>
                  <a:pt x="865684" y="1060658"/>
                </a:lnTo>
                <a:lnTo>
                  <a:pt x="865684" y="1064901"/>
                </a:lnTo>
                <a:lnTo>
                  <a:pt x="865684" y="1060658"/>
                </a:lnTo>
                <a:lnTo>
                  <a:pt x="865684" y="1064901"/>
                </a:lnTo>
                <a:lnTo>
                  <a:pt x="865684" y="1060658"/>
                </a:lnTo>
                <a:lnTo>
                  <a:pt x="865684" y="1056415"/>
                </a:lnTo>
                <a:lnTo>
                  <a:pt x="865684" y="1060658"/>
                </a:lnTo>
                <a:lnTo>
                  <a:pt x="865684" y="1047930"/>
                </a:lnTo>
                <a:lnTo>
                  <a:pt x="865684" y="1052173"/>
                </a:lnTo>
                <a:lnTo>
                  <a:pt x="865684" y="1047930"/>
                </a:lnTo>
                <a:lnTo>
                  <a:pt x="869928" y="1047930"/>
                </a:lnTo>
                <a:lnTo>
                  <a:pt x="869928" y="1052173"/>
                </a:lnTo>
                <a:lnTo>
                  <a:pt x="869928" y="1047930"/>
                </a:lnTo>
                <a:lnTo>
                  <a:pt x="869928" y="1052173"/>
                </a:lnTo>
                <a:lnTo>
                  <a:pt x="869928" y="1047930"/>
                </a:lnTo>
                <a:lnTo>
                  <a:pt x="869928" y="1056415"/>
                </a:lnTo>
                <a:lnTo>
                  <a:pt x="869928" y="1052173"/>
                </a:lnTo>
                <a:lnTo>
                  <a:pt x="869928" y="1056415"/>
                </a:lnTo>
                <a:lnTo>
                  <a:pt x="869928" y="1052173"/>
                </a:lnTo>
                <a:lnTo>
                  <a:pt x="869928" y="1056415"/>
                </a:lnTo>
                <a:lnTo>
                  <a:pt x="869928" y="1052173"/>
                </a:lnTo>
                <a:lnTo>
                  <a:pt x="869928" y="1047930"/>
                </a:lnTo>
                <a:lnTo>
                  <a:pt x="869928" y="1043687"/>
                </a:lnTo>
                <a:lnTo>
                  <a:pt x="869928" y="1047930"/>
                </a:lnTo>
                <a:lnTo>
                  <a:pt x="869928" y="1043687"/>
                </a:lnTo>
                <a:lnTo>
                  <a:pt x="869928" y="1047930"/>
                </a:lnTo>
                <a:lnTo>
                  <a:pt x="869928" y="1043687"/>
                </a:lnTo>
                <a:lnTo>
                  <a:pt x="874171" y="1047930"/>
                </a:lnTo>
                <a:lnTo>
                  <a:pt x="874171" y="1043687"/>
                </a:lnTo>
                <a:lnTo>
                  <a:pt x="874171" y="1039445"/>
                </a:lnTo>
                <a:lnTo>
                  <a:pt x="874171" y="1035202"/>
                </a:lnTo>
                <a:lnTo>
                  <a:pt x="874171" y="1039445"/>
                </a:lnTo>
                <a:lnTo>
                  <a:pt x="874171" y="1035202"/>
                </a:lnTo>
                <a:lnTo>
                  <a:pt x="874171" y="1039445"/>
                </a:lnTo>
                <a:lnTo>
                  <a:pt x="874171" y="1043687"/>
                </a:lnTo>
                <a:lnTo>
                  <a:pt x="874171" y="1039445"/>
                </a:lnTo>
                <a:lnTo>
                  <a:pt x="874171" y="1035202"/>
                </a:lnTo>
                <a:lnTo>
                  <a:pt x="878415" y="1035202"/>
                </a:lnTo>
                <a:lnTo>
                  <a:pt x="878415" y="1039445"/>
                </a:lnTo>
                <a:lnTo>
                  <a:pt x="878415" y="1043687"/>
                </a:lnTo>
                <a:lnTo>
                  <a:pt x="878415" y="1039445"/>
                </a:lnTo>
                <a:lnTo>
                  <a:pt x="878415" y="1043687"/>
                </a:lnTo>
                <a:lnTo>
                  <a:pt x="878415" y="1039445"/>
                </a:lnTo>
                <a:lnTo>
                  <a:pt x="878415" y="1035202"/>
                </a:lnTo>
                <a:lnTo>
                  <a:pt x="878415" y="1030959"/>
                </a:lnTo>
                <a:lnTo>
                  <a:pt x="882658" y="1030959"/>
                </a:lnTo>
                <a:lnTo>
                  <a:pt x="882658" y="1035202"/>
                </a:lnTo>
                <a:lnTo>
                  <a:pt x="882658" y="1030959"/>
                </a:lnTo>
                <a:lnTo>
                  <a:pt x="882658" y="1026717"/>
                </a:lnTo>
                <a:lnTo>
                  <a:pt x="882658" y="1030959"/>
                </a:lnTo>
                <a:lnTo>
                  <a:pt x="882658" y="1035202"/>
                </a:lnTo>
                <a:lnTo>
                  <a:pt x="882658" y="1030959"/>
                </a:lnTo>
                <a:lnTo>
                  <a:pt x="882658" y="1035202"/>
                </a:lnTo>
                <a:lnTo>
                  <a:pt x="882658" y="1030959"/>
                </a:lnTo>
                <a:lnTo>
                  <a:pt x="882658" y="1035202"/>
                </a:lnTo>
                <a:lnTo>
                  <a:pt x="882658" y="1030959"/>
                </a:lnTo>
                <a:lnTo>
                  <a:pt x="882658" y="1035202"/>
                </a:lnTo>
                <a:lnTo>
                  <a:pt x="886902" y="1039445"/>
                </a:lnTo>
                <a:lnTo>
                  <a:pt x="886902" y="1043687"/>
                </a:lnTo>
                <a:lnTo>
                  <a:pt x="886902" y="1039445"/>
                </a:lnTo>
                <a:lnTo>
                  <a:pt x="886902" y="1043687"/>
                </a:lnTo>
                <a:lnTo>
                  <a:pt x="886902" y="1047930"/>
                </a:lnTo>
                <a:lnTo>
                  <a:pt x="886902" y="1052173"/>
                </a:lnTo>
                <a:lnTo>
                  <a:pt x="886902" y="1047930"/>
                </a:lnTo>
                <a:lnTo>
                  <a:pt x="886902" y="1043687"/>
                </a:lnTo>
                <a:lnTo>
                  <a:pt x="886902" y="1039445"/>
                </a:lnTo>
                <a:lnTo>
                  <a:pt x="886902" y="1043687"/>
                </a:lnTo>
                <a:lnTo>
                  <a:pt x="886902" y="1039445"/>
                </a:lnTo>
                <a:lnTo>
                  <a:pt x="886902" y="1043687"/>
                </a:lnTo>
                <a:lnTo>
                  <a:pt x="886902" y="1039445"/>
                </a:lnTo>
                <a:lnTo>
                  <a:pt x="886902" y="1043687"/>
                </a:lnTo>
                <a:lnTo>
                  <a:pt x="886902" y="1039445"/>
                </a:lnTo>
                <a:lnTo>
                  <a:pt x="886902" y="1043687"/>
                </a:lnTo>
                <a:lnTo>
                  <a:pt x="886902" y="1047930"/>
                </a:lnTo>
                <a:lnTo>
                  <a:pt x="886902" y="1043687"/>
                </a:lnTo>
                <a:lnTo>
                  <a:pt x="886902" y="1039445"/>
                </a:lnTo>
                <a:lnTo>
                  <a:pt x="891145" y="1039445"/>
                </a:lnTo>
                <a:lnTo>
                  <a:pt x="891145" y="1043687"/>
                </a:lnTo>
                <a:lnTo>
                  <a:pt x="891145" y="1039445"/>
                </a:lnTo>
                <a:lnTo>
                  <a:pt x="891145" y="1035202"/>
                </a:lnTo>
                <a:lnTo>
                  <a:pt x="891145" y="1030959"/>
                </a:lnTo>
                <a:lnTo>
                  <a:pt x="891145" y="1035202"/>
                </a:lnTo>
                <a:lnTo>
                  <a:pt x="891145" y="1030959"/>
                </a:lnTo>
                <a:lnTo>
                  <a:pt x="891145" y="1035202"/>
                </a:lnTo>
                <a:lnTo>
                  <a:pt x="895389" y="1035202"/>
                </a:lnTo>
                <a:lnTo>
                  <a:pt x="895389" y="1030959"/>
                </a:lnTo>
                <a:lnTo>
                  <a:pt x="895389" y="1026717"/>
                </a:lnTo>
                <a:lnTo>
                  <a:pt x="895389" y="1030959"/>
                </a:lnTo>
                <a:lnTo>
                  <a:pt x="895389" y="1043687"/>
                </a:lnTo>
                <a:lnTo>
                  <a:pt x="895389" y="1039445"/>
                </a:lnTo>
                <a:lnTo>
                  <a:pt x="895389" y="1047930"/>
                </a:lnTo>
                <a:lnTo>
                  <a:pt x="895389" y="1043687"/>
                </a:lnTo>
                <a:lnTo>
                  <a:pt x="895389" y="1052173"/>
                </a:lnTo>
                <a:lnTo>
                  <a:pt x="895389" y="1047930"/>
                </a:lnTo>
                <a:lnTo>
                  <a:pt x="895389" y="1052173"/>
                </a:lnTo>
                <a:lnTo>
                  <a:pt x="899632" y="1047930"/>
                </a:lnTo>
                <a:lnTo>
                  <a:pt x="899632" y="1043687"/>
                </a:lnTo>
                <a:lnTo>
                  <a:pt x="899632" y="1047930"/>
                </a:lnTo>
                <a:lnTo>
                  <a:pt x="899632" y="1043687"/>
                </a:lnTo>
                <a:lnTo>
                  <a:pt x="899632" y="1047930"/>
                </a:lnTo>
                <a:lnTo>
                  <a:pt x="899632" y="1052173"/>
                </a:lnTo>
                <a:lnTo>
                  <a:pt x="899632" y="1056415"/>
                </a:lnTo>
                <a:lnTo>
                  <a:pt x="899632" y="1052173"/>
                </a:lnTo>
                <a:lnTo>
                  <a:pt x="899632" y="1047930"/>
                </a:lnTo>
                <a:lnTo>
                  <a:pt x="899632" y="1043687"/>
                </a:lnTo>
                <a:lnTo>
                  <a:pt x="903876" y="1043687"/>
                </a:lnTo>
                <a:lnTo>
                  <a:pt x="903876" y="1047930"/>
                </a:lnTo>
                <a:lnTo>
                  <a:pt x="903876" y="1052173"/>
                </a:lnTo>
                <a:lnTo>
                  <a:pt x="903876" y="1056415"/>
                </a:lnTo>
                <a:lnTo>
                  <a:pt x="903876" y="1052173"/>
                </a:lnTo>
                <a:lnTo>
                  <a:pt x="903876" y="1047930"/>
                </a:lnTo>
                <a:lnTo>
                  <a:pt x="903876" y="1043687"/>
                </a:lnTo>
                <a:lnTo>
                  <a:pt x="903876" y="1039445"/>
                </a:lnTo>
                <a:lnTo>
                  <a:pt x="908120" y="1039445"/>
                </a:lnTo>
                <a:lnTo>
                  <a:pt x="908120" y="1043687"/>
                </a:lnTo>
                <a:lnTo>
                  <a:pt x="908120" y="1039445"/>
                </a:lnTo>
                <a:lnTo>
                  <a:pt x="908120" y="1043687"/>
                </a:lnTo>
                <a:lnTo>
                  <a:pt x="908120" y="1047930"/>
                </a:lnTo>
                <a:lnTo>
                  <a:pt x="908120" y="1052173"/>
                </a:lnTo>
                <a:lnTo>
                  <a:pt x="908120" y="1056415"/>
                </a:lnTo>
                <a:lnTo>
                  <a:pt x="908120" y="1052173"/>
                </a:lnTo>
                <a:lnTo>
                  <a:pt x="908120" y="1056415"/>
                </a:lnTo>
                <a:lnTo>
                  <a:pt x="908120" y="1052173"/>
                </a:lnTo>
                <a:lnTo>
                  <a:pt x="908120" y="1047930"/>
                </a:lnTo>
                <a:lnTo>
                  <a:pt x="912363" y="1052173"/>
                </a:lnTo>
                <a:lnTo>
                  <a:pt x="912363" y="1047930"/>
                </a:lnTo>
                <a:lnTo>
                  <a:pt x="912363" y="1043687"/>
                </a:lnTo>
                <a:lnTo>
                  <a:pt x="912363" y="1039445"/>
                </a:lnTo>
                <a:lnTo>
                  <a:pt x="912363" y="1043687"/>
                </a:lnTo>
                <a:lnTo>
                  <a:pt x="912363" y="1056415"/>
                </a:lnTo>
                <a:lnTo>
                  <a:pt x="912363" y="1052173"/>
                </a:lnTo>
                <a:lnTo>
                  <a:pt x="912363" y="1060658"/>
                </a:lnTo>
                <a:lnTo>
                  <a:pt x="916607" y="1060658"/>
                </a:lnTo>
                <a:lnTo>
                  <a:pt x="916607" y="1064901"/>
                </a:lnTo>
                <a:lnTo>
                  <a:pt x="916607" y="1060658"/>
                </a:lnTo>
                <a:lnTo>
                  <a:pt x="916607" y="1056415"/>
                </a:lnTo>
                <a:lnTo>
                  <a:pt x="916607" y="1060658"/>
                </a:lnTo>
                <a:lnTo>
                  <a:pt x="916607" y="1052173"/>
                </a:lnTo>
                <a:lnTo>
                  <a:pt x="916607" y="1064901"/>
                </a:lnTo>
                <a:lnTo>
                  <a:pt x="916607" y="1060658"/>
                </a:lnTo>
                <a:lnTo>
                  <a:pt x="916607" y="1056415"/>
                </a:lnTo>
                <a:lnTo>
                  <a:pt x="916607" y="1060658"/>
                </a:lnTo>
                <a:lnTo>
                  <a:pt x="916607" y="1047930"/>
                </a:lnTo>
                <a:lnTo>
                  <a:pt x="920850" y="1047930"/>
                </a:lnTo>
                <a:lnTo>
                  <a:pt x="920850" y="1039445"/>
                </a:lnTo>
                <a:lnTo>
                  <a:pt x="920850" y="1043687"/>
                </a:lnTo>
                <a:lnTo>
                  <a:pt x="920850" y="1035202"/>
                </a:lnTo>
                <a:lnTo>
                  <a:pt x="920850" y="1039445"/>
                </a:lnTo>
                <a:lnTo>
                  <a:pt x="920850" y="1030959"/>
                </a:lnTo>
                <a:lnTo>
                  <a:pt x="925094" y="1030959"/>
                </a:lnTo>
                <a:lnTo>
                  <a:pt x="925094" y="1018232"/>
                </a:lnTo>
                <a:lnTo>
                  <a:pt x="925094" y="1022474"/>
                </a:lnTo>
                <a:lnTo>
                  <a:pt x="925094" y="1018232"/>
                </a:lnTo>
                <a:lnTo>
                  <a:pt x="925094" y="1022474"/>
                </a:lnTo>
                <a:lnTo>
                  <a:pt x="925094" y="1018232"/>
                </a:lnTo>
                <a:lnTo>
                  <a:pt x="925094" y="1022474"/>
                </a:lnTo>
                <a:lnTo>
                  <a:pt x="925094" y="1013989"/>
                </a:lnTo>
                <a:lnTo>
                  <a:pt x="929337" y="1013989"/>
                </a:lnTo>
                <a:lnTo>
                  <a:pt x="929337" y="1009746"/>
                </a:lnTo>
                <a:lnTo>
                  <a:pt x="929337" y="1005504"/>
                </a:lnTo>
                <a:lnTo>
                  <a:pt x="929337" y="1001261"/>
                </a:lnTo>
                <a:lnTo>
                  <a:pt x="929337" y="1005504"/>
                </a:lnTo>
                <a:lnTo>
                  <a:pt x="929337" y="1001261"/>
                </a:lnTo>
                <a:lnTo>
                  <a:pt x="929337" y="1005504"/>
                </a:lnTo>
                <a:lnTo>
                  <a:pt x="929337" y="1009746"/>
                </a:lnTo>
                <a:lnTo>
                  <a:pt x="929337" y="1005504"/>
                </a:lnTo>
                <a:lnTo>
                  <a:pt x="929337" y="1009746"/>
                </a:lnTo>
                <a:lnTo>
                  <a:pt x="929337" y="1001261"/>
                </a:lnTo>
                <a:lnTo>
                  <a:pt x="933581" y="1005504"/>
                </a:lnTo>
                <a:lnTo>
                  <a:pt x="933581" y="1001261"/>
                </a:lnTo>
                <a:lnTo>
                  <a:pt x="933581" y="1005504"/>
                </a:lnTo>
                <a:lnTo>
                  <a:pt x="933581" y="1001261"/>
                </a:lnTo>
                <a:lnTo>
                  <a:pt x="933581" y="1005504"/>
                </a:lnTo>
                <a:lnTo>
                  <a:pt x="933581" y="1001261"/>
                </a:lnTo>
                <a:lnTo>
                  <a:pt x="933581" y="1005504"/>
                </a:lnTo>
                <a:lnTo>
                  <a:pt x="933581" y="1009746"/>
                </a:lnTo>
                <a:lnTo>
                  <a:pt x="937824" y="1009746"/>
                </a:lnTo>
                <a:lnTo>
                  <a:pt x="937824" y="1005504"/>
                </a:lnTo>
                <a:lnTo>
                  <a:pt x="937824" y="1009746"/>
                </a:lnTo>
                <a:lnTo>
                  <a:pt x="937824" y="1005504"/>
                </a:lnTo>
                <a:lnTo>
                  <a:pt x="937824" y="1001261"/>
                </a:lnTo>
                <a:lnTo>
                  <a:pt x="937824" y="997018"/>
                </a:lnTo>
                <a:lnTo>
                  <a:pt x="937824" y="1001261"/>
                </a:lnTo>
                <a:lnTo>
                  <a:pt x="937824" y="997018"/>
                </a:lnTo>
                <a:lnTo>
                  <a:pt x="942068" y="997018"/>
                </a:lnTo>
                <a:lnTo>
                  <a:pt x="942068" y="1001261"/>
                </a:lnTo>
                <a:lnTo>
                  <a:pt x="942068" y="997018"/>
                </a:lnTo>
                <a:lnTo>
                  <a:pt x="942068" y="1001261"/>
                </a:lnTo>
                <a:lnTo>
                  <a:pt x="942068" y="997018"/>
                </a:lnTo>
                <a:lnTo>
                  <a:pt x="942068" y="1001261"/>
                </a:lnTo>
                <a:lnTo>
                  <a:pt x="942068" y="997018"/>
                </a:lnTo>
                <a:lnTo>
                  <a:pt x="942068" y="1001261"/>
                </a:lnTo>
                <a:lnTo>
                  <a:pt x="942068" y="1005504"/>
                </a:lnTo>
                <a:lnTo>
                  <a:pt x="942068" y="1001261"/>
                </a:lnTo>
                <a:lnTo>
                  <a:pt x="942068" y="997018"/>
                </a:lnTo>
                <a:lnTo>
                  <a:pt x="946311" y="997018"/>
                </a:lnTo>
                <a:lnTo>
                  <a:pt x="946311" y="992776"/>
                </a:lnTo>
                <a:lnTo>
                  <a:pt x="946311" y="988533"/>
                </a:lnTo>
                <a:lnTo>
                  <a:pt x="946311" y="984291"/>
                </a:lnTo>
                <a:lnTo>
                  <a:pt x="946311" y="980048"/>
                </a:lnTo>
                <a:lnTo>
                  <a:pt x="950555" y="984291"/>
                </a:lnTo>
                <a:lnTo>
                  <a:pt x="950555" y="988533"/>
                </a:lnTo>
                <a:lnTo>
                  <a:pt x="950555" y="984291"/>
                </a:lnTo>
                <a:lnTo>
                  <a:pt x="950555" y="988533"/>
                </a:lnTo>
                <a:lnTo>
                  <a:pt x="950555" y="984291"/>
                </a:lnTo>
                <a:lnTo>
                  <a:pt x="950555" y="988533"/>
                </a:lnTo>
                <a:lnTo>
                  <a:pt x="950555" y="992776"/>
                </a:lnTo>
                <a:lnTo>
                  <a:pt x="950555" y="997018"/>
                </a:lnTo>
                <a:lnTo>
                  <a:pt x="950555" y="992776"/>
                </a:lnTo>
                <a:lnTo>
                  <a:pt x="950555" y="997018"/>
                </a:lnTo>
                <a:lnTo>
                  <a:pt x="950555" y="992776"/>
                </a:lnTo>
                <a:lnTo>
                  <a:pt x="950555" y="988533"/>
                </a:lnTo>
                <a:lnTo>
                  <a:pt x="954799" y="988533"/>
                </a:lnTo>
                <a:lnTo>
                  <a:pt x="954799" y="992776"/>
                </a:lnTo>
                <a:lnTo>
                  <a:pt x="954799" y="988533"/>
                </a:lnTo>
                <a:lnTo>
                  <a:pt x="954799" y="992776"/>
                </a:lnTo>
                <a:lnTo>
                  <a:pt x="954799" y="988533"/>
                </a:lnTo>
                <a:lnTo>
                  <a:pt x="954799" y="984291"/>
                </a:lnTo>
                <a:lnTo>
                  <a:pt x="954799" y="988533"/>
                </a:lnTo>
                <a:lnTo>
                  <a:pt x="954799" y="992776"/>
                </a:lnTo>
                <a:lnTo>
                  <a:pt x="954799" y="988533"/>
                </a:lnTo>
                <a:lnTo>
                  <a:pt x="954799" y="992776"/>
                </a:lnTo>
                <a:lnTo>
                  <a:pt x="959042" y="997018"/>
                </a:lnTo>
                <a:lnTo>
                  <a:pt x="959042" y="992776"/>
                </a:lnTo>
                <a:lnTo>
                  <a:pt x="959042" y="997018"/>
                </a:lnTo>
                <a:lnTo>
                  <a:pt x="959042" y="1001261"/>
                </a:lnTo>
                <a:lnTo>
                  <a:pt x="959042" y="1009746"/>
                </a:lnTo>
                <a:lnTo>
                  <a:pt x="959042" y="1001261"/>
                </a:lnTo>
                <a:lnTo>
                  <a:pt x="959042" y="1018232"/>
                </a:lnTo>
                <a:lnTo>
                  <a:pt x="959042" y="1009746"/>
                </a:lnTo>
                <a:lnTo>
                  <a:pt x="959042" y="1047930"/>
                </a:lnTo>
                <a:lnTo>
                  <a:pt x="959042" y="1035202"/>
                </a:lnTo>
                <a:lnTo>
                  <a:pt x="963286" y="1030959"/>
                </a:lnTo>
                <a:lnTo>
                  <a:pt x="963286" y="1039445"/>
                </a:lnTo>
                <a:lnTo>
                  <a:pt x="963286" y="1035202"/>
                </a:lnTo>
                <a:lnTo>
                  <a:pt x="963286" y="1052173"/>
                </a:lnTo>
                <a:lnTo>
                  <a:pt x="963286" y="1047930"/>
                </a:lnTo>
                <a:lnTo>
                  <a:pt x="963286" y="1064901"/>
                </a:lnTo>
                <a:lnTo>
                  <a:pt x="963286" y="1060658"/>
                </a:lnTo>
                <a:lnTo>
                  <a:pt x="963286" y="1039445"/>
                </a:lnTo>
                <a:lnTo>
                  <a:pt x="963286" y="1043687"/>
                </a:lnTo>
                <a:lnTo>
                  <a:pt x="967529" y="1043687"/>
                </a:lnTo>
                <a:lnTo>
                  <a:pt x="967529" y="1035202"/>
                </a:lnTo>
                <a:lnTo>
                  <a:pt x="967529" y="1039445"/>
                </a:lnTo>
                <a:lnTo>
                  <a:pt x="967529" y="1035202"/>
                </a:lnTo>
                <a:lnTo>
                  <a:pt x="967529" y="1039445"/>
                </a:lnTo>
                <a:lnTo>
                  <a:pt x="967529" y="1030959"/>
                </a:lnTo>
                <a:lnTo>
                  <a:pt x="967529" y="1035202"/>
                </a:lnTo>
                <a:lnTo>
                  <a:pt x="967529" y="1030959"/>
                </a:lnTo>
                <a:lnTo>
                  <a:pt x="967529" y="1035202"/>
                </a:lnTo>
                <a:lnTo>
                  <a:pt x="967529" y="1030959"/>
                </a:lnTo>
                <a:lnTo>
                  <a:pt x="971773" y="1035202"/>
                </a:lnTo>
                <a:lnTo>
                  <a:pt x="971773" y="1047930"/>
                </a:lnTo>
                <a:lnTo>
                  <a:pt x="971773" y="1043687"/>
                </a:lnTo>
                <a:lnTo>
                  <a:pt x="971773" y="1047930"/>
                </a:lnTo>
                <a:lnTo>
                  <a:pt x="971773" y="1039445"/>
                </a:lnTo>
                <a:lnTo>
                  <a:pt x="971773" y="1043687"/>
                </a:lnTo>
                <a:lnTo>
                  <a:pt x="971773" y="1039445"/>
                </a:lnTo>
                <a:lnTo>
                  <a:pt x="971773" y="1056415"/>
                </a:lnTo>
                <a:lnTo>
                  <a:pt x="971773" y="1052173"/>
                </a:lnTo>
                <a:lnTo>
                  <a:pt x="971773" y="1047930"/>
                </a:lnTo>
                <a:lnTo>
                  <a:pt x="971773" y="1043687"/>
                </a:lnTo>
                <a:lnTo>
                  <a:pt x="971773" y="1039445"/>
                </a:lnTo>
                <a:lnTo>
                  <a:pt x="971773" y="1035202"/>
                </a:lnTo>
                <a:lnTo>
                  <a:pt x="976016" y="1030959"/>
                </a:lnTo>
                <a:lnTo>
                  <a:pt x="976016" y="1026717"/>
                </a:lnTo>
                <a:lnTo>
                  <a:pt x="976016" y="1030959"/>
                </a:lnTo>
                <a:lnTo>
                  <a:pt x="976016" y="1026717"/>
                </a:lnTo>
                <a:lnTo>
                  <a:pt x="976016" y="1030959"/>
                </a:lnTo>
                <a:lnTo>
                  <a:pt x="976016" y="1026717"/>
                </a:lnTo>
                <a:lnTo>
                  <a:pt x="976016" y="1018232"/>
                </a:lnTo>
                <a:lnTo>
                  <a:pt x="976016" y="1022474"/>
                </a:lnTo>
                <a:lnTo>
                  <a:pt x="976016" y="1018232"/>
                </a:lnTo>
                <a:lnTo>
                  <a:pt x="976016" y="1022474"/>
                </a:lnTo>
                <a:lnTo>
                  <a:pt x="976016" y="1013989"/>
                </a:lnTo>
                <a:lnTo>
                  <a:pt x="980260" y="1013989"/>
                </a:lnTo>
                <a:lnTo>
                  <a:pt x="980260" y="1009746"/>
                </a:lnTo>
                <a:lnTo>
                  <a:pt x="980260" y="1005504"/>
                </a:lnTo>
                <a:lnTo>
                  <a:pt x="980260" y="1001261"/>
                </a:lnTo>
                <a:lnTo>
                  <a:pt x="980260" y="1005504"/>
                </a:lnTo>
                <a:lnTo>
                  <a:pt x="980260" y="1009746"/>
                </a:lnTo>
                <a:lnTo>
                  <a:pt x="980260" y="1013989"/>
                </a:lnTo>
                <a:lnTo>
                  <a:pt x="984503" y="1009746"/>
                </a:lnTo>
                <a:lnTo>
                  <a:pt x="984503" y="1005504"/>
                </a:lnTo>
                <a:lnTo>
                  <a:pt x="984503" y="1001261"/>
                </a:lnTo>
                <a:lnTo>
                  <a:pt x="984503" y="997018"/>
                </a:lnTo>
                <a:lnTo>
                  <a:pt x="984503" y="992776"/>
                </a:lnTo>
                <a:lnTo>
                  <a:pt x="988747" y="992776"/>
                </a:lnTo>
                <a:lnTo>
                  <a:pt x="988747" y="988533"/>
                </a:lnTo>
                <a:lnTo>
                  <a:pt x="988747" y="992776"/>
                </a:lnTo>
                <a:lnTo>
                  <a:pt x="988747" y="988533"/>
                </a:lnTo>
                <a:lnTo>
                  <a:pt x="992991" y="988533"/>
                </a:lnTo>
                <a:lnTo>
                  <a:pt x="992991" y="992776"/>
                </a:lnTo>
                <a:lnTo>
                  <a:pt x="992991" y="988533"/>
                </a:lnTo>
                <a:lnTo>
                  <a:pt x="992991" y="992776"/>
                </a:lnTo>
                <a:lnTo>
                  <a:pt x="992991" y="988533"/>
                </a:lnTo>
                <a:lnTo>
                  <a:pt x="992991" y="997018"/>
                </a:lnTo>
                <a:lnTo>
                  <a:pt x="992991" y="992776"/>
                </a:lnTo>
                <a:lnTo>
                  <a:pt x="992991" y="988533"/>
                </a:lnTo>
                <a:lnTo>
                  <a:pt x="992991" y="984291"/>
                </a:lnTo>
                <a:lnTo>
                  <a:pt x="997234" y="984291"/>
                </a:lnTo>
                <a:lnTo>
                  <a:pt x="997234" y="980048"/>
                </a:lnTo>
                <a:lnTo>
                  <a:pt x="997234" y="984291"/>
                </a:lnTo>
                <a:lnTo>
                  <a:pt x="997234" y="980048"/>
                </a:lnTo>
                <a:lnTo>
                  <a:pt x="997234" y="984291"/>
                </a:lnTo>
                <a:lnTo>
                  <a:pt x="1001478" y="980048"/>
                </a:lnTo>
                <a:lnTo>
                  <a:pt x="1001478" y="975805"/>
                </a:lnTo>
                <a:lnTo>
                  <a:pt x="1001478" y="980048"/>
                </a:lnTo>
                <a:lnTo>
                  <a:pt x="1001478" y="975805"/>
                </a:lnTo>
                <a:lnTo>
                  <a:pt x="1001478" y="980048"/>
                </a:lnTo>
                <a:lnTo>
                  <a:pt x="1001478" y="984291"/>
                </a:lnTo>
                <a:lnTo>
                  <a:pt x="1001478" y="980048"/>
                </a:lnTo>
                <a:lnTo>
                  <a:pt x="1001478" y="984291"/>
                </a:lnTo>
                <a:lnTo>
                  <a:pt x="1001478" y="992776"/>
                </a:lnTo>
                <a:lnTo>
                  <a:pt x="1001478" y="980048"/>
                </a:lnTo>
                <a:lnTo>
                  <a:pt x="1001478" y="984291"/>
                </a:lnTo>
                <a:lnTo>
                  <a:pt x="1001478" y="980048"/>
                </a:lnTo>
                <a:lnTo>
                  <a:pt x="1001478" y="975805"/>
                </a:lnTo>
                <a:lnTo>
                  <a:pt x="1005721" y="975805"/>
                </a:lnTo>
                <a:lnTo>
                  <a:pt x="1005721" y="971563"/>
                </a:lnTo>
                <a:lnTo>
                  <a:pt x="1005721" y="975805"/>
                </a:lnTo>
                <a:lnTo>
                  <a:pt x="1005721" y="971563"/>
                </a:lnTo>
                <a:lnTo>
                  <a:pt x="1005721" y="967320"/>
                </a:lnTo>
                <a:lnTo>
                  <a:pt x="1009965" y="967320"/>
                </a:lnTo>
                <a:lnTo>
                  <a:pt x="1009965" y="963077"/>
                </a:lnTo>
                <a:lnTo>
                  <a:pt x="1009965" y="958835"/>
                </a:lnTo>
                <a:lnTo>
                  <a:pt x="1014208" y="958835"/>
                </a:lnTo>
                <a:lnTo>
                  <a:pt x="1014208" y="954592"/>
                </a:lnTo>
                <a:lnTo>
                  <a:pt x="1014208" y="958835"/>
                </a:lnTo>
                <a:lnTo>
                  <a:pt x="1014208" y="954592"/>
                </a:lnTo>
                <a:lnTo>
                  <a:pt x="1014208" y="958835"/>
                </a:lnTo>
                <a:lnTo>
                  <a:pt x="1014208" y="954592"/>
                </a:lnTo>
                <a:lnTo>
                  <a:pt x="1018452" y="954592"/>
                </a:lnTo>
                <a:lnTo>
                  <a:pt x="1018452" y="958835"/>
                </a:lnTo>
                <a:lnTo>
                  <a:pt x="1018452" y="954592"/>
                </a:lnTo>
                <a:lnTo>
                  <a:pt x="1018452" y="950349"/>
                </a:lnTo>
                <a:lnTo>
                  <a:pt x="1018452" y="946107"/>
                </a:lnTo>
                <a:lnTo>
                  <a:pt x="1022695" y="946107"/>
                </a:lnTo>
                <a:lnTo>
                  <a:pt x="1022695" y="950349"/>
                </a:lnTo>
                <a:lnTo>
                  <a:pt x="1022695" y="946107"/>
                </a:lnTo>
                <a:lnTo>
                  <a:pt x="1026939" y="946107"/>
                </a:lnTo>
                <a:lnTo>
                  <a:pt x="1026939" y="941864"/>
                </a:lnTo>
                <a:lnTo>
                  <a:pt x="1031182" y="941864"/>
                </a:lnTo>
                <a:lnTo>
                  <a:pt x="1031182" y="937622"/>
                </a:lnTo>
                <a:lnTo>
                  <a:pt x="1031182" y="941864"/>
                </a:lnTo>
                <a:lnTo>
                  <a:pt x="1031182" y="946107"/>
                </a:lnTo>
                <a:lnTo>
                  <a:pt x="1031182" y="941864"/>
                </a:lnTo>
                <a:lnTo>
                  <a:pt x="1031182" y="946107"/>
                </a:lnTo>
                <a:lnTo>
                  <a:pt x="1031182" y="941864"/>
                </a:lnTo>
                <a:lnTo>
                  <a:pt x="1035426" y="941864"/>
                </a:lnTo>
                <a:lnTo>
                  <a:pt x="1035426" y="946107"/>
                </a:lnTo>
                <a:lnTo>
                  <a:pt x="1035426" y="941864"/>
                </a:lnTo>
                <a:lnTo>
                  <a:pt x="1035426" y="937622"/>
                </a:lnTo>
                <a:lnTo>
                  <a:pt x="1035426" y="933379"/>
                </a:lnTo>
                <a:lnTo>
                  <a:pt x="1035426" y="937622"/>
                </a:lnTo>
                <a:lnTo>
                  <a:pt x="1039670" y="937622"/>
                </a:lnTo>
                <a:lnTo>
                  <a:pt x="1039670" y="933379"/>
                </a:lnTo>
                <a:lnTo>
                  <a:pt x="1039670" y="937622"/>
                </a:lnTo>
                <a:lnTo>
                  <a:pt x="1039670" y="933379"/>
                </a:lnTo>
                <a:lnTo>
                  <a:pt x="1039670" y="937622"/>
                </a:lnTo>
                <a:lnTo>
                  <a:pt x="1039670" y="933379"/>
                </a:lnTo>
                <a:lnTo>
                  <a:pt x="1039670" y="937622"/>
                </a:lnTo>
                <a:lnTo>
                  <a:pt x="1039670" y="933379"/>
                </a:lnTo>
                <a:lnTo>
                  <a:pt x="1043913" y="929136"/>
                </a:lnTo>
                <a:lnTo>
                  <a:pt x="1043913" y="933379"/>
                </a:lnTo>
                <a:lnTo>
                  <a:pt x="1043913" y="929136"/>
                </a:lnTo>
                <a:lnTo>
                  <a:pt x="1043913" y="924894"/>
                </a:lnTo>
                <a:lnTo>
                  <a:pt x="1043913" y="929136"/>
                </a:lnTo>
                <a:lnTo>
                  <a:pt x="1043913" y="924894"/>
                </a:lnTo>
                <a:lnTo>
                  <a:pt x="1043913" y="929136"/>
                </a:lnTo>
                <a:lnTo>
                  <a:pt x="1043913" y="933379"/>
                </a:lnTo>
                <a:lnTo>
                  <a:pt x="1043913" y="929136"/>
                </a:lnTo>
                <a:lnTo>
                  <a:pt x="1043913" y="933379"/>
                </a:lnTo>
                <a:lnTo>
                  <a:pt x="1043913" y="929136"/>
                </a:lnTo>
                <a:lnTo>
                  <a:pt x="1043913" y="937622"/>
                </a:lnTo>
                <a:lnTo>
                  <a:pt x="1043913" y="933379"/>
                </a:lnTo>
                <a:lnTo>
                  <a:pt x="1043913" y="941864"/>
                </a:lnTo>
                <a:lnTo>
                  <a:pt x="1048157" y="946107"/>
                </a:lnTo>
                <a:lnTo>
                  <a:pt x="1048157" y="941864"/>
                </a:lnTo>
                <a:lnTo>
                  <a:pt x="1048157" y="937622"/>
                </a:lnTo>
                <a:lnTo>
                  <a:pt x="1048157" y="941864"/>
                </a:lnTo>
                <a:lnTo>
                  <a:pt x="1048157" y="946107"/>
                </a:lnTo>
                <a:lnTo>
                  <a:pt x="1048157" y="950349"/>
                </a:lnTo>
                <a:lnTo>
                  <a:pt x="1048157" y="941864"/>
                </a:lnTo>
                <a:lnTo>
                  <a:pt x="1048157" y="937622"/>
                </a:lnTo>
                <a:lnTo>
                  <a:pt x="1048157" y="941864"/>
                </a:lnTo>
                <a:lnTo>
                  <a:pt x="1048157" y="946107"/>
                </a:lnTo>
                <a:lnTo>
                  <a:pt x="1048157" y="941864"/>
                </a:lnTo>
                <a:lnTo>
                  <a:pt x="1048157" y="946107"/>
                </a:lnTo>
                <a:lnTo>
                  <a:pt x="1048157" y="937622"/>
                </a:lnTo>
                <a:lnTo>
                  <a:pt x="1052400" y="937622"/>
                </a:lnTo>
                <a:lnTo>
                  <a:pt x="1052400" y="933379"/>
                </a:lnTo>
                <a:lnTo>
                  <a:pt x="1052400" y="937622"/>
                </a:lnTo>
                <a:lnTo>
                  <a:pt x="1052400" y="933379"/>
                </a:lnTo>
                <a:lnTo>
                  <a:pt x="1052400" y="929136"/>
                </a:lnTo>
                <a:lnTo>
                  <a:pt x="1052400" y="924894"/>
                </a:lnTo>
                <a:lnTo>
                  <a:pt x="1052400" y="929136"/>
                </a:lnTo>
                <a:lnTo>
                  <a:pt x="1052400" y="924894"/>
                </a:lnTo>
                <a:lnTo>
                  <a:pt x="1052400" y="929136"/>
                </a:lnTo>
                <a:lnTo>
                  <a:pt x="1052400" y="924894"/>
                </a:lnTo>
                <a:lnTo>
                  <a:pt x="1056644" y="924894"/>
                </a:lnTo>
                <a:lnTo>
                  <a:pt x="1056644" y="920651"/>
                </a:lnTo>
                <a:lnTo>
                  <a:pt x="1060887" y="920651"/>
                </a:lnTo>
                <a:lnTo>
                  <a:pt x="1060887" y="924894"/>
                </a:lnTo>
                <a:lnTo>
                  <a:pt x="1060887" y="920651"/>
                </a:lnTo>
                <a:lnTo>
                  <a:pt x="1060887" y="916408"/>
                </a:lnTo>
                <a:lnTo>
                  <a:pt x="1065131" y="916408"/>
                </a:lnTo>
                <a:lnTo>
                  <a:pt x="1065131" y="920651"/>
                </a:lnTo>
                <a:lnTo>
                  <a:pt x="1065131" y="916408"/>
                </a:lnTo>
                <a:lnTo>
                  <a:pt x="1065131" y="920651"/>
                </a:lnTo>
                <a:lnTo>
                  <a:pt x="1065131" y="924894"/>
                </a:lnTo>
                <a:lnTo>
                  <a:pt x="1065131" y="929136"/>
                </a:lnTo>
                <a:lnTo>
                  <a:pt x="1065131" y="933379"/>
                </a:lnTo>
                <a:lnTo>
                  <a:pt x="1065131" y="929136"/>
                </a:lnTo>
                <a:lnTo>
                  <a:pt x="1065131" y="933379"/>
                </a:lnTo>
                <a:lnTo>
                  <a:pt x="1069374" y="933379"/>
                </a:lnTo>
                <a:lnTo>
                  <a:pt x="1069374" y="929136"/>
                </a:lnTo>
                <a:lnTo>
                  <a:pt x="1069374" y="924894"/>
                </a:lnTo>
                <a:lnTo>
                  <a:pt x="1069374" y="920651"/>
                </a:lnTo>
                <a:lnTo>
                  <a:pt x="1069374" y="924894"/>
                </a:lnTo>
                <a:lnTo>
                  <a:pt x="1069374" y="929136"/>
                </a:lnTo>
                <a:lnTo>
                  <a:pt x="1069374" y="933379"/>
                </a:lnTo>
                <a:lnTo>
                  <a:pt x="1069374" y="937622"/>
                </a:lnTo>
                <a:lnTo>
                  <a:pt x="1069374" y="933379"/>
                </a:lnTo>
                <a:lnTo>
                  <a:pt x="1073618" y="933379"/>
                </a:lnTo>
                <a:lnTo>
                  <a:pt x="1073618" y="937622"/>
                </a:lnTo>
                <a:lnTo>
                  <a:pt x="1073618" y="941864"/>
                </a:lnTo>
                <a:lnTo>
                  <a:pt x="1073618" y="946107"/>
                </a:lnTo>
                <a:lnTo>
                  <a:pt x="1073618" y="941864"/>
                </a:lnTo>
                <a:lnTo>
                  <a:pt x="1073618" y="937622"/>
                </a:lnTo>
                <a:lnTo>
                  <a:pt x="1073618" y="933379"/>
                </a:lnTo>
                <a:lnTo>
                  <a:pt x="1073618" y="937622"/>
                </a:lnTo>
                <a:lnTo>
                  <a:pt x="1073618" y="941864"/>
                </a:lnTo>
                <a:lnTo>
                  <a:pt x="1073618" y="937622"/>
                </a:lnTo>
                <a:lnTo>
                  <a:pt x="1073618" y="933379"/>
                </a:lnTo>
                <a:lnTo>
                  <a:pt x="1073618" y="937622"/>
                </a:lnTo>
                <a:lnTo>
                  <a:pt x="1073618" y="941864"/>
                </a:lnTo>
                <a:lnTo>
                  <a:pt x="1073618" y="937622"/>
                </a:lnTo>
                <a:lnTo>
                  <a:pt x="1077862" y="937622"/>
                </a:lnTo>
                <a:lnTo>
                  <a:pt x="1077862" y="933379"/>
                </a:lnTo>
                <a:lnTo>
                  <a:pt x="1077862" y="937622"/>
                </a:lnTo>
                <a:lnTo>
                  <a:pt x="1077862" y="933379"/>
                </a:lnTo>
                <a:lnTo>
                  <a:pt x="1077862" y="937622"/>
                </a:lnTo>
                <a:lnTo>
                  <a:pt x="1077862" y="946107"/>
                </a:lnTo>
                <a:lnTo>
                  <a:pt x="1077862" y="941864"/>
                </a:lnTo>
                <a:lnTo>
                  <a:pt x="1077862" y="950349"/>
                </a:lnTo>
                <a:lnTo>
                  <a:pt x="1077862" y="946107"/>
                </a:lnTo>
                <a:lnTo>
                  <a:pt x="1077862" y="963077"/>
                </a:lnTo>
                <a:lnTo>
                  <a:pt x="1077862" y="958835"/>
                </a:lnTo>
                <a:lnTo>
                  <a:pt x="1077862" y="975805"/>
                </a:lnTo>
                <a:lnTo>
                  <a:pt x="1082105" y="971563"/>
                </a:lnTo>
                <a:lnTo>
                  <a:pt x="1082105" y="963077"/>
                </a:lnTo>
                <a:lnTo>
                  <a:pt x="1082105" y="967320"/>
                </a:lnTo>
                <a:lnTo>
                  <a:pt x="1082105" y="954592"/>
                </a:lnTo>
                <a:lnTo>
                  <a:pt x="1082105" y="958835"/>
                </a:lnTo>
                <a:lnTo>
                  <a:pt x="1082105" y="980048"/>
                </a:lnTo>
                <a:lnTo>
                  <a:pt x="1082105" y="975805"/>
                </a:lnTo>
                <a:lnTo>
                  <a:pt x="1082105" y="958835"/>
                </a:lnTo>
                <a:lnTo>
                  <a:pt x="1082105" y="963077"/>
                </a:lnTo>
                <a:lnTo>
                  <a:pt x="1086349" y="963077"/>
                </a:lnTo>
                <a:lnTo>
                  <a:pt x="1086349" y="950349"/>
                </a:lnTo>
                <a:lnTo>
                  <a:pt x="1086349" y="958835"/>
                </a:lnTo>
                <a:lnTo>
                  <a:pt x="1086349" y="946107"/>
                </a:lnTo>
                <a:lnTo>
                  <a:pt x="1086349" y="950349"/>
                </a:lnTo>
                <a:lnTo>
                  <a:pt x="1090592" y="954592"/>
                </a:lnTo>
                <a:lnTo>
                  <a:pt x="1090592" y="950349"/>
                </a:lnTo>
                <a:lnTo>
                  <a:pt x="1090592" y="954592"/>
                </a:lnTo>
                <a:lnTo>
                  <a:pt x="1090592" y="950349"/>
                </a:lnTo>
                <a:lnTo>
                  <a:pt x="1090592" y="946107"/>
                </a:lnTo>
                <a:lnTo>
                  <a:pt x="1090592" y="941864"/>
                </a:lnTo>
                <a:lnTo>
                  <a:pt x="1090592" y="937622"/>
                </a:lnTo>
                <a:lnTo>
                  <a:pt x="1090592" y="933379"/>
                </a:lnTo>
                <a:lnTo>
                  <a:pt x="1094836" y="933379"/>
                </a:lnTo>
                <a:lnTo>
                  <a:pt x="1094836" y="937622"/>
                </a:lnTo>
                <a:lnTo>
                  <a:pt x="1094836" y="933379"/>
                </a:lnTo>
                <a:lnTo>
                  <a:pt x="1094836" y="929136"/>
                </a:lnTo>
                <a:lnTo>
                  <a:pt x="1094836" y="933379"/>
                </a:lnTo>
                <a:lnTo>
                  <a:pt x="1094836" y="929136"/>
                </a:lnTo>
                <a:lnTo>
                  <a:pt x="1094836" y="924894"/>
                </a:lnTo>
                <a:lnTo>
                  <a:pt x="1094836" y="929136"/>
                </a:lnTo>
                <a:lnTo>
                  <a:pt x="1094836" y="924894"/>
                </a:lnTo>
                <a:lnTo>
                  <a:pt x="1094836" y="929136"/>
                </a:lnTo>
                <a:lnTo>
                  <a:pt x="1099079" y="933379"/>
                </a:lnTo>
                <a:lnTo>
                  <a:pt x="1099079" y="912166"/>
                </a:lnTo>
                <a:lnTo>
                  <a:pt x="1099079" y="916408"/>
                </a:lnTo>
                <a:lnTo>
                  <a:pt x="1099079" y="920651"/>
                </a:lnTo>
                <a:lnTo>
                  <a:pt x="1099079" y="916408"/>
                </a:lnTo>
                <a:lnTo>
                  <a:pt x="1099079" y="929136"/>
                </a:lnTo>
                <a:lnTo>
                  <a:pt x="1099079" y="924894"/>
                </a:lnTo>
                <a:lnTo>
                  <a:pt x="1099079" y="929136"/>
                </a:lnTo>
                <a:lnTo>
                  <a:pt x="1103323" y="929136"/>
                </a:lnTo>
                <a:lnTo>
                  <a:pt x="1103323" y="920651"/>
                </a:lnTo>
                <a:lnTo>
                  <a:pt x="1103323" y="924894"/>
                </a:lnTo>
                <a:lnTo>
                  <a:pt x="1103323" y="916408"/>
                </a:lnTo>
                <a:lnTo>
                  <a:pt x="1107566" y="916408"/>
                </a:lnTo>
                <a:lnTo>
                  <a:pt x="1107566" y="912166"/>
                </a:lnTo>
                <a:lnTo>
                  <a:pt x="1107566" y="916408"/>
                </a:lnTo>
                <a:lnTo>
                  <a:pt x="1107566" y="920651"/>
                </a:lnTo>
                <a:lnTo>
                  <a:pt x="1107566" y="916408"/>
                </a:lnTo>
                <a:lnTo>
                  <a:pt x="1107566" y="912166"/>
                </a:lnTo>
                <a:lnTo>
                  <a:pt x="1107566" y="907923"/>
                </a:lnTo>
                <a:lnTo>
                  <a:pt x="1107566" y="912166"/>
                </a:lnTo>
                <a:lnTo>
                  <a:pt x="1107566" y="907923"/>
                </a:lnTo>
                <a:lnTo>
                  <a:pt x="1111810" y="907923"/>
                </a:lnTo>
                <a:lnTo>
                  <a:pt x="1111810" y="916408"/>
                </a:lnTo>
                <a:lnTo>
                  <a:pt x="1111810" y="912166"/>
                </a:lnTo>
                <a:lnTo>
                  <a:pt x="1111810" y="924894"/>
                </a:lnTo>
                <a:lnTo>
                  <a:pt x="1111810" y="920651"/>
                </a:lnTo>
                <a:lnTo>
                  <a:pt x="1111810" y="924894"/>
                </a:lnTo>
                <a:lnTo>
                  <a:pt x="1111810" y="920651"/>
                </a:lnTo>
                <a:lnTo>
                  <a:pt x="1116054" y="920651"/>
                </a:lnTo>
                <a:lnTo>
                  <a:pt x="1116054" y="916408"/>
                </a:lnTo>
                <a:lnTo>
                  <a:pt x="1116054" y="912166"/>
                </a:lnTo>
                <a:lnTo>
                  <a:pt x="1116054" y="907923"/>
                </a:lnTo>
                <a:lnTo>
                  <a:pt x="1116054" y="912166"/>
                </a:lnTo>
                <a:lnTo>
                  <a:pt x="1116054" y="907923"/>
                </a:lnTo>
                <a:lnTo>
                  <a:pt x="1120297" y="907923"/>
                </a:lnTo>
                <a:lnTo>
                  <a:pt x="1120297" y="929136"/>
                </a:lnTo>
                <a:lnTo>
                  <a:pt x="1120297" y="924894"/>
                </a:lnTo>
                <a:lnTo>
                  <a:pt x="1120297" y="933379"/>
                </a:lnTo>
                <a:lnTo>
                  <a:pt x="1124541" y="929136"/>
                </a:lnTo>
                <a:lnTo>
                  <a:pt x="1124541" y="924894"/>
                </a:lnTo>
                <a:lnTo>
                  <a:pt x="1124541" y="933379"/>
                </a:lnTo>
                <a:lnTo>
                  <a:pt x="1124541" y="929136"/>
                </a:lnTo>
                <a:lnTo>
                  <a:pt x="1124541" y="933379"/>
                </a:lnTo>
                <a:lnTo>
                  <a:pt x="1124541" y="929136"/>
                </a:lnTo>
                <a:lnTo>
                  <a:pt x="1124541" y="933379"/>
                </a:lnTo>
                <a:lnTo>
                  <a:pt x="1124541" y="929136"/>
                </a:lnTo>
                <a:lnTo>
                  <a:pt x="1124541" y="907923"/>
                </a:lnTo>
                <a:lnTo>
                  <a:pt x="1124541" y="912166"/>
                </a:lnTo>
                <a:lnTo>
                  <a:pt x="1124541" y="907923"/>
                </a:lnTo>
                <a:lnTo>
                  <a:pt x="1128784" y="903681"/>
                </a:lnTo>
                <a:lnTo>
                  <a:pt x="1128784" y="907923"/>
                </a:lnTo>
                <a:lnTo>
                  <a:pt x="1128784" y="903681"/>
                </a:lnTo>
                <a:lnTo>
                  <a:pt x="1128784" y="899438"/>
                </a:lnTo>
                <a:lnTo>
                  <a:pt x="1128784" y="895195"/>
                </a:lnTo>
                <a:lnTo>
                  <a:pt x="1128784" y="899438"/>
                </a:lnTo>
                <a:lnTo>
                  <a:pt x="1133028" y="899438"/>
                </a:lnTo>
                <a:lnTo>
                  <a:pt x="1133028" y="903681"/>
                </a:lnTo>
                <a:lnTo>
                  <a:pt x="1133028" y="899438"/>
                </a:lnTo>
                <a:lnTo>
                  <a:pt x="1133028" y="895195"/>
                </a:lnTo>
                <a:lnTo>
                  <a:pt x="1133028" y="899438"/>
                </a:lnTo>
                <a:lnTo>
                  <a:pt x="1133028" y="903681"/>
                </a:lnTo>
                <a:lnTo>
                  <a:pt x="1133028" y="907923"/>
                </a:lnTo>
                <a:lnTo>
                  <a:pt x="1133028" y="903681"/>
                </a:lnTo>
                <a:lnTo>
                  <a:pt x="1137271" y="903681"/>
                </a:lnTo>
                <a:lnTo>
                  <a:pt x="1137271" y="895195"/>
                </a:lnTo>
                <a:lnTo>
                  <a:pt x="1137271" y="899438"/>
                </a:lnTo>
                <a:lnTo>
                  <a:pt x="1137271" y="890953"/>
                </a:lnTo>
                <a:lnTo>
                  <a:pt x="1141515" y="890953"/>
                </a:lnTo>
                <a:lnTo>
                  <a:pt x="1141515" y="886710"/>
                </a:lnTo>
                <a:lnTo>
                  <a:pt x="1141515" y="890953"/>
                </a:lnTo>
                <a:lnTo>
                  <a:pt x="1141515" y="886710"/>
                </a:lnTo>
                <a:lnTo>
                  <a:pt x="1141515" y="882467"/>
                </a:lnTo>
                <a:lnTo>
                  <a:pt x="1141515" y="878225"/>
                </a:lnTo>
                <a:lnTo>
                  <a:pt x="1141515" y="882467"/>
                </a:lnTo>
                <a:lnTo>
                  <a:pt x="1145758" y="882467"/>
                </a:lnTo>
                <a:lnTo>
                  <a:pt x="1145758" y="886710"/>
                </a:lnTo>
                <a:lnTo>
                  <a:pt x="1145758" y="890953"/>
                </a:lnTo>
                <a:lnTo>
                  <a:pt x="1145758" y="895195"/>
                </a:lnTo>
                <a:lnTo>
                  <a:pt x="1145758" y="899438"/>
                </a:lnTo>
                <a:lnTo>
                  <a:pt x="1145758" y="895195"/>
                </a:lnTo>
                <a:lnTo>
                  <a:pt x="1145758" y="899438"/>
                </a:lnTo>
                <a:lnTo>
                  <a:pt x="1145758" y="895195"/>
                </a:lnTo>
                <a:lnTo>
                  <a:pt x="1145758" y="890953"/>
                </a:lnTo>
                <a:lnTo>
                  <a:pt x="1150002" y="890953"/>
                </a:lnTo>
                <a:lnTo>
                  <a:pt x="1150002" y="895195"/>
                </a:lnTo>
                <a:lnTo>
                  <a:pt x="1150002" y="899438"/>
                </a:lnTo>
                <a:lnTo>
                  <a:pt x="1150002" y="903681"/>
                </a:lnTo>
                <a:lnTo>
                  <a:pt x="1150002" y="899438"/>
                </a:lnTo>
                <a:lnTo>
                  <a:pt x="1150002" y="903681"/>
                </a:lnTo>
                <a:lnTo>
                  <a:pt x="1150002" y="899438"/>
                </a:lnTo>
                <a:lnTo>
                  <a:pt x="1150002" y="895195"/>
                </a:lnTo>
                <a:lnTo>
                  <a:pt x="1154246" y="895195"/>
                </a:lnTo>
                <a:lnTo>
                  <a:pt x="1154246" y="899438"/>
                </a:lnTo>
                <a:lnTo>
                  <a:pt x="1154246" y="895195"/>
                </a:lnTo>
                <a:lnTo>
                  <a:pt x="1154246" y="899438"/>
                </a:lnTo>
                <a:lnTo>
                  <a:pt x="1154246" y="895195"/>
                </a:lnTo>
                <a:lnTo>
                  <a:pt x="1154246" y="899438"/>
                </a:lnTo>
                <a:lnTo>
                  <a:pt x="1154246" y="895195"/>
                </a:lnTo>
                <a:lnTo>
                  <a:pt x="1154246" y="890953"/>
                </a:lnTo>
                <a:lnTo>
                  <a:pt x="1154246" y="886710"/>
                </a:lnTo>
                <a:lnTo>
                  <a:pt x="1154246" y="890953"/>
                </a:lnTo>
                <a:lnTo>
                  <a:pt x="1154246" y="886710"/>
                </a:lnTo>
                <a:lnTo>
                  <a:pt x="1158489" y="890953"/>
                </a:lnTo>
                <a:lnTo>
                  <a:pt x="1158489" y="907923"/>
                </a:lnTo>
                <a:lnTo>
                  <a:pt x="1158489" y="899438"/>
                </a:lnTo>
                <a:lnTo>
                  <a:pt x="1158489" y="916408"/>
                </a:lnTo>
                <a:lnTo>
                  <a:pt x="1158489" y="912166"/>
                </a:lnTo>
                <a:lnTo>
                  <a:pt x="1162733" y="912166"/>
                </a:lnTo>
                <a:lnTo>
                  <a:pt x="1162733" y="916408"/>
                </a:lnTo>
                <a:lnTo>
                  <a:pt x="1162733" y="920651"/>
                </a:lnTo>
                <a:lnTo>
                  <a:pt x="1162733" y="924894"/>
                </a:lnTo>
                <a:lnTo>
                  <a:pt x="1162733" y="929136"/>
                </a:lnTo>
                <a:lnTo>
                  <a:pt x="1162733" y="924894"/>
                </a:lnTo>
                <a:lnTo>
                  <a:pt x="1162733" y="916408"/>
                </a:lnTo>
                <a:lnTo>
                  <a:pt x="1162733" y="920651"/>
                </a:lnTo>
                <a:lnTo>
                  <a:pt x="1162733" y="912166"/>
                </a:lnTo>
                <a:lnTo>
                  <a:pt x="1162733" y="916408"/>
                </a:lnTo>
                <a:lnTo>
                  <a:pt x="1162733" y="912166"/>
                </a:lnTo>
                <a:lnTo>
                  <a:pt x="1162733" y="916408"/>
                </a:lnTo>
                <a:lnTo>
                  <a:pt x="1162733" y="920651"/>
                </a:lnTo>
                <a:lnTo>
                  <a:pt x="1162733" y="916408"/>
                </a:lnTo>
                <a:lnTo>
                  <a:pt x="1162733" y="912166"/>
                </a:lnTo>
                <a:lnTo>
                  <a:pt x="1162733" y="916408"/>
                </a:lnTo>
                <a:lnTo>
                  <a:pt x="1166976" y="916408"/>
                </a:lnTo>
                <a:lnTo>
                  <a:pt x="1166976" y="912166"/>
                </a:lnTo>
                <a:lnTo>
                  <a:pt x="1166976" y="916408"/>
                </a:lnTo>
                <a:lnTo>
                  <a:pt x="1166976" y="920651"/>
                </a:lnTo>
                <a:lnTo>
                  <a:pt x="1166976" y="916408"/>
                </a:lnTo>
                <a:lnTo>
                  <a:pt x="1166976" y="920651"/>
                </a:lnTo>
                <a:lnTo>
                  <a:pt x="1166976" y="916408"/>
                </a:lnTo>
                <a:lnTo>
                  <a:pt x="1166976" y="912166"/>
                </a:lnTo>
                <a:lnTo>
                  <a:pt x="1166976" y="907923"/>
                </a:lnTo>
                <a:lnTo>
                  <a:pt x="1166976" y="903681"/>
                </a:lnTo>
                <a:lnTo>
                  <a:pt x="1166976" y="907923"/>
                </a:lnTo>
                <a:lnTo>
                  <a:pt x="1166976" y="903681"/>
                </a:lnTo>
                <a:lnTo>
                  <a:pt x="1166976" y="907923"/>
                </a:lnTo>
                <a:lnTo>
                  <a:pt x="1171220" y="907923"/>
                </a:lnTo>
                <a:lnTo>
                  <a:pt x="1171220" y="903681"/>
                </a:lnTo>
                <a:lnTo>
                  <a:pt x="1171220" y="907923"/>
                </a:lnTo>
                <a:lnTo>
                  <a:pt x="1171220" y="912166"/>
                </a:lnTo>
                <a:lnTo>
                  <a:pt x="1171220" y="920651"/>
                </a:lnTo>
                <a:lnTo>
                  <a:pt x="1171220" y="916408"/>
                </a:lnTo>
                <a:lnTo>
                  <a:pt x="1171220" y="929136"/>
                </a:lnTo>
                <a:lnTo>
                  <a:pt x="1171220" y="924894"/>
                </a:lnTo>
                <a:lnTo>
                  <a:pt x="1171220" y="920651"/>
                </a:lnTo>
                <a:lnTo>
                  <a:pt x="1171220" y="924894"/>
                </a:lnTo>
                <a:lnTo>
                  <a:pt x="1171220" y="920651"/>
                </a:lnTo>
                <a:lnTo>
                  <a:pt x="1175463" y="916408"/>
                </a:lnTo>
                <a:lnTo>
                  <a:pt x="1175463" y="929136"/>
                </a:lnTo>
                <a:lnTo>
                  <a:pt x="1175463" y="924894"/>
                </a:lnTo>
                <a:lnTo>
                  <a:pt x="1175463" y="941864"/>
                </a:lnTo>
                <a:lnTo>
                  <a:pt x="1175463" y="937622"/>
                </a:lnTo>
                <a:lnTo>
                  <a:pt x="1175463" y="933379"/>
                </a:lnTo>
                <a:lnTo>
                  <a:pt x="1175463" y="937622"/>
                </a:lnTo>
                <a:lnTo>
                  <a:pt x="1175463" y="933379"/>
                </a:lnTo>
                <a:lnTo>
                  <a:pt x="1175463" y="937622"/>
                </a:lnTo>
                <a:lnTo>
                  <a:pt x="1175463" y="933379"/>
                </a:lnTo>
                <a:lnTo>
                  <a:pt x="1179707" y="929136"/>
                </a:lnTo>
                <a:lnTo>
                  <a:pt x="1179707" y="924894"/>
                </a:lnTo>
                <a:lnTo>
                  <a:pt x="1179707" y="929136"/>
                </a:lnTo>
                <a:lnTo>
                  <a:pt x="1179707" y="937622"/>
                </a:lnTo>
                <a:lnTo>
                  <a:pt x="1179707" y="924894"/>
                </a:lnTo>
                <a:lnTo>
                  <a:pt x="1179707" y="929136"/>
                </a:lnTo>
                <a:lnTo>
                  <a:pt x="1179707" y="924894"/>
                </a:lnTo>
                <a:lnTo>
                  <a:pt x="1179707" y="929136"/>
                </a:lnTo>
                <a:lnTo>
                  <a:pt x="1179707" y="933379"/>
                </a:lnTo>
                <a:lnTo>
                  <a:pt x="1179707" y="937622"/>
                </a:lnTo>
                <a:lnTo>
                  <a:pt x="1179707" y="941864"/>
                </a:lnTo>
                <a:lnTo>
                  <a:pt x="1183950" y="941864"/>
                </a:lnTo>
                <a:lnTo>
                  <a:pt x="1183950" y="954592"/>
                </a:lnTo>
                <a:lnTo>
                  <a:pt x="1183950" y="950349"/>
                </a:lnTo>
                <a:lnTo>
                  <a:pt x="1183950" y="971563"/>
                </a:lnTo>
                <a:lnTo>
                  <a:pt x="1183950" y="967320"/>
                </a:lnTo>
                <a:lnTo>
                  <a:pt x="1183950" y="992776"/>
                </a:lnTo>
                <a:lnTo>
                  <a:pt x="1183950" y="980048"/>
                </a:lnTo>
                <a:lnTo>
                  <a:pt x="1183950" y="963077"/>
                </a:lnTo>
                <a:lnTo>
                  <a:pt x="1183950" y="975805"/>
                </a:lnTo>
                <a:lnTo>
                  <a:pt x="1188194" y="967320"/>
                </a:lnTo>
                <a:lnTo>
                  <a:pt x="1188194" y="971563"/>
                </a:lnTo>
                <a:lnTo>
                  <a:pt x="1188194" y="975805"/>
                </a:lnTo>
                <a:lnTo>
                  <a:pt x="1188194" y="980048"/>
                </a:lnTo>
                <a:lnTo>
                  <a:pt x="1188194" y="984291"/>
                </a:lnTo>
                <a:lnTo>
                  <a:pt x="1188194" y="980048"/>
                </a:lnTo>
                <a:lnTo>
                  <a:pt x="1188194" y="975805"/>
                </a:lnTo>
                <a:lnTo>
                  <a:pt x="1188194" y="971563"/>
                </a:lnTo>
                <a:lnTo>
                  <a:pt x="1188194" y="967320"/>
                </a:lnTo>
                <a:lnTo>
                  <a:pt x="1188194" y="963077"/>
                </a:lnTo>
                <a:lnTo>
                  <a:pt x="1188194" y="967320"/>
                </a:lnTo>
                <a:lnTo>
                  <a:pt x="1188194" y="963077"/>
                </a:lnTo>
                <a:lnTo>
                  <a:pt x="1188194" y="967320"/>
                </a:lnTo>
                <a:lnTo>
                  <a:pt x="1188194" y="963077"/>
                </a:lnTo>
                <a:lnTo>
                  <a:pt x="1188194" y="967320"/>
                </a:lnTo>
                <a:lnTo>
                  <a:pt x="1192437" y="971563"/>
                </a:lnTo>
                <a:lnTo>
                  <a:pt x="1192437" y="950349"/>
                </a:lnTo>
                <a:lnTo>
                  <a:pt x="1192437" y="954592"/>
                </a:lnTo>
                <a:lnTo>
                  <a:pt x="1192437" y="946107"/>
                </a:lnTo>
                <a:lnTo>
                  <a:pt x="1192437" y="950349"/>
                </a:lnTo>
                <a:lnTo>
                  <a:pt x="1192437" y="941864"/>
                </a:lnTo>
                <a:lnTo>
                  <a:pt x="1196681" y="937622"/>
                </a:lnTo>
                <a:lnTo>
                  <a:pt x="1196681" y="941864"/>
                </a:lnTo>
                <a:lnTo>
                  <a:pt x="1196681" y="946107"/>
                </a:lnTo>
                <a:lnTo>
                  <a:pt x="1196681" y="941864"/>
                </a:lnTo>
                <a:lnTo>
                  <a:pt x="1196681" y="946107"/>
                </a:lnTo>
                <a:lnTo>
                  <a:pt x="1196681" y="941864"/>
                </a:lnTo>
                <a:lnTo>
                  <a:pt x="1196681" y="937622"/>
                </a:lnTo>
                <a:lnTo>
                  <a:pt x="1200925" y="933379"/>
                </a:lnTo>
                <a:lnTo>
                  <a:pt x="1200925" y="924894"/>
                </a:lnTo>
                <a:lnTo>
                  <a:pt x="1200925" y="929136"/>
                </a:lnTo>
                <a:lnTo>
                  <a:pt x="1200925" y="924894"/>
                </a:lnTo>
                <a:lnTo>
                  <a:pt x="1200925" y="929136"/>
                </a:lnTo>
                <a:lnTo>
                  <a:pt x="1200925" y="920651"/>
                </a:lnTo>
                <a:lnTo>
                  <a:pt x="1200925" y="924894"/>
                </a:lnTo>
                <a:lnTo>
                  <a:pt x="1200925" y="912166"/>
                </a:lnTo>
                <a:lnTo>
                  <a:pt x="1205168" y="912166"/>
                </a:lnTo>
                <a:lnTo>
                  <a:pt x="1205168" y="907923"/>
                </a:lnTo>
                <a:lnTo>
                  <a:pt x="1205168" y="903681"/>
                </a:lnTo>
                <a:lnTo>
                  <a:pt x="1205168" y="907923"/>
                </a:lnTo>
                <a:lnTo>
                  <a:pt x="1205168" y="912166"/>
                </a:lnTo>
                <a:lnTo>
                  <a:pt x="1205168" y="907923"/>
                </a:lnTo>
                <a:lnTo>
                  <a:pt x="1205168" y="899438"/>
                </a:lnTo>
                <a:lnTo>
                  <a:pt x="1205168" y="903681"/>
                </a:lnTo>
                <a:lnTo>
                  <a:pt x="1205168" y="895195"/>
                </a:lnTo>
                <a:lnTo>
                  <a:pt x="1205168" y="899438"/>
                </a:lnTo>
                <a:lnTo>
                  <a:pt x="1209412" y="899438"/>
                </a:lnTo>
                <a:lnTo>
                  <a:pt x="1209412" y="895195"/>
                </a:lnTo>
                <a:lnTo>
                  <a:pt x="1209412" y="890953"/>
                </a:lnTo>
                <a:lnTo>
                  <a:pt x="1209412" y="886710"/>
                </a:lnTo>
                <a:lnTo>
                  <a:pt x="1209412" y="890953"/>
                </a:lnTo>
                <a:lnTo>
                  <a:pt x="1209412" y="895195"/>
                </a:lnTo>
                <a:lnTo>
                  <a:pt x="1209412" y="890953"/>
                </a:lnTo>
                <a:lnTo>
                  <a:pt x="1209412" y="895195"/>
                </a:lnTo>
                <a:lnTo>
                  <a:pt x="1213655" y="899438"/>
                </a:lnTo>
                <a:lnTo>
                  <a:pt x="1213655" y="895195"/>
                </a:lnTo>
                <a:lnTo>
                  <a:pt x="1213655" y="899438"/>
                </a:lnTo>
                <a:lnTo>
                  <a:pt x="1213655" y="903681"/>
                </a:lnTo>
                <a:lnTo>
                  <a:pt x="1213655" y="899438"/>
                </a:lnTo>
                <a:lnTo>
                  <a:pt x="1213655" y="895195"/>
                </a:lnTo>
                <a:lnTo>
                  <a:pt x="1213655" y="899438"/>
                </a:lnTo>
                <a:lnTo>
                  <a:pt x="1213655" y="903681"/>
                </a:lnTo>
                <a:lnTo>
                  <a:pt x="1213655" y="907923"/>
                </a:lnTo>
                <a:lnTo>
                  <a:pt x="1213655" y="903681"/>
                </a:lnTo>
                <a:lnTo>
                  <a:pt x="1213655" y="907923"/>
                </a:lnTo>
                <a:lnTo>
                  <a:pt x="1213655" y="903681"/>
                </a:lnTo>
                <a:lnTo>
                  <a:pt x="1213655" y="899438"/>
                </a:lnTo>
                <a:lnTo>
                  <a:pt x="1217899" y="899438"/>
                </a:lnTo>
                <a:lnTo>
                  <a:pt x="1217899" y="903681"/>
                </a:lnTo>
                <a:lnTo>
                  <a:pt x="1217899" y="907923"/>
                </a:lnTo>
                <a:lnTo>
                  <a:pt x="1217899" y="912166"/>
                </a:lnTo>
                <a:lnTo>
                  <a:pt x="1217899" y="916408"/>
                </a:lnTo>
                <a:lnTo>
                  <a:pt x="1217899" y="912166"/>
                </a:lnTo>
                <a:lnTo>
                  <a:pt x="1217899" y="903681"/>
                </a:lnTo>
                <a:lnTo>
                  <a:pt x="1217899" y="899438"/>
                </a:lnTo>
                <a:lnTo>
                  <a:pt x="1217899" y="903681"/>
                </a:lnTo>
                <a:lnTo>
                  <a:pt x="1217899" y="899438"/>
                </a:lnTo>
                <a:lnTo>
                  <a:pt x="1217899" y="903681"/>
                </a:lnTo>
                <a:lnTo>
                  <a:pt x="1222142" y="899438"/>
                </a:lnTo>
                <a:lnTo>
                  <a:pt x="1222142" y="895195"/>
                </a:lnTo>
                <a:lnTo>
                  <a:pt x="1222142" y="899438"/>
                </a:lnTo>
                <a:lnTo>
                  <a:pt x="1222142" y="903681"/>
                </a:lnTo>
                <a:lnTo>
                  <a:pt x="1222142" y="899438"/>
                </a:lnTo>
                <a:lnTo>
                  <a:pt x="1222142" y="903681"/>
                </a:lnTo>
                <a:lnTo>
                  <a:pt x="1222142" y="907923"/>
                </a:lnTo>
                <a:lnTo>
                  <a:pt x="1222142" y="903681"/>
                </a:lnTo>
                <a:lnTo>
                  <a:pt x="1222142" y="899438"/>
                </a:lnTo>
                <a:lnTo>
                  <a:pt x="1222142" y="903681"/>
                </a:lnTo>
                <a:lnTo>
                  <a:pt x="1222142" y="899438"/>
                </a:lnTo>
                <a:lnTo>
                  <a:pt x="1222142" y="903681"/>
                </a:lnTo>
                <a:lnTo>
                  <a:pt x="1222142" y="907923"/>
                </a:lnTo>
                <a:lnTo>
                  <a:pt x="1222142" y="912166"/>
                </a:lnTo>
                <a:lnTo>
                  <a:pt x="1222142" y="916408"/>
                </a:lnTo>
                <a:lnTo>
                  <a:pt x="1226386" y="916408"/>
                </a:lnTo>
                <a:lnTo>
                  <a:pt x="1226386" y="920651"/>
                </a:lnTo>
                <a:lnTo>
                  <a:pt x="1226386" y="912166"/>
                </a:lnTo>
                <a:lnTo>
                  <a:pt x="1226386" y="924894"/>
                </a:lnTo>
                <a:lnTo>
                  <a:pt x="1226386" y="920651"/>
                </a:lnTo>
                <a:lnTo>
                  <a:pt x="1226386" y="903681"/>
                </a:lnTo>
                <a:lnTo>
                  <a:pt x="1226386" y="907923"/>
                </a:lnTo>
                <a:lnTo>
                  <a:pt x="1226386" y="895195"/>
                </a:lnTo>
                <a:lnTo>
                  <a:pt x="1230629" y="899438"/>
                </a:lnTo>
                <a:lnTo>
                  <a:pt x="1230629" y="890953"/>
                </a:lnTo>
                <a:lnTo>
                  <a:pt x="1230629" y="895195"/>
                </a:lnTo>
                <a:lnTo>
                  <a:pt x="1230629" y="886710"/>
                </a:lnTo>
                <a:lnTo>
                  <a:pt x="1230629" y="890953"/>
                </a:lnTo>
                <a:lnTo>
                  <a:pt x="1230629" y="886710"/>
                </a:lnTo>
                <a:lnTo>
                  <a:pt x="1234873" y="886710"/>
                </a:lnTo>
                <a:lnTo>
                  <a:pt x="1234873" y="882467"/>
                </a:lnTo>
                <a:lnTo>
                  <a:pt x="1234873" y="878225"/>
                </a:lnTo>
                <a:lnTo>
                  <a:pt x="1234873" y="882467"/>
                </a:lnTo>
                <a:lnTo>
                  <a:pt x="1234873" y="878225"/>
                </a:lnTo>
                <a:lnTo>
                  <a:pt x="1239117" y="873982"/>
                </a:lnTo>
                <a:lnTo>
                  <a:pt x="1239117" y="878225"/>
                </a:lnTo>
                <a:lnTo>
                  <a:pt x="1239117" y="882467"/>
                </a:lnTo>
                <a:lnTo>
                  <a:pt x="1239117" y="886710"/>
                </a:lnTo>
                <a:lnTo>
                  <a:pt x="1239117" y="882467"/>
                </a:lnTo>
                <a:lnTo>
                  <a:pt x="1239117" y="886710"/>
                </a:lnTo>
                <a:lnTo>
                  <a:pt x="1239117" y="882467"/>
                </a:lnTo>
                <a:lnTo>
                  <a:pt x="1239117" y="878225"/>
                </a:lnTo>
                <a:lnTo>
                  <a:pt x="1239117" y="873982"/>
                </a:lnTo>
                <a:lnTo>
                  <a:pt x="1239117" y="878225"/>
                </a:lnTo>
                <a:lnTo>
                  <a:pt x="1243360" y="878225"/>
                </a:lnTo>
                <a:lnTo>
                  <a:pt x="1243360" y="882467"/>
                </a:lnTo>
                <a:lnTo>
                  <a:pt x="1243360" y="878225"/>
                </a:lnTo>
                <a:lnTo>
                  <a:pt x="1243360" y="882467"/>
                </a:lnTo>
                <a:lnTo>
                  <a:pt x="1243360" y="878225"/>
                </a:lnTo>
                <a:lnTo>
                  <a:pt x="1243360" y="882467"/>
                </a:lnTo>
                <a:lnTo>
                  <a:pt x="1243360" y="878225"/>
                </a:lnTo>
                <a:lnTo>
                  <a:pt x="1243360" y="882467"/>
                </a:lnTo>
                <a:lnTo>
                  <a:pt x="1243360" y="886710"/>
                </a:lnTo>
                <a:lnTo>
                  <a:pt x="1243360" y="882467"/>
                </a:lnTo>
                <a:lnTo>
                  <a:pt x="1243360" y="886710"/>
                </a:lnTo>
                <a:lnTo>
                  <a:pt x="1243360" y="882467"/>
                </a:lnTo>
                <a:lnTo>
                  <a:pt x="1247604" y="878225"/>
                </a:lnTo>
                <a:lnTo>
                  <a:pt x="1247604" y="873982"/>
                </a:lnTo>
                <a:lnTo>
                  <a:pt x="1247604" y="869739"/>
                </a:lnTo>
                <a:lnTo>
                  <a:pt x="1247604" y="873982"/>
                </a:lnTo>
                <a:lnTo>
                  <a:pt x="1247604" y="869739"/>
                </a:lnTo>
                <a:lnTo>
                  <a:pt x="1247604" y="873982"/>
                </a:lnTo>
                <a:lnTo>
                  <a:pt x="1247604" y="878225"/>
                </a:lnTo>
                <a:lnTo>
                  <a:pt x="1251847" y="882467"/>
                </a:lnTo>
                <a:lnTo>
                  <a:pt x="1251847" y="873982"/>
                </a:lnTo>
                <a:lnTo>
                  <a:pt x="1251847" y="878225"/>
                </a:lnTo>
                <a:lnTo>
                  <a:pt x="1251847" y="873982"/>
                </a:lnTo>
                <a:lnTo>
                  <a:pt x="1251847" y="882467"/>
                </a:lnTo>
                <a:lnTo>
                  <a:pt x="1251847" y="878225"/>
                </a:lnTo>
                <a:lnTo>
                  <a:pt x="1251847" y="882467"/>
                </a:lnTo>
                <a:lnTo>
                  <a:pt x="1251847" y="878225"/>
                </a:lnTo>
                <a:lnTo>
                  <a:pt x="1251847" y="873982"/>
                </a:lnTo>
                <a:lnTo>
                  <a:pt x="1251847" y="869739"/>
                </a:lnTo>
                <a:lnTo>
                  <a:pt x="1251847" y="865497"/>
                </a:lnTo>
                <a:lnTo>
                  <a:pt x="1251847" y="869739"/>
                </a:lnTo>
                <a:lnTo>
                  <a:pt x="1251847" y="865497"/>
                </a:lnTo>
                <a:lnTo>
                  <a:pt x="1256091" y="865497"/>
                </a:lnTo>
                <a:lnTo>
                  <a:pt x="1256091" y="857012"/>
                </a:lnTo>
                <a:lnTo>
                  <a:pt x="1256091" y="861254"/>
                </a:lnTo>
                <a:lnTo>
                  <a:pt x="1256091" y="857012"/>
                </a:lnTo>
                <a:lnTo>
                  <a:pt x="1256091" y="865497"/>
                </a:lnTo>
                <a:lnTo>
                  <a:pt x="1256091" y="861254"/>
                </a:lnTo>
                <a:lnTo>
                  <a:pt x="1256091" y="857012"/>
                </a:lnTo>
                <a:lnTo>
                  <a:pt x="1256091" y="852769"/>
                </a:lnTo>
                <a:lnTo>
                  <a:pt x="1256091" y="857012"/>
                </a:lnTo>
                <a:lnTo>
                  <a:pt x="1256091" y="852769"/>
                </a:lnTo>
                <a:lnTo>
                  <a:pt x="1256091" y="857012"/>
                </a:lnTo>
                <a:lnTo>
                  <a:pt x="1260334" y="857012"/>
                </a:lnTo>
                <a:lnTo>
                  <a:pt x="1260334" y="869739"/>
                </a:lnTo>
                <a:lnTo>
                  <a:pt x="1260334" y="861254"/>
                </a:lnTo>
                <a:lnTo>
                  <a:pt x="1260334" y="873982"/>
                </a:lnTo>
                <a:lnTo>
                  <a:pt x="1260334" y="869739"/>
                </a:lnTo>
                <a:lnTo>
                  <a:pt x="1260334" y="865497"/>
                </a:lnTo>
                <a:lnTo>
                  <a:pt x="1264578" y="865497"/>
                </a:lnTo>
                <a:lnTo>
                  <a:pt x="1264578" y="878225"/>
                </a:lnTo>
                <a:lnTo>
                  <a:pt x="1264578" y="869739"/>
                </a:lnTo>
                <a:lnTo>
                  <a:pt x="1264578" y="878225"/>
                </a:lnTo>
                <a:lnTo>
                  <a:pt x="1264578" y="869739"/>
                </a:lnTo>
                <a:lnTo>
                  <a:pt x="1264578" y="873982"/>
                </a:lnTo>
                <a:lnTo>
                  <a:pt x="1264578" y="869739"/>
                </a:lnTo>
                <a:lnTo>
                  <a:pt x="1264578" y="882467"/>
                </a:lnTo>
                <a:lnTo>
                  <a:pt x="1264578" y="878225"/>
                </a:lnTo>
                <a:lnTo>
                  <a:pt x="1264578" y="873982"/>
                </a:lnTo>
                <a:lnTo>
                  <a:pt x="1268821" y="873982"/>
                </a:lnTo>
                <a:lnTo>
                  <a:pt x="1268821" y="886710"/>
                </a:lnTo>
                <a:lnTo>
                  <a:pt x="1268821" y="882467"/>
                </a:lnTo>
                <a:lnTo>
                  <a:pt x="1268821" y="895195"/>
                </a:lnTo>
                <a:lnTo>
                  <a:pt x="1268821" y="890953"/>
                </a:lnTo>
                <a:lnTo>
                  <a:pt x="1268821" y="882467"/>
                </a:lnTo>
                <a:lnTo>
                  <a:pt x="1268821" y="890953"/>
                </a:lnTo>
                <a:lnTo>
                  <a:pt x="1268821" y="886710"/>
                </a:lnTo>
                <a:lnTo>
                  <a:pt x="1268821" y="890953"/>
                </a:lnTo>
                <a:lnTo>
                  <a:pt x="1268821" y="878225"/>
                </a:lnTo>
                <a:lnTo>
                  <a:pt x="1268821" y="895195"/>
                </a:lnTo>
                <a:lnTo>
                  <a:pt x="1268821" y="890953"/>
                </a:lnTo>
                <a:lnTo>
                  <a:pt x="1268821" y="886710"/>
                </a:lnTo>
                <a:lnTo>
                  <a:pt x="1273065" y="890953"/>
                </a:lnTo>
                <a:lnTo>
                  <a:pt x="1273065" y="895195"/>
                </a:lnTo>
                <a:lnTo>
                  <a:pt x="1273065" y="886710"/>
                </a:lnTo>
                <a:lnTo>
                  <a:pt x="1273065" y="890953"/>
                </a:lnTo>
                <a:lnTo>
                  <a:pt x="1273065" y="878225"/>
                </a:lnTo>
                <a:lnTo>
                  <a:pt x="1273065" y="882467"/>
                </a:lnTo>
                <a:lnTo>
                  <a:pt x="1273065" y="895195"/>
                </a:lnTo>
                <a:lnTo>
                  <a:pt x="1273065" y="890953"/>
                </a:lnTo>
                <a:lnTo>
                  <a:pt x="1273065" y="899438"/>
                </a:lnTo>
                <a:lnTo>
                  <a:pt x="1273065" y="895195"/>
                </a:lnTo>
                <a:lnTo>
                  <a:pt x="1277309" y="895195"/>
                </a:lnTo>
                <a:lnTo>
                  <a:pt x="1277309" y="886710"/>
                </a:lnTo>
                <a:lnTo>
                  <a:pt x="1277309" y="890953"/>
                </a:lnTo>
                <a:lnTo>
                  <a:pt x="1277309" y="873982"/>
                </a:lnTo>
                <a:lnTo>
                  <a:pt x="1277309" y="878225"/>
                </a:lnTo>
                <a:lnTo>
                  <a:pt x="1277309" y="873982"/>
                </a:lnTo>
                <a:lnTo>
                  <a:pt x="1277309" y="878225"/>
                </a:lnTo>
                <a:lnTo>
                  <a:pt x="1281552" y="873982"/>
                </a:lnTo>
                <a:lnTo>
                  <a:pt x="1281552" y="878225"/>
                </a:lnTo>
                <a:lnTo>
                  <a:pt x="1281552" y="873982"/>
                </a:lnTo>
                <a:lnTo>
                  <a:pt x="1281552" y="878225"/>
                </a:lnTo>
                <a:lnTo>
                  <a:pt x="1281552" y="886710"/>
                </a:lnTo>
                <a:lnTo>
                  <a:pt x="1281552" y="882467"/>
                </a:lnTo>
                <a:lnTo>
                  <a:pt x="1281552" y="895195"/>
                </a:lnTo>
                <a:lnTo>
                  <a:pt x="1281552" y="890953"/>
                </a:lnTo>
                <a:lnTo>
                  <a:pt x="1281552" y="903681"/>
                </a:lnTo>
                <a:lnTo>
                  <a:pt x="1281552" y="899438"/>
                </a:lnTo>
                <a:lnTo>
                  <a:pt x="1281552" y="912166"/>
                </a:lnTo>
                <a:lnTo>
                  <a:pt x="1281552" y="907923"/>
                </a:lnTo>
                <a:lnTo>
                  <a:pt x="1281552" y="920651"/>
                </a:lnTo>
                <a:lnTo>
                  <a:pt x="1281552" y="916408"/>
                </a:lnTo>
                <a:lnTo>
                  <a:pt x="1281552" y="907923"/>
                </a:lnTo>
                <a:lnTo>
                  <a:pt x="1281552" y="903681"/>
                </a:lnTo>
                <a:lnTo>
                  <a:pt x="1281552" y="912166"/>
                </a:lnTo>
                <a:lnTo>
                  <a:pt x="1281552" y="916408"/>
                </a:lnTo>
                <a:lnTo>
                  <a:pt x="1285796" y="920651"/>
                </a:lnTo>
                <a:lnTo>
                  <a:pt x="1285796" y="916408"/>
                </a:lnTo>
                <a:lnTo>
                  <a:pt x="1285796" y="920651"/>
                </a:lnTo>
                <a:lnTo>
                  <a:pt x="1285796" y="912166"/>
                </a:lnTo>
                <a:lnTo>
                  <a:pt x="1285796" y="916408"/>
                </a:lnTo>
                <a:lnTo>
                  <a:pt x="1285796" y="920651"/>
                </a:lnTo>
                <a:lnTo>
                  <a:pt x="1285796" y="912166"/>
                </a:lnTo>
                <a:lnTo>
                  <a:pt x="1285796" y="907923"/>
                </a:lnTo>
                <a:lnTo>
                  <a:pt x="1285796" y="899438"/>
                </a:lnTo>
                <a:lnTo>
                  <a:pt x="1285796" y="903681"/>
                </a:lnTo>
                <a:lnTo>
                  <a:pt x="1285796" y="912166"/>
                </a:lnTo>
                <a:lnTo>
                  <a:pt x="1285796" y="916408"/>
                </a:lnTo>
                <a:lnTo>
                  <a:pt x="1285796" y="920651"/>
                </a:lnTo>
                <a:lnTo>
                  <a:pt x="1285796" y="916408"/>
                </a:lnTo>
                <a:lnTo>
                  <a:pt x="1285796" y="907923"/>
                </a:lnTo>
                <a:lnTo>
                  <a:pt x="1285796" y="912166"/>
                </a:lnTo>
                <a:lnTo>
                  <a:pt x="1285796" y="907923"/>
                </a:lnTo>
                <a:lnTo>
                  <a:pt x="1285796" y="912166"/>
                </a:lnTo>
                <a:lnTo>
                  <a:pt x="1285796" y="907923"/>
                </a:lnTo>
                <a:lnTo>
                  <a:pt x="1285796" y="916408"/>
                </a:lnTo>
                <a:lnTo>
                  <a:pt x="1290039" y="916408"/>
                </a:lnTo>
                <a:lnTo>
                  <a:pt x="1290039" y="920651"/>
                </a:lnTo>
                <a:lnTo>
                  <a:pt x="1290039" y="924894"/>
                </a:lnTo>
                <a:lnTo>
                  <a:pt x="1290039" y="920651"/>
                </a:lnTo>
                <a:lnTo>
                  <a:pt x="1290039" y="907923"/>
                </a:lnTo>
                <a:lnTo>
                  <a:pt x="1290039" y="912166"/>
                </a:lnTo>
                <a:lnTo>
                  <a:pt x="1290039" y="903681"/>
                </a:lnTo>
                <a:lnTo>
                  <a:pt x="1290039" y="907923"/>
                </a:lnTo>
                <a:lnTo>
                  <a:pt x="1290039" y="899438"/>
                </a:lnTo>
                <a:lnTo>
                  <a:pt x="1290039" y="903681"/>
                </a:lnTo>
                <a:lnTo>
                  <a:pt x="1290039" y="907923"/>
                </a:lnTo>
                <a:lnTo>
                  <a:pt x="1290039" y="903681"/>
                </a:lnTo>
                <a:lnTo>
                  <a:pt x="1290039" y="916408"/>
                </a:lnTo>
                <a:lnTo>
                  <a:pt x="1294283" y="916408"/>
                </a:lnTo>
                <a:lnTo>
                  <a:pt x="1294283" y="920651"/>
                </a:lnTo>
                <a:lnTo>
                  <a:pt x="1294283" y="916408"/>
                </a:lnTo>
                <a:lnTo>
                  <a:pt x="1294283" y="912166"/>
                </a:lnTo>
                <a:lnTo>
                  <a:pt x="1294283" y="916408"/>
                </a:lnTo>
                <a:lnTo>
                  <a:pt x="1294283" y="929136"/>
                </a:lnTo>
                <a:lnTo>
                  <a:pt x="1294283" y="920651"/>
                </a:lnTo>
                <a:lnTo>
                  <a:pt x="1294283" y="924894"/>
                </a:lnTo>
                <a:lnTo>
                  <a:pt x="1294283" y="920651"/>
                </a:lnTo>
                <a:lnTo>
                  <a:pt x="1294283" y="933379"/>
                </a:lnTo>
                <a:lnTo>
                  <a:pt x="1294283" y="929136"/>
                </a:lnTo>
                <a:lnTo>
                  <a:pt x="1298526" y="933379"/>
                </a:lnTo>
                <a:lnTo>
                  <a:pt x="1298526" y="937622"/>
                </a:lnTo>
                <a:lnTo>
                  <a:pt x="1298526" y="916408"/>
                </a:lnTo>
                <a:lnTo>
                  <a:pt x="1298526" y="920651"/>
                </a:lnTo>
                <a:lnTo>
                  <a:pt x="1298526" y="933379"/>
                </a:lnTo>
                <a:lnTo>
                  <a:pt x="1298526" y="929136"/>
                </a:lnTo>
                <a:lnTo>
                  <a:pt x="1298526" y="954592"/>
                </a:lnTo>
                <a:lnTo>
                  <a:pt x="1298526" y="950349"/>
                </a:lnTo>
                <a:lnTo>
                  <a:pt x="1298526" y="958835"/>
                </a:lnTo>
                <a:lnTo>
                  <a:pt x="1298526" y="946107"/>
                </a:lnTo>
                <a:lnTo>
                  <a:pt x="1302770" y="941864"/>
                </a:lnTo>
                <a:lnTo>
                  <a:pt x="1302770" y="958835"/>
                </a:lnTo>
                <a:lnTo>
                  <a:pt x="1302770" y="946107"/>
                </a:lnTo>
                <a:lnTo>
                  <a:pt x="1302770" y="975805"/>
                </a:lnTo>
                <a:lnTo>
                  <a:pt x="1302770" y="971563"/>
                </a:lnTo>
                <a:lnTo>
                  <a:pt x="1302770" y="988533"/>
                </a:lnTo>
                <a:lnTo>
                  <a:pt x="1302770" y="984291"/>
                </a:lnTo>
                <a:lnTo>
                  <a:pt x="1302770" y="997018"/>
                </a:lnTo>
                <a:lnTo>
                  <a:pt x="1302770" y="984291"/>
                </a:lnTo>
                <a:lnTo>
                  <a:pt x="1302770" y="1009746"/>
                </a:lnTo>
                <a:lnTo>
                  <a:pt x="1307013" y="1005504"/>
                </a:lnTo>
                <a:lnTo>
                  <a:pt x="1307013" y="988533"/>
                </a:lnTo>
                <a:lnTo>
                  <a:pt x="1307013" y="1018232"/>
                </a:lnTo>
                <a:lnTo>
                  <a:pt x="1307013" y="1009746"/>
                </a:lnTo>
                <a:lnTo>
                  <a:pt x="1307013" y="980048"/>
                </a:lnTo>
                <a:lnTo>
                  <a:pt x="1307013" y="988533"/>
                </a:lnTo>
                <a:lnTo>
                  <a:pt x="1307013" y="975805"/>
                </a:lnTo>
                <a:lnTo>
                  <a:pt x="1307013" y="988533"/>
                </a:lnTo>
                <a:lnTo>
                  <a:pt x="1307013" y="975805"/>
                </a:lnTo>
                <a:lnTo>
                  <a:pt x="1307013" y="980048"/>
                </a:lnTo>
                <a:lnTo>
                  <a:pt x="1307013" y="971563"/>
                </a:lnTo>
                <a:lnTo>
                  <a:pt x="1311257" y="971563"/>
                </a:lnTo>
                <a:lnTo>
                  <a:pt x="1311257" y="997018"/>
                </a:lnTo>
                <a:lnTo>
                  <a:pt x="1311257" y="988533"/>
                </a:lnTo>
                <a:lnTo>
                  <a:pt x="1311257" y="1009746"/>
                </a:lnTo>
                <a:lnTo>
                  <a:pt x="1311257" y="1005504"/>
                </a:lnTo>
                <a:lnTo>
                  <a:pt x="1311257" y="997018"/>
                </a:lnTo>
                <a:lnTo>
                  <a:pt x="1311257" y="1001261"/>
                </a:lnTo>
                <a:lnTo>
                  <a:pt x="1311257" y="997018"/>
                </a:lnTo>
                <a:lnTo>
                  <a:pt x="1311257" y="1005504"/>
                </a:lnTo>
                <a:lnTo>
                  <a:pt x="1311257" y="988533"/>
                </a:lnTo>
                <a:lnTo>
                  <a:pt x="1315500" y="984291"/>
                </a:lnTo>
                <a:lnTo>
                  <a:pt x="1315500" y="988533"/>
                </a:lnTo>
                <a:lnTo>
                  <a:pt x="1315500" y="984291"/>
                </a:lnTo>
                <a:lnTo>
                  <a:pt x="1315500" y="980048"/>
                </a:lnTo>
                <a:lnTo>
                  <a:pt x="1315500" y="984291"/>
                </a:lnTo>
                <a:lnTo>
                  <a:pt x="1315500" y="988533"/>
                </a:lnTo>
                <a:lnTo>
                  <a:pt x="1315500" y="984291"/>
                </a:lnTo>
                <a:lnTo>
                  <a:pt x="1315500" y="988533"/>
                </a:lnTo>
                <a:lnTo>
                  <a:pt x="1315500" y="984291"/>
                </a:lnTo>
                <a:lnTo>
                  <a:pt x="1315500" y="958835"/>
                </a:lnTo>
                <a:lnTo>
                  <a:pt x="1315500" y="963077"/>
                </a:lnTo>
                <a:lnTo>
                  <a:pt x="1315500" y="958835"/>
                </a:lnTo>
                <a:lnTo>
                  <a:pt x="1315500" y="963077"/>
                </a:lnTo>
                <a:lnTo>
                  <a:pt x="1315500" y="950349"/>
                </a:lnTo>
                <a:lnTo>
                  <a:pt x="1315500" y="954592"/>
                </a:lnTo>
                <a:lnTo>
                  <a:pt x="1315500" y="950349"/>
                </a:lnTo>
                <a:lnTo>
                  <a:pt x="1315500" y="958835"/>
                </a:lnTo>
                <a:lnTo>
                  <a:pt x="1315500" y="954592"/>
                </a:lnTo>
                <a:lnTo>
                  <a:pt x="1315500" y="950349"/>
                </a:lnTo>
                <a:lnTo>
                  <a:pt x="1319744" y="946107"/>
                </a:lnTo>
                <a:lnTo>
                  <a:pt x="1319744" y="941864"/>
                </a:lnTo>
                <a:lnTo>
                  <a:pt x="1319744" y="946107"/>
                </a:lnTo>
                <a:lnTo>
                  <a:pt x="1319744" y="937622"/>
                </a:lnTo>
                <a:lnTo>
                  <a:pt x="1319744" y="950349"/>
                </a:lnTo>
                <a:lnTo>
                  <a:pt x="1319744" y="946107"/>
                </a:lnTo>
                <a:lnTo>
                  <a:pt x="1319744" y="954592"/>
                </a:lnTo>
                <a:lnTo>
                  <a:pt x="1319744" y="946107"/>
                </a:lnTo>
                <a:lnTo>
                  <a:pt x="1319744" y="941864"/>
                </a:lnTo>
                <a:lnTo>
                  <a:pt x="1319744" y="937622"/>
                </a:lnTo>
                <a:lnTo>
                  <a:pt x="1319744" y="933379"/>
                </a:lnTo>
                <a:lnTo>
                  <a:pt x="1319744" y="937622"/>
                </a:lnTo>
                <a:lnTo>
                  <a:pt x="1319744" y="933379"/>
                </a:lnTo>
                <a:lnTo>
                  <a:pt x="1319744" y="937622"/>
                </a:lnTo>
                <a:lnTo>
                  <a:pt x="1323987" y="937622"/>
                </a:lnTo>
                <a:lnTo>
                  <a:pt x="1323987" y="924894"/>
                </a:lnTo>
                <a:lnTo>
                  <a:pt x="1323987" y="929136"/>
                </a:lnTo>
                <a:lnTo>
                  <a:pt x="1323987" y="920651"/>
                </a:lnTo>
                <a:lnTo>
                  <a:pt x="1323987" y="924894"/>
                </a:lnTo>
                <a:lnTo>
                  <a:pt x="1323987" y="929136"/>
                </a:lnTo>
                <a:lnTo>
                  <a:pt x="1323987" y="924894"/>
                </a:lnTo>
                <a:lnTo>
                  <a:pt x="1323987" y="929136"/>
                </a:lnTo>
                <a:lnTo>
                  <a:pt x="1323987" y="920651"/>
                </a:lnTo>
                <a:lnTo>
                  <a:pt x="1323987" y="924894"/>
                </a:lnTo>
                <a:lnTo>
                  <a:pt x="1323987" y="920651"/>
                </a:lnTo>
                <a:lnTo>
                  <a:pt x="1323987" y="924894"/>
                </a:lnTo>
                <a:lnTo>
                  <a:pt x="1323987" y="920651"/>
                </a:lnTo>
                <a:lnTo>
                  <a:pt x="1328231" y="920651"/>
                </a:lnTo>
                <a:lnTo>
                  <a:pt x="1328231" y="916408"/>
                </a:lnTo>
                <a:lnTo>
                  <a:pt x="1328231" y="912166"/>
                </a:lnTo>
                <a:lnTo>
                  <a:pt x="1328231" y="916408"/>
                </a:lnTo>
                <a:lnTo>
                  <a:pt x="1328231" y="912166"/>
                </a:lnTo>
                <a:lnTo>
                  <a:pt x="1328231" y="916408"/>
                </a:lnTo>
                <a:lnTo>
                  <a:pt x="1328231" y="933379"/>
                </a:lnTo>
                <a:lnTo>
                  <a:pt x="1328231" y="929136"/>
                </a:lnTo>
                <a:lnTo>
                  <a:pt x="1328231" y="937622"/>
                </a:lnTo>
                <a:lnTo>
                  <a:pt x="1328231" y="933379"/>
                </a:lnTo>
                <a:lnTo>
                  <a:pt x="1328231" y="937622"/>
                </a:lnTo>
                <a:lnTo>
                  <a:pt x="1332475" y="937622"/>
                </a:lnTo>
                <a:lnTo>
                  <a:pt x="1332475" y="946107"/>
                </a:lnTo>
                <a:lnTo>
                  <a:pt x="1332475" y="941864"/>
                </a:lnTo>
                <a:lnTo>
                  <a:pt x="1332475" y="946107"/>
                </a:lnTo>
                <a:lnTo>
                  <a:pt x="1332475" y="937622"/>
                </a:lnTo>
                <a:lnTo>
                  <a:pt x="1332475" y="950349"/>
                </a:lnTo>
                <a:lnTo>
                  <a:pt x="1332475" y="941864"/>
                </a:lnTo>
                <a:lnTo>
                  <a:pt x="1332475" y="937622"/>
                </a:lnTo>
                <a:lnTo>
                  <a:pt x="1332475" y="941864"/>
                </a:lnTo>
                <a:lnTo>
                  <a:pt x="1332475" y="937622"/>
                </a:lnTo>
                <a:lnTo>
                  <a:pt x="1332475" y="946107"/>
                </a:lnTo>
                <a:lnTo>
                  <a:pt x="1332475" y="933379"/>
                </a:lnTo>
                <a:lnTo>
                  <a:pt x="1336718" y="933379"/>
                </a:lnTo>
                <a:lnTo>
                  <a:pt x="1336718" y="924894"/>
                </a:lnTo>
                <a:lnTo>
                  <a:pt x="1336718" y="929136"/>
                </a:lnTo>
                <a:lnTo>
                  <a:pt x="1336718" y="924894"/>
                </a:lnTo>
                <a:lnTo>
                  <a:pt x="1336718" y="933379"/>
                </a:lnTo>
                <a:lnTo>
                  <a:pt x="1336718" y="929136"/>
                </a:lnTo>
                <a:lnTo>
                  <a:pt x="1336718" y="924894"/>
                </a:lnTo>
                <a:lnTo>
                  <a:pt x="1336718" y="920651"/>
                </a:lnTo>
                <a:lnTo>
                  <a:pt x="1336718" y="924894"/>
                </a:lnTo>
                <a:lnTo>
                  <a:pt x="1336718" y="929136"/>
                </a:lnTo>
                <a:lnTo>
                  <a:pt x="1336718" y="924894"/>
                </a:lnTo>
                <a:lnTo>
                  <a:pt x="1336718" y="929136"/>
                </a:lnTo>
                <a:lnTo>
                  <a:pt x="1336718" y="933379"/>
                </a:lnTo>
                <a:lnTo>
                  <a:pt x="1340962" y="933379"/>
                </a:lnTo>
                <a:lnTo>
                  <a:pt x="1340962" y="937622"/>
                </a:lnTo>
                <a:lnTo>
                  <a:pt x="1340962" y="933379"/>
                </a:lnTo>
                <a:lnTo>
                  <a:pt x="1340962" y="929136"/>
                </a:lnTo>
                <a:lnTo>
                  <a:pt x="1340962" y="933379"/>
                </a:lnTo>
                <a:lnTo>
                  <a:pt x="1340962" y="929136"/>
                </a:lnTo>
                <a:lnTo>
                  <a:pt x="1340962" y="924894"/>
                </a:lnTo>
                <a:lnTo>
                  <a:pt x="1340962" y="929136"/>
                </a:lnTo>
                <a:lnTo>
                  <a:pt x="1340962" y="907923"/>
                </a:lnTo>
                <a:lnTo>
                  <a:pt x="1340962" y="912166"/>
                </a:lnTo>
                <a:lnTo>
                  <a:pt x="1340962" y="899438"/>
                </a:lnTo>
                <a:lnTo>
                  <a:pt x="1340962" y="903681"/>
                </a:lnTo>
                <a:lnTo>
                  <a:pt x="1345205" y="903681"/>
                </a:lnTo>
                <a:lnTo>
                  <a:pt x="1345205" y="899438"/>
                </a:lnTo>
                <a:lnTo>
                  <a:pt x="1345205" y="895195"/>
                </a:lnTo>
                <a:lnTo>
                  <a:pt x="1345205" y="899438"/>
                </a:lnTo>
                <a:lnTo>
                  <a:pt x="1345205" y="903681"/>
                </a:lnTo>
                <a:lnTo>
                  <a:pt x="1345205" y="899438"/>
                </a:lnTo>
                <a:lnTo>
                  <a:pt x="1345205" y="895195"/>
                </a:lnTo>
                <a:lnTo>
                  <a:pt x="1345205" y="899438"/>
                </a:lnTo>
                <a:lnTo>
                  <a:pt x="1345205" y="903681"/>
                </a:lnTo>
                <a:lnTo>
                  <a:pt x="1345205" y="899438"/>
                </a:lnTo>
                <a:lnTo>
                  <a:pt x="1345205" y="895195"/>
                </a:lnTo>
                <a:lnTo>
                  <a:pt x="1345205" y="899438"/>
                </a:lnTo>
                <a:lnTo>
                  <a:pt x="1345205" y="895195"/>
                </a:lnTo>
                <a:lnTo>
                  <a:pt x="1349449" y="890953"/>
                </a:lnTo>
                <a:lnTo>
                  <a:pt x="1349449" y="895195"/>
                </a:lnTo>
                <a:lnTo>
                  <a:pt x="1349449" y="890953"/>
                </a:lnTo>
                <a:lnTo>
                  <a:pt x="1349449" y="895195"/>
                </a:lnTo>
                <a:lnTo>
                  <a:pt x="1349449" y="899438"/>
                </a:lnTo>
                <a:lnTo>
                  <a:pt x="1349449" y="895195"/>
                </a:lnTo>
                <a:lnTo>
                  <a:pt x="1349449" y="890953"/>
                </a:lnTo>
                <a:lnTo>
                  <a:pt x="1349449" y="895195"/>
                </a:lnTo>
                <a:lnTo>
                  <a:pt x="1349449" y="899438"/>
                </a:lnTo>
                <a:lnTo>
                  <a:pt x="1349449" y="895195"/>
                </a:lnTo>
                <a:lnTo>
                  <a:pt x="1349449" y="899438"/>
                </a:lnTo>
                <a:lnTo>
                  <a:pt x="1349449" y="895195"/>
                </a:lnTo>
                <a:lnTo>
                  <a:pt x="1349449" y="890953"/>
                </a:lnTo>
                <a:lnTo>
                  <a:pt x="1349449" y="895195"/>
                </a:lnTo>
                <a:lnTo>
                  <a:pt x="1349449" y="899438"/>
                </a:lnTo>
                <a:lnTo>
                  <a:pt x="1353692" y="895195"/>
                </a:lnTo>
                <a:lnTo>
                  <a:pt x="1353692" y="899438"/>
                </a:lnTo>
                <a:lnTo>
                  <a:pt x="1353692" y="903681"/>
                </a:lnTo>
                <a:lnTo>
                  <a:pt x="1353692" y="899438"/>
                </a:lnTo>
                <a:lnTo>
                  <a:pt x="1353692" y="903681"/>
                </a:lnTo>
                <a:lnTo>
                  <a:pt x="1353692" y="899438"/>
                </a:lnTo>
                <a:lnTo>
                  <a:pt x="1353692" y="895195"/>
                </a:lnTo>
                <a:lnTo>
                  <a:pt x="1353692" y="890953"/>
                </a:lnTo>
                <a:lnTo>
                  <a:pt x="1353692" y="886710"/>
                </a:lnTo>
                <a:lnTo>
                  <a:pt x="1357936" y="886710"/>
                </a:lnTo>
                <a:lnTo>
                  <a:pt x="1357936" y="890953"/>
                </a:lnTo>
                <a:lnTo>
                  <a:pt x="1357936" y="886710"/>
                </a:lnTo>
                <a:lnTo>
                  <a:pt x="1357936" y="890953"/>
                </a:lnTo>
                <a:lnTo>
                  <a:pt x="1357936" y="895195"/>
                </a:lnTo>
                <a:lnTo>
                  <a:pt x="1357936" y="890953"/>
                </a:lnTo>
                <a:lnTo>
                  <a:pt x="1362180" y="886710"/>
                </a:lnTo>
                <a:lnTo>
                  <a:pt x="1362180" y="890953"/>
                </a:lnTo>
                <a:lnTo>
                  <a:pt x="1362180" y="886710"/>
                </a:lnTo>
                <a:lnTo>
                  <a:pt x="1362180" y="890953"/>
                </a:lnTo>
                <a:lnTo>
                  <a:pt x="1362180" y="882467"/>
                </a:lnTo>
                <a:lnTo>
                  <a:pt x="1362180" y="886710"/>
                </a:lnTo>
                <a:lnTo>
                  <a:pt x="1362180" y="890953"/>
                </a:lnTo>
                <a:lnTo>
                  <a:pt x="1362180" y="895195"/>
                </a:lnTo>
                <a:lnTo>
                  <a:pt x="1362180" y="899438"/>
                </a:lnTo>
                <a:lnTo>
                  <a:pt x="1362180" y="895195"/>
                </a:lnTo>
                <a:lnTo>
                  <a:pt x="1362180" y="899438"/>
                </a:lnTo>
                <a:lnTo>
                  <a:pt x="1362180" y="895195"/>
                </a:lnTo>
                <a:lnTo>
                  <a:pt x="1362180" y="899438"/>
                </a:lnTo>
                <a:lnTo>
                  <a:pt x="1362180" y="895195"/>
                </a:lnTo>
                <a:lnTo>
                  <a:pt x="1362180" y="890953"/>
                </a:lnTo>
                <a:lnTo>
                  <a:pt x="1366423" y="890953"/>
                </a:lnTo>
                <a:lnTo>
                  <a:pt x="1366423" y="895195"/>
                </a:lnTo>
                <a:lnTo>
                  <a:pt x="1366423" y="899438"/>
                </a:lnTo>
                <a:lnTo>
                  <a:pt x="1366423" y="903681"/>
                </a:lnTo>
                <a:lnTo>
                  <a:pt x="1366423" y="899438"/>
                </a:lnTo>
                <a:lnTo>
                  <a:pt x="1366423" y="903681"/>
                </a:lnTo>
                <a:lnTo>
                  <a:pt x="1366423" y="899438"/>
                </a:lnTo>
                <a:lnTo>
                  <a:pt x="1366423" y="890953"/>
                </a:lnTo>
                <a:lnTo>
                  <a:pt x="1366423" y="895195"/>
                </a:lnTo>
                <a:lnTo>
                  <a:pt x="1366423" y="886710"/>
                </a:lnTo>
                <a:lnTo>
                  <a:pt x="1366423" y="890953"/>
                </a:lnTo>
                <a:lnTo>
                  <a:pt x="1366423" y="886710"/>
                </a:lnTo>
                <a:lnTo>
                  <a:pt x="1370667" y="886710"/>
                </a:lnTo>
                <a:lnTo>
                  <a:pt x="1370667" y="882467"/>
                </a:lnTo>
                <a:lnTo>
                  <a:pt x="1370667" y="886710"/>
                </a:lnTo>
                <a:lnTo>
                  <a:pt x="1370667" y="882467"/>
                </a:lnTo>
                <a:lnTo>
                  <a:pt x="1370667" y="886710"/>
                </a:lnTo>
                <a:lnTo>
                  <a:pt x="1370667" y="890953"/>
                </a:lnTo>
                <a:lnTo>
                  <a:pt x="1370667" y="895195"/>
                </a:lnTo>
                <a:lnTo>
                  <a:pt x="1370667" y="899438"/>
                </a:lnTo>
                <a:lnTo>
                  <a:pt x="1370667" y="895195"/>
                </a:lnTo>
                <a:lnTo>
                  <a:pt x="1370667" y="899438"/>
                </a:lnTo>
                <a:lnTo>
                  <a:pt x="1374910" y="899438"/>
                </a:lnTo>
                <a:lnTo>
                  <a:pt x="1374910" y="895195"/>
                </a:lnTo>
                <a:lnTo>
                  <a:pt x="1374910" y="899438"/>
                </a:lnTo>
                <a:lnTo>
                  <a:pt x="1374910" y="895195"/>
                </a:lnTo>
                <a:lnTo>
                  <a:pt x="1374910" y="899438"/>
                </a:lnTo>
                <a:lnTo>
                  <a:pt x="1374910" y="903681"/>
                </a:lnTo>
                <a:lnTo>
                  <a:pt x="1374910" y="899438"/>
                </a:lnTo>
                <a:lnTo>
                  <a:pt x="1374910" y="903681"/>
                </a:lnTo>
                <a:lnTo>
                  <a:pt x="1374910" y="899438"/>
                </a:lnTo>
                <a:lnTo>
                  <a:pt x="1379154" y="899438"/>
                </a:lnTo>
                <a:lnTo>
                  <a:pt x="1379154" y="903681"/>
                </a:lnTo>
                <a:lnTo>
                  <a:pt x="1379154" y="907923"/>
                </a:lnTo>
                <a:lnTo>
                  <a:pt x="1379154" y="903681"/>
                </a:lnTo>
                <a:lnTo>
                  <a:pt x="1379154" y="899438"/>
                </a:lnTo>
                <a:lnTo>
                  <a:pt x="1379154" y="903681"/>
                </a:lnTo>
                <a:lnTo>
                  <a:pt x="1379154" y="899438"/>
                </a:lnTo>
                <a:lnTo>
                  <a:pt x="1379154" y="903681"/>
                </a:lnTo>
                <a:lnTo>
                  <a:pt x="1379154" y="899438"/>
                </a:lnTo>
                <a:lnTo>
                  <a:pt x="1379154" y="903681"/>
                </a:lnTo>
                <a:lnTo>
                  <a:pt x="1379154" y="907923"/>
                </a:lnTo>
                <a:lnTo>
                  <a:pt x="1379154" y="912166"/>
                </a:lnTo>
                <a:lnTo>
                  <a:pt x="1379154" y="907923"/>
                </a:lnTo>
                <a:lnTo>
                  <a:pt x="1379154" y="903681"/>
                </a:lnTo>
                <a:lnTo>
                  <a:pt x="1383397" y="903681"/>
                </a:lnTo>
                <a:lnTo>
                  <a:pt x="1383397" y="899438"/>
                </a:lnTo>
                <a:lnTo>
                  <a:pt x="1383397" y="895195"/>
                </a:lnTo>
                <a:lnTo>
                  <a:pt x="1383397" y="899438"/>
                </a:lnTo>
                <a:lnTo>
                  <a:pt x="1383397" y="903681"/>
                </a:lnTo>
                <a:lnTo>
                  <a:pt x="1383397" y="899438"/>
                </a:lnTo>
                <a:lnTo>
                  <a:pt x="1383397" y="895195"/>
                </a:lnTo>
                <a:lnTo>
                  <a:pt x="1383397" y="899438"/>
                </a:lnTo>
                <a:lnTo>
                  <a:pt x="1383397" y="903681"/>
                </a:lnTo>
                <a:lnTo>
                  <a:pt x="1387641" y="903681"/>
                </a:lnTo>
                <a:lnTo>
                  <a:pt x="1387641" y="907923"/>
                </a:lnTo>
                <a:lnTo>
                  <a:pt x="1387641" y="903681"/>
                </a:lnTo>
                <a:lnTo>
                  <a:pt x="1387641" y="907923"/>
                </a:lnTo>
                <a:lnTo>
                  <a:pt x="1387641" y="912166"/>
                </a:lnTo>
                <a:lnTo>
                  <a:pt x="1387641" y="907923"/>
                </a:lnTo>
                <a:lnTo>
                  <a:pt x="1387641" y="903681"/>
                </a:lnTo>
                <a:lnTo>
                  <a:pt x="1387641" y="907923"/>
                </a:lnTo>
                <a:lnTo>
                  <a:pt x="1387641" y="912166"/>
                </a:lnTo>
                <a:lnTo>
                  <a:pt x="1387641" y="907923"/>
                </a:lnTo>
                <a:lnTo>
                  <a:pt x="1387641" y="912166"/>
                </a:lnTo>
                <a:lnTo>
                  <a:pt x="1391884" y="912166"/>
                </a:lnTo>
                <a:lnTo>
                  <a:pt x="1391884" y="907923"/>
                </a:lnTo>
                <a:lnTo>
                  <a:pt x="1391884" y="912166"/>
                </a:lnTo>
                <a:lnTo>
                  <a:pt x="1391884" y="916408"/>
                </a:lnTo>
                <a:lnTo>
                  <a:pt x="1391884" y="920651"/>
                </a:lnTo>
                <a:lnTo>
                  <a:pt x="1391884" y="924894"/>
                </a:lnTo>
                <a:lnTo>
                  <a:pt x="1391884" y="920651"/>
                </a:lnTo>
                <a:lnTo>
                  <a:pt x="1391884" y="924894"/>
                </a:lnTo>
                <a:lnTo>
                  <a:pt x="1391884" y="920651"/>
                </a:lnTo>
                <a:lnTo>
                  <a:pt x="1391884" y="916408"/>
                </a:lnTo>
                <a:lnTo>
                  <a:pt x="1391884" y="912166"/>
                </a:lnTo>
                <a:lnTo>
                  <a:pt x="1391884" y="907923"/>
                </a:lnTo>
                <a:lnTo>
                  <a:pt x="1396128" y="907923"/>
                </a:lnTo>
                <a:lnTo>
                  <a:pt x="1396128" y="920651"/>
                </a:lnTo>
                <a:lnTo>
                  <a:pt x="1396128" y="916408"/>
                </a:lnTo>
                <a:lnTo>
                  <a:pt x="1396128" y="920651"/>
                </a:lnTo>
                <a:lnTo>
                  <a:pt x="1396128" y="912166"/>
                </a:lnTo>
                <a:lnTo>
                  <a:pt x="1396128" y="929136"/>
                </a:lnTo>
                <a:lnTo>
                  <a:pt x="1400371" y="924894"/>
                </a:lnTo>
                <a:lnTo>
                  <a:pt x="1400371" y="929136"/>
                </a:lnTo>
                <a:lnTo>
                  <a:pt x="1400371" y="924894"/>
                </a:lnTo>
                <a:lnTo>
                  <a:pt x="1400371" y="929136"/>
                </a:lnTo>
                <a:lnTo>
                  <a:pt x="1400371" y="924894"/>
                </a:lnTo>
                <a:lnTo>
                  <a:pt x="1400371" y="929136"/>
                </a:lnTo>
                <a:lnTo>
                  <a:pt x="1400371" y="933379"/>
                </a:lnTo>
                <a:lnTo>
                  <a:pt x="1400371" y="929136"/>
                </a:lnTo>
                <a:lnTo>
                  <a:pt x="1400371" y="933379"/>
                </a:lnTo>
                <a:lnTo>
                  <a:pt x="1400371" y="937622"/>
                </a:lnTo>
                <a:lnTo>
                  <a:pt x="1400371" y="933379"/>
                </a:lnTo>
                <a:lnTo>
                  <a:pt x="1400371" y="929136"/>
                </a:lnTo>
                <a:lnTo>
                  <a:pt x="1404615" y="929136"/>
                </a:lnTo>
                <a:lnTo>
                  <a:pt x="1404615" y="924894"/>
                </a:lnTo>
                <a:lnTo>
                  <a:pt x="1404615" y="929136"/>
                </a:lnTo>
                <a:lnTo>
                  <a:pt x="1404615" y="924894"/>
                </a:lnTo>
                <a:lnTo>
                  <a:pt x="1404615" y="920651"/>
                </a:lnTo>
                <a:lnTo>
                  <a:pt x="1404615" y="916408"/>
                </a:lnTo>
                <a:lnTo>
                  <a:pt x="1404615" y="912166"/>
                </a:lnTo>
                <a:lnTo>
                  <a:pt x="1404615" y="907923"/>
                </a:lnTo>
                <a:lnTo>
                  <a:pt x="1404615" y="912166"/>
                </a:lnTo>
                <a:lnTo>
                  <a:pt x="1404615" y="907923"/>
                </a:lnTo>
                <a:lnTo>
                  <a:pt x="1404615" y="912166"/>
                </a:lnTo>
                <a:lnTo>
                  <a:pt x="1404615" y="907923"/>
                </a:lnTo>
                <a:lnTo>
                  <a:pt x="1408859" y="912166"/>
                </a:lnTo>
                <a:lnTo>
                  <a:pt x="1408859" y="907923"/>
                </a:lnTo>
                <a:lnTo>
                  <a:pt x="1408859" y="903681"/>
                </a:lnTo>
                <a:lnTo>
                  <a:pt x="1408859" y="899438"/>
                </a:lnTo>
                <a:lnTo>
                  <a:pt x="1408859" y="903681"/>
                </a:lnTo>
                <a:lnTo>
                  <a:pt x="1408859" y="907923"/>
                </a:lnTo>
                <a:lnTo>
                  <a:pt x="1408859" y="903681"/>
                </a:lnTo>
                <a:lnTo>
                  <a:pt x="1408859" y="899438"/>
                </a:lnTo>
                <a:lnTo>
                  <a:pt x="1408859" y="903681"/>
                </a:lnTo>
                <a:lnTo>
                  <a:pt x="1408859" y="907923"/>
                </a:lnTo>
                <a:lnTo>
                  <a:pt x="1408859" y="912166"/>
                </a:lnTo>
                <a:lnTo>
                  <a:pt x="1408859" y="907923"/>
                </a:lnTo>
                <a:lnTo>
                  <a:pt x="1408859" y="912166"/>
                </a:lnTo>
                <a:lnTo>
                  <a:pt x="1413102" y="916408"/>
                </a:lnTo>
                <a:lnTo>
                  <a:pt x="1413102" y="903681"/>
                </a:lnTo>
                <a:lnTo>
                  <a:pt x="1413102" y="907923"/>
                </a:lnTo>
                <a:lnTo>
                  <a:pt x="1413102" y="903681"/>
                </a:lnTo>
                <a:lnTo>
                  <a:pt x="1413102" y="907923"/>
                </a:lnTo>
                <a:lnTo>
                  <a:pt x="1413102" y="886710"/>
                </a:lnTo>
                <a:lnTo>
                  <a:pt x="1413102" y="890953"/>
                </a:lnTo>
                <a:lnTo>
                  <a:pt x="1413102" y="886710"/>
                </a:lnTo>
                <a:lnTo>
                  <a:pt x="1417346" y="890953"/>
                </a:lnTo>
                <a:lnTo>
                  <a:pt x="1417346" y="886710"/>
                </a:lnTo>
                <a:lnTo>
                  <a:pt x="1417346" y="882467"/>
                </a:lnTo>
                <a:lnTo>
                  <a:pt x="1417346" y="886710"/>
                </a:lnTo>
                <a:lnTo>
                  <a:pt x="1417346" y="895195"/>
                </a:lnTo>
                <a:lnTo>
                  <a:pt x="1417346" y="890953"/>
                </a:lnTo>
                <a:lnTo>
                  <a:pt x="1417346" y="895195"/>
                </a:lnTo>
                <a:lnTo>
                  <a:pt x="1417346" y="886710"/>
                </a:lnTo>
                <a:lnTo>
                  <a:pt x="1417346" y="890953"/>
                </a:lnTo>
                <a:lnTo>
                  <a:pt x="1417346" y="886710"/>
                </a:lnTo>
                <a:lnTo>
                  <a:pt x="1417346" y="903681"/>
                </a:lnTo>
                <a:lnTo>
                  <a:pt x="1421589" y="903681"/>
                </a:lnTo>
                <a:lnTo>
                  <a:pt x="1421589" y="916408"/>
                </a:lnTo>
                <a:lnTo>
                  <a:pt x="1421589" y="907923"/>
                </a:lnTo>
                <a:lnTo>
                  <a:pt x="1421589" y="912166"/>
                </a:lnTo>
                <a:lnTo>
                  <a:pt x="1421589" y="907923"/>
                </a:lnTo>
                <a:lnTo>
                  <a:pt x="1421589" y="916408"/>
                </a:lnTo>
                <a:lnTo>
                  <a:pt x="1421589" y="912166"/>
                </a:lnTo>
                <a:lnTo>
                  <a:pt x="1421589" y="920651"/>
                </a:lnTo>
                <a:lnTo>
                  <a:pt x="1421589" y="916408"/>
                </a:lnTo>
                <a:lnTo>
                  <a:pt x="1421589" y="912166"/>
                </a:lnTo>
                <a:lnTo>
                  <a:pt x="1421589" y="916408"/>
                </a:lnTo>
                <a:lnTo>
                  <a:pt x="1421589" y="907923"/>
                </a:lnTo>
                <a:lnTo>
                  <a:pt x="1421589" y="912166"/>
                </a:lnTo>
                <a:lnTo>
                  <a:pt x="1425833" y="916408"/>
                </a:lnTo>
                <a:lnTo>
                  <a:pt x="1425833" y="907923"/>
                </a:lnTo>
                <a:lnTo>
                  <a:pt x="1425833" y="912166"/>
                </a:lnTo>
                <a:lnTo>
                  <a:pt x="1425833" y="895195"/>
                </a:lnTo>
                <a:lnTo>
                  <a:pt x="1425833" y="899438"/>
                </a:lnTo>
                <a:lnTo>
                  <a:pt x="1425833" y="903681"/>
                </a:lnTo>
                <a:lnTo>
                  <a:pt x="1425833" y="907923"/>
                </a:lnTo>
                <a:lnTo>
                  <a:pt x="1425833" y="903681"/>
                </a:lnTo>
                <a:lnTo>
                  <a:pt x="1430076" y="903681"/>
                </a:lnTo>
                <a:lnTo>
                  <a:pt x="1430076" y="907923"/>
                </a:lnTo>
                <a:lnTo>
                  <a:pt x="1430076" y="912166"/>
                </a:lnTo>
                <a:lnTo>
                  <a:pt x="1430076" y="907923"/>
                </a:lnTo>
                <a:lnTo>
                  <a:pt x="1430076" y="895195"/>
                </a:lnTo>
                <a:lnTo>
                  <a:pt x="1430076" y="899438"/>
                </a:lnTo>
                <a:lnTo>
                  <a:pt x="1430076" y="895195"/>
                </a:lnTo>
                <a:lnTo>
                  <a:pt x="1430076" y="899438"/>
                </a:lnTo>
                <a:lnTo>
                  <a:pt x="1430076" y="890953"/>
                </a:lnTo>
                <a:lnTo>
                  <a:pt x="1434320" y="890953"/>
                </a:lnTo>
                <a:lnTo>
                  <a:pt x="1434320" y="895195"/>
                </a:lnTo>
                <a:lnTo>
                  <a:pt x="1434320" y="899438"/>
                </a:lnTo>
                <a:lnTo>
                  <a:pt x="1434320" y="903681"/>
                </a:lnTo>
                <a:lnTo>
                  <a:pt x="1434320" y="899438"/>
                </a:lnTo>
                <a:lnTo>
                  <a:pt x="1434320" y="903681"/>
                </a:lnTo>
                <a:lnTo>
                  <a:pt x="1434320" y="899438"/>
                </a:lnTo>
                <a:lnTo>
                  <a:pt x="1434320" y="903681"/>
                </a:lnTo>
                <a:lnTo>
                  <a:pt x="1438563" y="903681"/>
                </a:lnTo>
                <a:lnTo>
                  <a:pt x="1438563" y="899438"/>
                </a:lnTo>
                <a:lnTo>
                  <a:pt x="1438563" y="895195"/>
                </a:lnTo>
                <a:lnTo>
                  <a:pt x="1438563" y="890953"/>
                </a:lnTo>
                <a:lnTo>
                  <a:pt x="1438563" y="895195"/>
                </a:lnTo>
                <a:lnTo>
                  <a:pt x="1438563" y="890953"/>
                </a:lnTo>
                <a:lnTo>
                  <a:pt x="1438563" y="895195"/>
                </a:lnTo>
                <a:lnTo>
                  <a:pt x="1438563" y="890953"/>
                </a:lnTo>
                <a:lnTo>
                  <a:pt x="1438563" y="895195"/>
                </a:lnTo>
                <a:lnTo>
                  <a:pt x="1438563" y="890953"/>
                </a:lnTo>
                <a:lnTo>
                  <a:pt x="1442807" y="890953"/>
                </a:lnTo>
                <a:lnTo>
                  <a:pt x="1442807" y="886710"/>
                </a:lnTo>
                <a:lnTo>
                  <a:pt x="1442807" y="882467"/>
                </a:lnTo>
                <a:lnTo>
                  <a:pt x="1442807" y="878225"/>
                </a:lnTo>
                <a:lnTo>
                  <a:pt x="1442807" y="882467"/>
                </a:lnTo>
                <a:lnTo>
                  <a:pt x="1442807" y="878225"/>
                </a:lnTo>
                <a:lnTo>
                  <a:pt x="1442807" y="882467"/>
                </a:lnTo>
                <a:lnTo>
                  <a:pt x="1442807" y="878225"/>
                </a:lnTo>
                <a:lnTo>
                  <a:pt x="1442807" y="882467"/>
                </a:lnTo>
                <a:lnTo>
                  <a:pt x="1442807" y="878225"/>
                </a:lnTo>
                <a:lnTo>
                  <a:pt x="1442807" y="882467"/>
                </a:lnTo>
                <a:lnTo>
                  <a:pt x="1442807" y="878225"/>
                </a:lnTo>
                <a:lnTo>
                  <a:pt x="1447050" y="873982"/>
                </a:lnTo>
                <a:lnTo>
                  <a:pt x="1447050" y="878225"/>
                </a:lnTo>
                <a:lnTo>
                  <a:pt x="1447050" y="873982"/>
                </a:lnTo>
                <a:lnTo>
                  <a:pt x="1447050" y="878225"/>
                </a:lnTo>
                <a:lnTo>
                  <a:pt x="1447050" y="873982"/>
                </a:lnTo>
                <a:lnTo>
                  <a:pt x="1447050" y="878225"/>
                </a:lnTo>
                <a:lnTo>
                  <a:pt x="1447050" y="899438"/>
                </a:lnTo>
                <a:lnTo>
                  <a:pt x="1447050" y="895195"/>
                </a:lnTo>
                <a:lnTo>
                  <a:pt x="1447050" y="899438"/>
                </a:lnTo>
                <a:lnTo>
                  <a:pt x="1447050" y="895195"/>
                </a:lnTo>
                <a:lnTo>
                  <a:pt x="1447050" y="890953"/>
                </a:lnTo>
                <a:lnTo>
                  <a:pt x="1451294" y="890953"/>
                </a:lnTo>
                <a:lnTo>
                  <a:pt x="1451294" y="882467"/>
                </a:lnTo>
                <a:lnTo>
                  <a:pt x="1451294" y="886710"/>
                </a:lnTo>
                <a:lnTo>
                  <a:pt x="1451294" y="878225"/>
                </a:lnTo>
                <a:lnTo>
                  <a:pt x="1451294" y="882467"/>
                </a:lnTo>
                <a:lnTo>
                  <a:pt x="1451294" y="886710"/>
                </a:lnTo>
                <a:lnTo>
                  <a:pt x="1451294" y="882467"/>
                </a:lnTo>
                <a:lnTo>
                  <a:pt x="1451294" y="878225"/>
                </a:lnTo>
                <a:lnTo>
                  <a:pt x="1455538" y="878225"/>
                </a:lnTo>
                <a:lnTo>
                  <a:pt x="1455538" y="869739"/>
                </a:lnTo>
                <a:lnTo>
                  <a:pt x="1455538" y="873982"/>
                </a:lnTo>
                <a:lnTo>
                  <a:pt x="1455538" y="857012"/>
                </a:lnTo>
                <a:lnTo>
                  <a:pt x="1455538" y="861254"/>
                </a:lnTo>
                <a:lnTo>
                  <a:pt x="1455538" y="857012"/>
                </a:lnTo>
                <a:lnTo>
                  <a:pt x="1455538" y="861254"/>
                </a:lnTo>
                <a:lnTo>
                  <a:pt x="1455538" y="865497"/>
                </a:lnTo>
                <a:lnTo>
                  <a:pt x="1455538" y="861254"/>
                </a:lnTo>
                <a:lnTo>
                  <a:pt x="1455538" y="869739"/>
                </a:lnTo>
                <a:lnTo>
                  <a:pt x="1455538" y="865497"/>
                </a:lnTo>
                <a:lnTo>
                  <a:pt x="1455538" y="869739"/>
                </a:lnTo>
                <a:lnTo>
                  <a:pt x="1459781" y="873982"/>
                </a:lnTo>
                <a:lnTo>
                  <a:pt x="1459781" y="895195"/>
                </a:lnTo>
                <a:lnTo>
                  <a:pt x="1459781" y="890953"/>
                </a:lnTo>
                <a:lnTo>
                  <a:pt x="1459781" y="903681"/>
                </a:lnTo>
                <a:lnTo>
                  <a:pt x="1459781" y="899438"/>
                </a:lnTo>
                <a:lnTo>
                  <a:pt x="1459781" y="895195"/>
                </a:lnTo>
                <a:lnTo>
                  <a:pt x="1459781" y="899438"/>
                </a:lnTo>
                <a:lnTo>
                  <a:pt x="1459781" y="890953"/>
                </a:lnTo>
                <a:lnTo>
                  <a:pt x="1459781" y="899438"/>
                </a:lnTo>
                <a:lnTo>
                  <a:pt x="1459781" y="886710"/>
                </a:lnTo>
                <a:lnTo>
                  <a:pt x="1464025" y="886710"/>
                </a:lnTo>
                <a:lnTo>
                  <a:pt x="1464025" y="882467"/>
                </a:lnTo>
                <a:lnTo>
                  <a:pt x="1464025" y="886710"/>
                </a:lnTo>
                <a:lnTo>
                  <a:pt x="1464025" y="882467"/>
                </a:lnTo>
                <a:lnTo>
                  <a:pt x="1464025" y="886710"/>
                </a:lnTo>
                <a:lnTo>
                  <a:pt x="1464025" y="882467"/>
                </a:lnTo>
                <a:lnTo>
                  <a:pt x="1464025" y="869739"/>
                </a:lnTo>
                <a:lnTo>
                  <a:pt x="1464025" y="873982"/>
                </a:lnTo>
                <a:lnTo>
                  <a:pt x="1464025" y="861254"/>
                </a:lnTo>
                <a:lnTo>
                  <a:pt x="1464025" y="865497"/>
                </a:lnTo>
                <a:lnTo>
                  <a:pt x="1464025" y="861254"/>
                </a:lnTo>
                <a:lnTo>
                  <a:pt x="1464025" y="865497"/>
                </a:lnTo>
                <a:lnTo>
                  <a:pt x="1468268" y="865497"/>
                </a:lnTo>
                <a:lnTo>
                  <a:pt x="1468268" y="861254"/>
                </a:lnTo>
                <a:lnTo>
                  <a:pt x="1468268" y="865497"/>
                </a:lnTo>
                <a:lnTo>
                  <a:pt x="1468268" y="861254"/>
                </a:lnTo>
                <a:lnTo>
                  <a:pt x="1468268" y="857012"/>
                </a:lnTo>
                <a:lnTo>
                  <a:pt x="1468268" y="861254"/>
                </a:lnTo>
                <a:lnTo>
                  <a:pt x="1468268" y="852769"/>
                </a:lnTo>
                <a:lnTo>
                  <a:pt x="1468268" y="857012"/>
                </a:lnTo>
                <a:lnTo>
                  <a:pt x="1468268" y="848526"/>
                </a:lnTo>
                <a:lnTo>
                  <a:pt x="1468268" y="852769"/>
                </a:lnTo>
                <a:lnTo>
                  <a:pt x="1468268" y="848526"/>
                </a:lnTo>
                <a:lnTo>
                  <a:pt x="1468268" y="852769"/>
                </a:lnTo>
                <a:lnTo>
                  <a:pt x="1468268" y="844284"/>
                </a:lnTo>
                <a:lnTo>
                  <a:pt x="1468268" y="848526"/>
                </a:lnTo>
                <a:lnTo>
                  <a:pt x="1468268" y="844284"/>
                </a:lnTo>
                <a:lnTo>
                  <a:pt x="1472512" y="848526"/>
                </a:lnTo>
                <a:lnTo>
                  <a:pt x="1472512" y="844284"/>
                </a:lnTo>
                <a:lnTo>
                  <a:pt x="1472512" y="840041"/>
                </a:lnTo>
                <a:lnTo>
                  <a:pt x="1472512" y="844284"/>
                </a:lnTo>
                <a:lnTo>
                  <a:pt x="1472512" y="848526"/>
                </a:lnTo>
                <a:lnTo>
                  <a:pt x="1472512" y="844284"/>
                </a:lnTo>
                <a:lnTo>
                  <a:pt x="1472512" y="840041"/>
                </a:lnTo>
                <a:lnTo>
                  <a:pt x="1472512" y="844284"/>
                </a:lnTo>
                <a:lnTo>
                  <a:pt x="1472512" y="848526"/>
                </a:lnTo>
                <a:lnTo>
                  <a:pt x="1472512" y="844284"/>
                </a:lnTo>
                <a:lnTo>
                  <a:pt x="1472512" y="840041"/>
                </a:lnTo>
                <a:lnTo>
                  <a:pt x="1472512" y="835798"/>
                </a:lnTo>
                <a:lnTo>
                  <a:pt x="1472512" y="831556"/>
                </a:lnTo>
                <a:lnTo>
                  <a:pt x="1472512" y="835798"/>
                </a:lnTo>
                <a:lnTo>
                  <a:pt x="1472512" y="831556"/>
                </a:lnTo>
                <a:lnTo>
                  <a:pt x="1472512" y="835798"/>
                </a:lnTo>
                <a:lnTo>
                  <a:pt x="1472512" y="840041"/>
                </a:lnTo>
                <a:lnTo>
                  <a:pt x="1472512" y="848526"/>
                </a:lnTo>
                <a:lnTo>
                  <a:pt x="1472512" y="844284"/>
                </a:lnTo>
                <a:lnTo>
                  <a:pt x="1472512" y="840041"/>
                </a:lnTo>
                <a:lnTo>
                  <a:pt x="1472512" y="835798"/>
                </a:lnTo>
                <a:lnTo>
                  <a:pt x="1472512" y="831556"/>
                </a:lnTo>
                <a:lnTo>
                  <a:pt x="1476755" y="831556"/>
                </a:lnTo>
                <a:lnTo>
                  <a:pt x="1476755" y="827313"/>
                </a:lnTo>
                <a:lnTo>
                  <a:pt x="1476755" y="831556"/>
                </a:lnTo>
                <a:lnTo>
                  <a:pt x="1476755" y="827313"/>
                </a:lnTo>
                <a:lnTo>
                  <a:pt x="1476755" y="840041"/>
                </a:lnTo>
                <a:lnTo>
                  <a:pt x="1476755" y="835798"/>
                </a:lnTo>
                <a:lnTo>
                  <a:pt x="1476755" y="840041"/>
                </a:lnTo>
                <a:lnTo>
                  <a:pt x="1476755" y="835798"/>
                </a:lnTo>
                <a:lnTo>
                  <a:pt x="1476755" y="831556"/>
                </a:lnTo>
                <a:lnTo>
                  <a:pt x="1476755" y="835798"/>
                </a:lnTo>
                <a:lnTo>
                  <a:pt x="1476755" y="814585"/>
                </a:lnTo>
                <a:lnTo>
                  <a:pt x="1476755" y="818828"/>
                </a:lnTo>
                <a:lnTo>
                  <a:pt x="1476755" y="814585"/>
                </a:lnTo>
                <a:lnTo>
                  <a:pt x="1476755" y="818828"/>
                </a:lnTo>
                <a:lnTo>
                  <a:pt x="1476755" y="814585"/>
                </a:lnTo>
                <a:lnTo>
                  <a:pt x="1476755" y="818828"/>
                </a:lnTo>
                <a:lnTo>
                  <a:pt x="1476755" y="823071"/>
                </a:lnTo>
                <a:lnTo>
                  <a:pt x="1476755" y="827313"/>
                </a:lnTo>
                <a:lnTo>
                  <a:pt x="1480999" y="831556"/>
                </a:lnTo>
                <a:lnTo>
                  <a:pt x="1480999" y="835798"/>
                </a:lnTo>
                <a:lnTo>
                  <a:pt x="1480999" y="840041"/>
                </a:lnTo>
                <a:lnTo>
                  <a:pt x="1480999" y="835798"/>
                </a:lnTo>
                <a:lnTo>
                  <a:pt x="1480999" y="831556"/>
                </a:lnTo>
                <a:lnTo>
                  <a:pt x="1480999" y="827313"/>
                </a:lnTo>
                <a:lnTo>
                  <a:pt x="1480999" y="823071"/>
                </a:lnTo>
                <a:lnTo>
                  <a:pt x="1480999" y="818828"/>
                </a:lnTo>
                <a:lnTo>
                  <a:pt x="1480999" y="823071"/>
                </a:lnTo>
                <a:lnTo>
                  <a:pt x="1480999" y="827313"/>
                </a:lnTo>
                <a:lnTo>
                  <a:pt x="1480999" y="823071"/>
                </a:lnTo>
                <a:lnTo>
                  <a:pt x="1480999" y="835798"/>
                </a:lnTo>
                <a:lnTo>
                  <a:pt x="1480999" y="831556"/>
                </a:lnTo>
                <a:lnTo>
                  <a:pt x="1480999" y="835798"/>
                </a:lnTo>
                <a:lnTo>
                  <a:pt x="1485243" y="840041"/>
                </a:lnTo>
                <a:lnTo>
                  <a:pt x="1485243" y="835798"/>
                </a:lnTo>
                <a:lnTo>
                  <a:pt x="1485243" y="831556"/>
                </a:lnTo>
                <a:lnTo>
                  <a:pt x="1485243" y="835798"/>
                </a:lnTo>
                <a:lnTo>
                  <a:pt x="1485243" y="840041"/>
                </a:lnTo>
                <a:lnTo>
                  <a:pt x="1485243" y="835798"/>
                </a:lnTo>
                <a:lnTo>
                  <a:pt x="1485243" y="840041"/>
                </a:lnTo>
                <a:lnTo>
                  <a:pt x="1485243" y="835798"/>
                </a:lnTo>
                <a:lnTo>
                  <a:pt x="1485243" y="831556"/>
                </a:lnTo>
                <a:lnTo>
                  <a:pt x="1485243" y="835798"/>
                </a:lnTo>
                <a:lnTo>
                  <a:pt x="1485243" y="831556"/>
                </a:lnTo>
                <a:lnTo>
                  <a:pt x="1485243" y="835798"/>
                </a:lnTo>
                <a:lnTo>
                  <a:pt x="1485243" y="823071"/>
                </a:lnTo>
                <a:lnTo>
                  <a:pt x="1485243" y="827313"/>
                </a:lnTo>
                <a:lnTo>
                  <a:pt x="1485243" y="818828"/>
                </a:lnTo>
                <a:lnTo>
                  <a:pt x="1485243" y="823071"/>
                </a:lnTo>
                <a:lnTo>
                  <a:pt x="1489486" y="827313"/>
                </a:lnTo>
                <a:lnTo>
                  <a:pt x="1489486" y="823071"/>
                </a:lnTo>
                <a:lnTo>
                  <a:pt x="1489486" y="827313"/>
                </a:lnTo>
                <a:lnTo>
                  <a:pt x="1489486" y="823071"/>
                </a:lnTo>
                <a:lnTo>
                  <a:pt x="1489486" y="827313"/>
                </a:lnTo>
                <a:lnTo>
                  <a:pt x="1489486" y="823071"/>
                </a:lnTo>
                <a:lnTo>
                  <a:pt x="1489486" y="827313"/>
                </a:lnTo>
                <a:lnTo>
                  <a:pt x="1489486" y="823071"/>
                </a:lnTo>
                <a:lnTo>
                  <a:pt x="1489486" y="827313"/>
                </a:lnTo>
                <a:lnTo>
                  <a:pt x="1489486" y="831556"/>
                </a:lnTo>
                <a:lnTo>
                  <a:pt x="1489486" y="835798"/>
                </a:lnTo>
                <a:lnTo>
                  <a:pt x="1489486" y="831556"/>
                </a:lnTo>
                <a:lnTo>
                  <a:pt x="1489486" y="827313"/>
                </a:lnTo>
                <a:lnTo>
                  <a:pt x="1489486" y="831556"/>
                </a:lnTo>
                <a:lnTo>
                  <a:pt x="1493730" y="831556"/>
                </a:lnTo>
                <a:lnTo>
                  <a:pt x="1493730" y="827313"/>
                </a:lnTo>
                <a:lnTo>
                  <a:pt x="1493730" y="831556"/>
                </a:lnTo>
                <a:lnTo>
                  <a:pt x="1493730" y="827313"/>
                </a:lnTo>
                <a:lnTo>
                  <a:pt x="1493730" y="831556"/>
                </a:lnTo>
                <a:lnTo>
                  <a:pt x="1493730" y="827313"/>
                </a:lnTo>
                <a:lnTo>
                  <a:pt x="1493730" y="831556"/>
                </a:lnTo>
                <a:lnTo>
                  <a:pt x="1493730" y="827313"/>
                </a:lnTo>
                <a:lnTo>
                  <a:pt x="1493730" y="831556"/>
                </a:lnTo>
                <a:lnTo>
                  <a:pt x="1493730" y="835798"/>
                </a:lnTo>
                <a:lnTo>
                  <a:pt x="1493730" y="840041"/>
                </a:lnTo>
                <a:lnTo>
                  <a:pt x="1493730" y="835798"/>
                </a:lnTo>
                <a:lnTo>
                  <a:pt x="1493730" y="831556"/>
                </a:lnTo>
                <a:lnTo>
                  <a:pt x="1497973" y="831556"/>
                </a:lnTo>
                <a:lnTo>
                  <a:pt x="1497973" y="840041"/>
                </a:lnTo>
                <a:lnTo>
                  <a:pt x="1497973" y="827313"/>
                </a:lnTo>
                <a:lnTo>
                  <a:pt x="1497973" y="831556"/>
                </a:lnTo>
                <a:lnTo>
                  <a:pt x="1497973" y="827313"/>
                </a:lnTo>
                <a:lnTo>
                  <a:pt x="1497973" y="831556"/>
                </a:lnTo>
                <a:lnTo>
                  <a:pt x="1497973" y="835798"/>
                </a:lnTo>
                <a:lnTo>
                  <a:pt x="1497973" y="831556"/>
                </a:lnTo>
                <a:lnTo>
                  <a:pt x="1497973" y="844284"/>
                </a:lnTo>
                <a:lnTo>
                  <a:pt x="1497973" y="840041"/>
                </a:lnTo>
                <a:lnTo>
                  <a:pt x="1497973" y="848526"/>
                </a:lnTo>
                <a:lnTo>
                  <a:pt x="1497973" y="844284"/>
                </a:lnTo>
                <a:lnTo>
                  <a:pt x="1497973" y="857012"/>
                </a:lnTo>
                <a:lnTo>
                  <a:pt x="1502217" y="852769"/>
                </a:lnTo>
                <a:lnTo>
                  <a:pt x="1502217" y="857012"/>
                </a:lnTo>
                <a:lnTo>
                  <a:pt x="1502217" y="861254"/>
                </a:lnTo>
                <a:lnTo>
                  <a:pt x="1502217" y="865497"/>
                </a:lnTo>
                <a:lnTo>
                  <a:pt x="1502217" y="869739"/>
                </a:lnTo>
                <a:lnTo>
                  <a:pt x="1502217" y="865497"/>
                </a:lnTo>
                <a:lnTo>
                  <a:pt x="1502217" y="848526"/>
                </a:lnTo>
                <a:lnTo>
                  <a:pt x="1502217" y="857012"/>
                </a:lnTo>
                <a:lnTo>
                  <a:pt x="1502217" y="852769"/>
                </a:lnTo>
                <a:lnTo>
                  <a:pt x="1502217" y="857012"/>
                </a:lnTo>
                <a:lnTo>
                  <a:pt x="1502217" y="852769"/>
                </a:lnTo>
                <a:lnTo>
                  <a:pt x="1502217" y="857012"/>
                </a:lnTo>
                <a:lnTo>
                  <a:pt x="1502217" y="844284"/>
                </a:lnTo>
                <a:lnTo>
                  <a:pt x="1506460" y="848526"/>
                </a:lnTo>
                <a:lnTo>
                  <a:pt x="1506460" y="852769"/>
                </a:lnTo>
                <a:lnTo>
                  <a:pt x="1506460" y="848526"/>
                </a:lnTo>
                <a:lnTo>
                  <a:pt x="1506460" y="852769"/>
                </a:lnTo>
                <a:lnTo>
                  <a:pt x="1506460" y="848526"/>
                </a:lnTo>
                <a:lnTo>
                  <a:pt x="1506460" y="844284"/>
                </a:lnTo>
                <a:lnTo>
                  <a:pt x="1506460" y="840041"/>
                </a:lnTo>
                <a:lnTo>
                  <a:pt x="1506460" y="844284"/>
                </a:lnTo>
                <a:lnTo>
                  <a:pt x="1506460" y="840041"/>
                </a:lnTo>
                <a:lnTo>
                  <a:pt x="1506460" y="844284"/>
                </a:lnTo>
                <a:lnTo>
                  <a:pt x="1506460" y="848526"/>
                </a:lnTo>
                <a:lnTo>
                  <a:pt x="1506460" y="844284"/>
                </a:lnTo>
                <a:lnTo>
                  <a:pt x="1506460" y="848526"/>
                </a:lnTo>
                <a:lnTo>
                  <a:pt x="1510704" y="848526"/>
                </a:lnTo>
                <a:lnTo>
                  <a:pt x="1510704" y="865497"/>
                </a:lnTo>
                <a:lnTo>
                  <a:pt x="1510704" y="861254"/>
                </a:lnTo>
                <a:lnTo>
                  <a:pt x="1510704" y="865497"/>
                </a:lnTo>
                <a:lnTo>
                  <a:pt x="1510704" y="861254"/>
                </a:lnTo>
                <a:lnTo>
                  <a:pt x="1510704" y="865497"/>
                </a:lnTo>
                <a:lnTo>
                  <a:pt x="1510704" y="852769"/>
                </a:lnTo>
                <a:lnTo>
                  <a:pt x="1510704" y="869739"/>
                </a:lnTo>
                <a:lnTo>
                  <a:pt x="1510704" y="865497"/>
                </a:lnTo>
                <a:lnTo>
                  <a:pt x="1510704" y="869739"/>
                </a:lnTo>
                <a:lnTo>
                  <a:pt x="1510704" y="865497"/>
                </a:lnTo>
                <a:lnTo>
                  <a:pt x="1510704" y="873982"/>
                </a:lnTo>
                <a:lnTo>
                  <a:pt x="1514947" y="869739"/>
                </a:lnTo>
                <a:lnTo>
                  <a:pt x="1514947" y="873982"/>
                </a:lnTo>
                <a:lnTo>
                  <a:pt x="1514947" y="878225"/>
                </a:lnTo>
                <a:lnTo>
                  <a:pt x="1514947" y="882467"/>
                </a:lnTo>
                <a:lnTo>
                  <a:pt x="1514947" y="878225"/>
                </a:lnTo>
                <a:lnTo>
                  <a:pt x="1514947" y="873982"/>
                </a:lnTo>
                <a:lnTo>
                  <a:pt x="1514947" y="869739"/>
                </a:lnTo>
                <a:lnTo>
                  <a:pt x="1514947" y="865497"/>
                </a:lnTo>
                <a:lnTo>
                  <a:pt x="1514947" y="861254"/>
                </a:lnTo>
                <a:lnTo>
                  <a:pt x="1519191" y="865497"/>
                </a:lnTo>
                <a:lnTo>
                  <a:pt x="1519191" y="861254"/>
                </a:lnTo>
                <a:lnTo>
                  <a:pt x="1519191" y="857012"/>
                </a:lnTo>
                <a:lnTo>
                  <a:pt x="1519191" y="861254"/>
                </a:lnTo>
                <a:lnTo>
                  <a:pt x="1519191" y="857012"/>
                </a:lnTo>
                <a:lnTo>
                  <a:pt x="1519191" y="861254"/>
                </a:lnTo>
                <a:lnTo>
                  <a:pt x="1519191" y="873982"/>
                </a:lnTo>
                <a:lnTo>
                  <a:pt x="1519191" y="869739"/>
                </a:lnTo>
                <a:lnTo>
                  <a:pt x="1519191" y="878225"/>
                </a:lnTo>
                <a:lnTo>
                  <a:pt x="1519191" y="873982"/>
                </a:lnTo>
                <a:lnTo>
                  <a:pt x="1519191" y="878225"/>
                </a:lnTo>
                <a:lnTo>
                  <a:pt x="1523434" y="878225"/>
                </a:lnTo>
                <a:lnTo>
                  <a:pt x="1523434" y="882467"/>
                </a:lnTo>
                <a:lnTo>
                  <a:pt x="1523434" y="878225"/>
                </a:lnTo>
                <a:lnTo>
                  <a:pt x="1523434" y="873982"/>
                </a:lnTo>
                <a:lnTo>
                  <a:pt x="1523434" y="878225"/>
                </a:lnTo>
                <a:lnTo>
                  <a:pt x="1523434" y="873982"/>
                </a:lnTo>
                <a:lnTo>
                  <a:pt x="1523434" y="878225"/>
                </a:lnTo>
                <a:lnTo>
                  <a:pt x="1523434" y="882467"/>
                </a:lnTo>
                <a:lnTo>
                  <a:pt x="1523434" y="878225"/>
                </a:lnTo>
                <a:lnTo>
                  <a:pt x="1523434" y="873982"/>
                </a:lnTo>
                <a:lnTo>
                  <a:pt x="1523434" y="878225"/>
                </a:lnTo>
                <a:lnTo>
                  <a:pt x="1523434" y="882467"/>
                </a:lnTo>
                <a:lnTo>
                  <a:pt x="1523434" y="878225"/>
                </a:lnTo>
                <a:lnTo>
                  <a:pt x="1523434" y="890953"/>
                </a:lnTo>
                <a:lnTo>
                  <a:pt x="1527678" y="890953"/>
                </a:lnTo>
                <a:lnTo>
                  <a:pt x="1527678" y="895195"/>
                </a:lnTo>
                <a:lnTo>
                  <a:pt x="1527678" y="890953"/>
                </a:lnTo>
                <a:lnTo>
                  <a:pt x="1527678" y="878225"/>
                </a:lnTo>
                <a:lnTo>
                  <a:pt x="1527678" y="861254"/>
                </a:lnTo>
                <a:lnTo>
                  <a:pt x="1527678" y="865497"/>
                </a:lnTo>
                <a:lnTo>
                  <a:pt x="1527678" y="857012"/>
                </a:lnTo>
                <a:lnTo>
                  <a:pt x="1527678" y="861254"/>
                </a:lnTo>
                <a:lnTo>
                  <a:pt x="1527678" y="848526"/>
                </a:lnTo>
                <a:lnTo>
                  <a:pt x="1527678" y="852769"/>
                </a:lnTo>
                <a:lnTo>
                  <a:pt x="1527678" y="848526"/>
                </a:lnTo>
                <a:lnTo>
                  <a:pt x="1527678" y="852769"/>
                </a:lnTo>
                <a:lnTo>
                  <a:pt x="1527678" y="844284"/>
                </a:lnTo>
                <a:lnTo>
                  <a:pt x="1527678" y="848526"/>
                </a:lnTo>
                <a:lnTo>
                  <a:pt x="1527678" y="844284"/>
                </a:lnTo>
                <a:lnTo>
                  <a:pt x="1527678" y="848526"/>
                </a:lnTo>
                <a:lnTo>
                  <a:pt x="1527678" y="852769"/>
                </a:lnTo>
                <a:lnTo>
                  <a:pt x="1527678" y="848526"/>
                </a:lnTo>
                <a:lnTo>
                  <a:pt x="1531922" y="852769"/>
                </a:lnTo>
                <a:lnTo>
                  <a:pt x="1531922" y="823071"/>
                </a:lnTo>
                <a:lnTo>
                  <a:pt x="1531922" y="827313"/>
                </a:lnTo>
                <a:lnTo>
                  <a:pt x="1531922" y="814585"/>
                </a:lnTo>
                <a:lnTo>
                  <a:pt x="1531922" y="827313"/>
                </a:lnTo>
                <a:lnTo>
                  <a:pt x="1531922" y="823071"/>
                </a:lnTo>
                <a:lnTo>
                  <a:pt x="1531922" y="827313"/>
                </a:lnTo>
                <a:lnTo>
                  <a:pt x="1531922" y="810343"/>
                </a:lnTo>
                <a:lnTo>
                  <a:pt x="1531922" y="814585"/>
                </a:lnTo>
                <a:lnTo>
                  <a:pt x="1531922" y="810343"/>
                </a:lnTo>
                <a:lnTo>
                  <a:pt x="1531922" y="814585"/>
                </a:lnTo>
                <a:lnTo>
                  <a:pt x="1531922" y="810343"/>
                </a:lnTo>
                <a:lnTo>
                  <a:pt x="1531922" y="814585"/>
                </a:lnTo>
                <a:lnTo>
                  <a:pt x="1531922" y="823071"/>
                </a:lnTo>
                <a:lnTo>
                  <a:pt x="1531922" y="818828"/>
                </a:lnTo>
                <a:lnTo>
                  <a:pt x="1531922" y="827313"/>
                </a:lnTo>
                <a:lnTo>
                  <a:pt x="1531922" y="823071"/>
                </a:lnTo>
                <a:lnTo>
                  <a:pt x="1536165" y="827313"/>
                </a:lnTo>
                <a:lnTo>
                  <a:pt x="1536165" y="810343"/>
                </a:lnTo>
                <a:lnTo>
                  <a:pt x="1536165" y="823071"/>
                </a:lnTo>
                <a:lnTo>
                  <a:pt x="1536165" y="818828"/>
                </a:lnTo>
                <a:lnTo>
                  <a:pt x="1536165" y="823071"/>
                </a:lnTo>
                <a:lnTo>
                  <a:pt x="1536165" y="810343"/>
                </a:lnTo>
                <a:lnTo>
                  <a:pt x="1536165" y="818828"/>
                </a:lnTo>
                <a:lnTo>
                  <a:pt x="1536165" y="801857"/>
                </a:lnTo>
                <a:lnTo>
                  <a:pt x="1536165" y="806100"/>
                </a:lnTo>
                <a:lnTo>
                  <a:pt x="1536165" y="801857"/>
                </a:lnTo>
                <a:lnTo>
                  <a:pt x="1536165" y="806100"/>
                </a:lnTo>
                <a:lnTo>
                  <a:pt x="1536165" y="801857"/>
                </a:lnTo>
                <a:lnTo>
                  <a:pt x="1536165" y="806100"/>
                </a:lnTo>
                <a:lnTo>
                  <a:pt x="1536165" y="810343"/>
                </a:lnTo>
                <a:lnTo>
                  <a:pt x="1540409" y="814585"/>
                </a:lnTo>
                <a:lnTo>
                  <a:pt x="1540409" y="806100"/>
                </a:lnTo>
                <a:lnTo>
                  <a:pt x="1540409" y="810343"/>
                </a:lnTo>
                <a:lnTo>
                  <a:pt x="1540409" y="801857"/>
                </a:lnTo>
                <a:lnTo>
                  <a:pt x="1540409" y="806100"/>
                </a:lnTo>
                <a:lnTo>
                  <a:pt x="1540409" y="797615"/>
                </a:lnTo>
                <a:lnTo>
                  <a:pt x="1540409" y="806100"/>
                </a:lnTo>
                <a:lnTo>
                  <a:pt x="1540409" y="797615"/>
                </a:lnTo>
                <a:lnTo>
                  <a:pt x="1540409" y="801857"/>
                </a:lnTo>
                <a:lnTo>
                  <a:pt x="1540409" y="793372"/>
                </a:lnTo>
                <a:lnTo>
                  <a:pt x="1540409" y="797615"/>
                </a:lnTo>
                <a:lnTo>
                  <a:pt x="1540409" y="793372"/>
                </a:lnTo>
                <a:lnTo>
                  <a:pt x="1540409" y="797615"/>
                </a:lnTo>
                <a:lnTo>
                  <a:pt x="1544652" y="797615"/>
                </a:lnTo>
                <a:lnTo>
                  <a:pt x="1544652" y="793372"/>
                </a:lnTo>
                <a:lnTo>
                  <a:pt x="1544652" y="797615"/>
                </a:lnTo>
                <a:lnTo>
                  <a:pt x="1544652" y="793372"/>
                </a:lnTo>
                <a:lnTo>
                  <a:pt x="1544652" y="780644"/>
                </a:lnTo>
                <a:lnTo>
                  <a:pt x="1544652" y="784887"/>
                </a:lnTo>
                <a:lnTo>
                  <a:pt x="1544652" y="780644"/>
                </a:lnTo>
                <a:lnTo>
                  <a:pt x="1544652" y="784887"/>
                </a:lnTo>
                <a:lnTo>
                  <a:pt x="1544652" y="772159"/>
                </a:lnTo>
                <a:lnTo>
                  <a:pt x="1544652" y="776401"/>
                </a:lnTo>
                <a:lnTo>
                  <a:pt x="1548896" y="772159"/>
                </a:lnTo>
                <a:lnTo>
                  <a:pt x="1548896" y="776401"/>
                </a:lnTo>
                <a:lnTo>
                  <a:pt x="1548896" y="772159"/>
                </a:lnTo>
                <a:lnTo>
                  <a:pt x="1548896" y="776401"/>
                </a:lnTo>
                <a:lnTo>
                  <a:pt x="1548896" y="772159"/>
                </a:lnTo>
                <a:lnTo>
                  <a:pt x="1548896" y="780644"/>
                </a:lnTo>
                <a:lnTo>
                  <a:pt x="1548896" y="776401"/>
                </a:lnTo>
                <a:lnTo>
                  <a:pt x="1548896" y="772159"/>
                </a:lnTo>
                <a:lnTo>
                  <a:pt x="1548896" y="767916"/>
                </a:lnTo>
                <a:lnTo>
                  <a:pt x="1548896" y="763674"/>
                </a:lnTo>
                <a:lnTo>
                  <a:pt x="1548896" y="767916"/>
                </a:lnTo>
                <a:lnTo>
                  <a:pt x="1548896" y="772159"/>
                </a:lnTo>
                <a:lnTo>
                  <a:pt x="1548896" y="767916"/>
                </a:lnTo>
                <a:lnTo>
                  <a:pt x="1548896" y="772159"/>
                </a:lnTo>
                <a:lnTo>
                  <a:pt x="1548896" y="767916"/>
                </a:lnTo>
                <a:lnTo>
                  <a:pt x="1553139" y="772159"/>
                </a:lnTo>
                <a:lnTo>
                  <a:pt x="1553139" y="767916"/>
                </a:lnTo>
                <a:lnTo>
                  <a:pt x="1553139" y="776401"/>
                </a:lnTo>
                <a:lnTo>
                  <a:pt x="1553139" y="763674"/>
                </a:lnTo>
                <a:lnTo>
                  <a:pt x="1553139" y="767916"/>
                </a:lnTo>
                <a:lnTo>
                  <a:pt x="1553139" y="772159"/>
                </a:lnTo>
                <a:lnTo>
                  <a:pt x="1553139" y="776401"/>
                </a:lnTo>
                <a:lnTo>
                  <a:pt x="1553139" y="780644"/>
                </a:lnTo>
                <a:lnTo>
                  <a:pt x="1553139" y="784887"/>
                </a:lnTo>
                <a:lnTo>
                  <a:pt x="1553139" y="780644"/>
                </a:lnTo>
                <a:lnTo>
                  <a:pt x="1553139" y="772159"/>
                </a:lnTo>
                <a:lnTo>
                  <a:pt x="1553139" y="780644"/>
                </a:lnTo>
                <a:lnTo>
                  <a:pt x="1553139" y="776401"/>
                </a:lnTo>
                <a:lnTo>
                  <a:pt x="1557383" y="776401"/>
                </a:lnTo>
                <a:lnTo>
                  <a:pt x="1557383" y="772159"/>
                </a:lnTo>
                <a:lnTo>
                  <a:pt x="1557383" y="767916"/>
                </a:lnTo>
                <a:lnTo>
                  <a:pt x="1557383" y="772159"/>
                </a:lnTo>
                <a:lnTo>
                  <a:pt x="1557383" y="776401"/>
                </a:lnTo>
                <a:lnTo>
                  <a:pt x="1557383" y="772159"/>
                </a:lnTo>
                <a:lnTo>
                  <a:pt x="1557383" y="767916"/>
                </a:lnTo>
                <a:lnTo>
                  <a:pt x="1557383" y="772159"/>
                </a:lnTo>
                <a:lnTo>
                  <a:pt x="1557383" y="767916"/>
                </a:lnTo>
                <a:lnTo>
                  <a:pt x="1557383" y="763674"/>
                </a:lnTo>
                <a:lnTo>
                  <a:pt x="1557383" y="767916"/>
                </a:lnTo>
                <a:lnTo>
                  <a:pt x="1557383" y="763674"/>
                </a:lnTo>
                <a:lnTo>
                  <a:pt x="1557383" y="767916"/>
                </a:lnTo>
                <a:lnTo>
                  <a:pt x="1557383" y="772159"/>
                </a:lnTo>
                <a:lnTo>
                  <a:pt x="1561626" y="772159"/>
                </a:lnTo>
                <a:lnTo>
                  <a:pt x="1561626" y="776401"/>
                </a:lnTo>
                <a:lnTo>
                  <a:pt x="1561626" y="772159"/>
                </a:lnTo>
                <a:lnTo>
                  <a:pt x="1561626" y="776401"/>
                </a:lnTo>
                <a:lnTo>
                  <a:pt x="1561626" y="780644"/>
                </a:lnTo>
                <a:lnTo>
                  <a:pt x="1561626" y="776401"/>
                </a:lnTo>
                <a:lnTo>
                  <a:pt x="1561626" y="772159"/>
                </a:lnTo>
                <a:lnTo>
                  <a:pt x="1561626" y="767916"/>
                </a:lnTo>
                <a:lnTo>
                  <a:pt x="1561626" y="772159"/>
                </a:lnTo>
                <a:lnTo>
                  <a:pt x="1561626" y="776401"/>
                </a:lnTo>
                <a:lnTo>
                  <a:pt x="1561626" y="780644"/>
                </a:lnTo>
                <a:lnTo>
                  <a:pt x="1561626" y="776401"/>
                </a:lnTo>
                <a:lnTo>
                  <a:pt x="1565870" y="776401"/>
                </a:lnTo>
                <a:lnTo>
                  <a:pt x="1565870" y="772159"/>
                </a:lnTo>
                <a:lnTo>
                  <a:pt x="1565870" y="776401"/>
                </a:lnTo>
                <a:lnTo>
                  <a:pt x="1565870" y="772159"/>
                </a:lnTo>
                <a:lnTo>
                  <a:pt x="1565870" y="767916"/>
                </a:lnTo>
                <a:lnTo>
                  <a:pt x="1565870" y="772159"/>
                </a:lnTo>
                <a:lnTo>
                  <a:pt x="1565870" y="767916"/>
                </a:lnTo>
                <a:lnTo>
                  <a:pt x="1565870" y="772159"/>
                </a:lnTo>
                <a:lnTo>
                  <a:pt x="1565870" y="776401"/>
                </a:lnTo>
                <a:lnTo>
                  <a:pt x="1565870" y="780644"/>
                </a:lnTo>
                <a:lnTo>
                  <a:pt x="1565870" y="784887"/>
                </a:lnTo>
                <a:lnTo>
                  <a:pt x="1565870" y="789129"/>
                </a:lnTo>
                <a:lnTo>
                  <a:pt x="1565870" y="784887"/>
                </a:lnTo>
                <a:lnTo>
                  <a:pt x="1570113" y="789129"/>
                </a:lnTo>
                <a:lnTo>
                  <a:pt x="1570113" y="784887"/>
                </a:lnTo>
                <a:lnTo>
                  <a:pt x="1570113" y="780644"/>
                </a:lnTo>
                <a:lnTo>
                  <a:pt x="1570113" y="784887"/>
                </a:lnTo>
                <a:lnTo>
                  <a:pt x="1570113" y="780644"/>
                </a:lnTo>
                <a:lnTo>
                  <a:pt x="1570113" y="784887"/>
                </a:lnTo>
                <a:lnTo>
                  <a:pt x="1570113" y="789129"/>
                </a:lnTo>
                <a:lnTo>
                  <a:pt x="1570113" y="784887"/>
                </a:lnTo>
                <a:lnTo>
                  <a:pt x="1570113" y="780644"/>
                </a:lnTo>
                <a:lnTo>
                  <a:pt x="1570113" y="784887"/>
                </a:lnTo>
                <a:lnTo>
                  <a:pt x="1570113" y="780644"/>
                </a:lnTo>
                <a:lnTo>
                  <a:pt x="1570113" y="784887"/>
                </a:lnTo>
                <a:lnTo>
                  <a:pt x="1570113" y="789129"/>
                </a:lnTo>
                <a:lnTo>
                  <a:pt x="1574357" y="789129"/>
                </a:lnTo>
                <a:lnTo>
                  <a:pt x="1574357" y="784887"/>
                </a:lnTo>
                <a:lnTo>
                  <a:pt x="1574357" y="780644"/>
                </a:lnTo>
                <a:lnTo>
                  <a:pt x="1574357" y="776401"/>
                </a:lnTo>
                <a:lnTo>
                  <a:pt x="1574357" y="780644"/>
                </a:lnTo>
                <a:lnTo>
                  <a:pt x="1574357" y="784887"/>
                </a:lnTo>
                <a:lnTo>
                  <a:pt x="1574357" y="780644"/>
                </a:lnTo>
                <a:lnTo>
                  <a:pt x="1574357" y="797615"/>
                </a:lnTo>
                <a:lnTo>
                  <a:pt x="1574357" y="793372"/>
                </a:lnTo>
                <a:lnTo>
                  <a:pt x="1574357" y="797615"/>
                </a:lnTo>
                <a:lnTo>
                  <a:pt x="1574357" y="793372"/>
                </a:lnTo>
                <a:lnTo>
                  <a:pt x="1574357" y="789129"/>
                </a:lnTo>
                <a:lnTo>
                  <a:pt x="1578601" y="793372"/>
                </a:lnTo>
                <a:lnTo>
                  <a:pt x="1578601" y="789129"/>
                </a:lnTo>
                <a:lnTo>
                  <a:pt x="1578601" y="793372"/>
                </a:lnTo>
                <a:lnTo>
                  <a:pt x="1578601" y="797615"/>
                </a:lnTo>
                <a:lnTo>
                  <a:pt x="1578601" y="793372"/>
                </a:lnTo>
                <a:lnTo>
                  <a:pt x="1578601" y="789129"/>
                </a:lnTo>
                <a:lnTo>
                  <a:pt x="1578601" y="793372"/>
                </a:lnTo>
                <a:lnTo>
                  <a:pt x="1578601" y="797615"/>
                </a:lnTo>
                <a:lnTo>
                  <a:pt x="1578601" y="793372"/>
                </a:lnTo>
                <a:lnTo>
                  <a:pt x="1578601" y="797615"/>
                </a:lnTo>
                <a:lnTo>
                  <a:pt x="1578601" y="801857"/>
                </a:lnTo>
                <a:lnTo>
                  <a:pt x="1578601" y="797615"/>
                </a:lnTo>
                <a:lnTo>
                  <a:pt x="1582844" y="797615"/>
                </a:lnTo>
                <a:lnTo>
                  <a:pt x="1582844" y="776401"/>
                </a:lnTo>
                <a:lnTo>
                  <a:pt x="1582844" y="780644"/>
                </a:lnTo>
                <a:lnTo>
                  <a:pt x="1582844" y="772159"/>
                </a:lnTo>
                <a:lnTo>
                  <a:pt x="1582844" y="776401"/>
                </a:lnTo>
                <a:lnTo>
                  <a:pt x="1582844" y="767916"/>
                </a:lnTo>
                <a:lnTo>
                  <a:pt x="1582844" y="772159"/>
                </a:lnTo>
                <a:lnTo>
                  <a:pt x="1582844" y="767916"/>
                </a:lnTo>
                <a:lnTo>
                  <a:pt x="1582844" y="772159"/>
                </a:lnTo>
                <a:lnTo>
                  <a:pt x="1582844" y="776401"/>
                </a:lnTo>
                <a:lnTo>
                  <a:pt x="1582844" y="772159"/>
                </a:lnTo>
                <a:lnTo>
                  <a:pt x="1582844" y="776401"/>
                </a:lnTo>
                <a:lnTo>
                  <a:pt x="1582844" y="767916"/>
                </a:lnTo>
                <a:lnTo>
                  <a:pt x="1582844" y="772159"/>
                </a:lnTo>
                <a:lnTo>
                  <a:pt x="1582844" y="767916"/>
                </a:lnTo>
                <a:lnTo>
                  <a:pt x="1582844" y="772159"/>
                </a:lnTo>
                <a:lnTo>
                  <a:pt x="1587088" y="772159"/>
                </a:lnTo>
                <a:lnTo>
                  <a:pt x="1587088" y="776401"/>
                </a:lnTo>
                <a:lnTo>
                  <a:pt x="1587088" y="780644"/>
                </a:lnTo>
                <a:lnTo>
                  <a:pt x="1587088" y="776401"/>
                </a:lnTo>
                <a:lnTo>
                  <a:pt x="1587088" y="772159"/>
                </a:lnTo>
                <a:lnTo>
                  <a:pt x="1587088" y="776401"/>
                </a:lnTo>
                <a:lnTo>
                  <a:pt x="1587088" y="767916"/>
                </a:lnTo>
                <a:lnTo>
                  <a:pt x="1587088" y="772159"/>
                </a:lnTo>
                <a:lnTo>
                  <a:pt x="1587088" y="767916"/>
                </a:lnTo>
                <a:lnTo>
                  <a:pt x="1587088" y="772159"/>
                </a:lnTo>
                <a:lnTo>
                  <a:pt x="1587088" y="763674"/>
                </a:lnTo>
                <a:lnTo>
                  <a:pt x="1587088" y="767916"/>
                </a:lnTo>
                <a:lnTo>
                  <a:pt x="1587088" y="772159"/>
                </a:lnTo>
                <a:lnTo>
                  <a:pt x="1587088" y="776401"/>
                </a:lnTo>
                <a:lnTo>
                  <a:pt x="1591331" y="776401"/>
                </a:lnTo>
                <a:lnTo>
                  <a:pt x="1591331" y="772159"/>
                </a:lnTo>
                <a:lnTo>
                  <a:pt x="1591331" y="776401"/>
                </a:lnTo>
                <a:lnTo>
                  <a:pt x="1591331" y="780644"/>
                </a:lnTo>
                <a:lnTo>
                  <a:pt x="1591331" y="776401"/>
                </a:lnTo>
                <a:lnTo>
                  <a:pt x="1591331" y="767916"/>
                </a:lnTo>
                <a:lnTo>
                  <a:pt x="1591331" y="772159"/>
                </a:lnTo>
                <a:lnTo>
                  <a:pt x="1591331" y="776401"/>
                </a:lnTo>
                <a:lnTo>
                  <a:pt x="1591331" y="772159"/>
                </a:lnTo>
                <a:lnTo>
                  <a:pt x="1591331" y="767916"/>
                </a:lnTo>
                <a:lnTo>
                  <a:pt x="1595575" y="763674"/>
                </a:lnTo>
                <a:lnTo>
                  <a:pt x="1595575" y="750946"/>
                </a:lnTo>
                <a:lnTo>
                  <a:pt x="1595575" y="755188"/>
                </a:lnTo>
                <a:lnTo>
                  <a:pt x="1595575" y="746703"/>
                </a:lnTo>
                <a:lnTo>
                  <a:pt x="1595575" y="750946"/>
                </a:lnTo>
                <a:lnTo>
                  <a:pt x="1595575" y="746703"/>
                </a:lnTo>
                <a:lnTo>
                  <a:pt x="1595575" y="750946"/>
                </a:lnTo>
                <a:lnTo>
                  <a:pt x="1595575" y="746703"/>
                </a:lnTo>
                <a:lnTo>
                  <a:pt x="1595575" y="750946"/>
                </a:lnTo>
                <a:lnTo>
                  <a:pt x="1595575" y="746703"/>
                </a:lnTo>
                <a:lnTo>
                  <a:pt x="1595575" y="750946"/>
                </a:lnTo>
                <a:lnTo>
                  <a:pt x="1599818" y="755188"/>
                </a:lnTo>
                <a:lnTo>
                  <a:pt x="1599818" y="750946"/>
                </a:lnTo>
                <a:lnTo>
                  <a:pt x="1599818" y="755188"/>
                </a:lnTo>
                <a:lnTo>
                  <a:pt x="1599818" y="750946"/>
                </a:lnTo>
                <a:lnTo>
                  <a:pt x="1599818" y="755188"/>
                </a:lnTo>
                <a:lnTo>
                  <a:pt x="1599818" y="750946"/>
                </a:lnTo>
                <a:lnTo>
                  <a:pt x="1599818" y="755188"/>
                </a:lnTo>
                <a:lnTo>
                  <a:pt x="1599818" y="750946"/>
                </a:lnTo>
                <a:lnTo>
                  <a:pt x="1599818" y="746703"/>
                </a:lnTo>
                <a:lnTo>
                  <a:pt x="1599818" y="750946"/>
                </a:lnTo>
                <a:lnTo>
                  <a:pt x="1599818" y="755188"/>
                </a:lnTo>
                <a:lnTo>
                  <a:pt x="1604062" y="750946"/>
                </a:lnTo>
                <a:lnTo>
                  <a:pt x="1604062" y="746703"/>
                </a:lnTo>
                <a:lnTo>
                  <a:pt x="1604062" y="742460"/>
                </a:lnTo>
                <a:lnTo>
                  <a:pt x="1604062" y="738218"/>
                </a:lnTo>
                <a:lnTo>
                  <a:pt x="1604062" y="742460"/>
                </a:lnTo>
                <a:lnTo>
                  <a:pt x="1604062" y="738218"/>
                </a:lnTo>
                <a:lnTo>
                  <a:pt x="1604062" y="742460"/>
                </a:lnTo>
                <a:lnTo>
                  <a:pt x="1604062" y="738218"/>
                </a:lnTo>
                <a:lnTo>
                  <a:pt x="1608305" y="733975"/>
                </a:lnTo>
                <a:lnTo>
                  <a:pt x="1608305" y="738218"/>
                </a:lnTo>
                <a:lnTo>
                  <a:pt x="1608305" y="733975"/>
                </a:lnTo>
                <a:lnTo>
                  <a:pt x="1608305" y="738218"/>
                </a:lnTo>
                <a:lnTo>
                  <a:pt x="1608305" y="729733"/>
                </a:lnTo>
                <a:lnTo>
                  <a:pt x="1608305" y="733975"/>
                </a:lnTo>
                <a:lnTo>
                  <a:pt x="1608305" y="729733"/>
                </a:lnTo>
                <a:lnTo>
                  <a:pt x="1608305" y="733975"/>
                </a:lnTo>
                <a:lnTo>
                  <a:pt x="1608305" y="738218"/>
                </a:lnTo>
                <a:lnTo>
                  <a:pt x="1608305" y="733975"/>
                </a:lnTo>
                <a:lnTo>
                  <a:pt x="1608305" y="738218"/>
                </a:lnTo>
                <a:lnTo>
                  <a:pt x="1608305" y="742460"/>
                </a:lnTo>
                <a:lnTo>
                  <a:pt x="1608305" y="738218"/>
                </a:lnTo>
                <a:lnTo>
                  <a:pt x="1608305" y="742460"/>
                </a:lnTo>
                <a:lnTo>
                  <a:pt x="1608305" y="738218"/>
                </a:lnTo>
                <a:lnTo>
                  <a:pt x="1612549" y="742460"/>
                </a:lnTo>
                <a:lnTo>
                  <a:pt x="1612549" y="738218"/>
                </a:lnTo>
                <a:lnTo>
                  <a:pt x="1612549" y="742460"/>
                </a:lnTo>
                <a:lnTo>
                  <a:pt x="1612549" y="746703"/>
                </a:lnTo>
                <a:lnTo>
                  <a:pt x="1612549" y="750946"/>
                </a:lnTo>
                <a:lnTo>
                  <a:pt x="1612549" y="746703"/>
                </a:lnTo>
                <a:lnTo>
                  <a:pt x="1612549" y="750946"/>
                </a:lnTo>
                <a:lnTo>
                  <a:pt x="1612549" y="746703"/>
                </a:lnTo>
                <a:lnTo>
                  <a:pt x="1612549" y="750946"/>
                </a:lnTo>
                <a:lnTo>
                  <a:pt x="1612549" y="746703"/>
                </a:lnTo>
                <a:lnTo>
                  <a:pt x="1612549" y="750946"/>
                </a:lnTo>
                <a:lnTo>
                  <a:pt x="1612549" y="746703"/>
                </a:lnTo>
                <a:lnTo>
                  <a:pt x="1612549" y="742460"/>
                </a:lnTo>
                <a:lnTo>
                  <a:pt x="1616792" y="742460"/>
                </a:lnTo>
                <a:lnTo>
                  <a:pt x="1616792" y="738218"/>
                </a:lnTo>
                <a:lnTo>
                  <a:pt x="1616792" y="742460"/>
                </a:lnTo>
                <a:lnTo>
                  <a:pt x="1616792" y="738218"/>
                </a:lnTo>
                <a:lnTo>
                  <a:pt x="1616792" y="733975"/>
                </a:lnTo>
                <a:lnTo>
                  <a:pt x="1616792" y="738218"/>
                </a:lnTo>
                <a:lnTo>
                  <a:pt x="1616792" y="725490"/>
                </a:lnTo>
                <a:lnTo>
                  <a:pt x="1616792" y="729733"/>
                </a:lnTo>
                <a:lnTo>
                  <a:pt x="1616792" y="721247"/>
                </a:lnTo>
                <a:lnTo>
                  <a:pt x="1616792" y="725490"/>
                </a:lnTo>
                <a:lnTo>
                  <a:pt x="1616792" y="721247"/>
                </a:lnTo>
                <a:lnTo>
                  <a:pt x="1616792" y="725490"/>
                </a:lnTo>
                <a:lnTo>
                  <a:pt x="1616792" y="721247"/>
                </a:lnTo>
                <a:lnTo>
                  <a:pt x="1621036" y="717005"/>
                </a:lnTo>
                <a:lnTo>
                  <a:pt x="1621036" y="712762"/>
                </a:lnTo>
                <a:lnTo>
                  <a:pt x="1621036" y="708519"/>
                </a:lnTo>
                <a:lnTo>
                  <a:pt x="1621036" y="712762"/>
                </a:lnTo>
                <a:lnTo>
                  <a:pt x="1621036" y="717005"/>
                </a:lnTo>
                <a:lnTo>
                  <a:pt x="1621036" y="712762"/>
                </a:lnTo>
                <a:lnTo>
                  <a:pt x="1621036" y="708519"/>
                </a:lnTo>
                <a:lnTo>
                  <a:pt x="1621036" y="717005"/>
                </a:lnTo>
                <a:lnTo>
                  <a:pt x="1621036" y="712762"/>
                </a:lnTo>
                <a:lnTo>
                  <a:pt x="1621036" y="717005"/>
                </a:lnTo>
                <a:lnTo>
                  <a:pt x="1621036" y="721247"/>
                </a:lnTo>
                <a:lnTo>
                  <a:pt x="1621036" y="717005"/>
                </a:lnTo>
                <a:lnTo>
                  <a:pt x="1621036" y="712762"/>
                </a:lnTo>
                <a:lnTo>
                  <a:pt x="1621036" y="708519"/>
                </a:lnTo>
                <a:lnTo>
                  <a:pt x="1625280" y="708519"/>
                </a:lnTo>
                <a:lnTo>
                  <a:pt x="1625280" y="691549"/>
                </a:lnTo>
                <a:lnTo>
                  <a:pt x="1625280" y="695791"/>
                </a:lnTo>
                <a:lnTo>
                  <a:pt x="1625280" y="683064"/>
                </a:lnTo>
                <a:lnTo>
                  <a:pt x="1625280" y="687306"/>
                </a:lnTo>
                <a:lnTo>
                  <a:pt x="1625280" y="678821"/>
                </a:lnTo>
                <a:lnTo>
                  <a:pt x="1629523" y="683064"/>
                </a:lnTo>
                <a:lnTo>
                  <a:pt x="1629523" y="687306"/>
                </a:lnTo>
                <a:lnTo>
                  <a:pt x="1629523" y="691549"/>
                </a:lnTo>
                <a:lnTo>
                  <a:pt x="1629523" y="687306"/>
                </a:lnTo>
                <a:lnTo>
                  <a:pt x="1629523" y="683064"/>
                </a:lnTo>
                <a:lnTo>
                  <a:pt x="1629523" y="678821"/>
                </a:lnTo>
                <a:lnTo>
                  <a:pt x="1629523" y="674578"/>
                </a:lnTo>
                <a:lnTo>
                  <a:pt x="1629523" y="678821"/>
                </a:lnTo>
                <a:lnTo>
                  <a:pt x="1629523" y="674578"/>
                </a:lnTo>
                <a:lnTo>
                  <a:pt x="1629523" y="678821"/>
                </a:lnTo>
                <a:lnTo>
                  <a:pt x="1629523" y="683064"/>
                </a:lnTo>
                <a:lnTo>
                  <a:pt x="1629523" y="687306"/>
                </a:lnTo>
                <a:lnTo>
                  <a:pt x="1629523" y="683064"/>
                </a:lnTo>
                <a:lnTo>
                  <a:pt x="1629523" y="678821"/>
                </a:lnTo>
                <a:lnTo>
                  <a:pt x="1633767" y="674578"/>
                </a:lnTo>
                <a:lnTo>
                  <a:pt x="1633767" y="670336"/>
                </a:lnTo>
                <a:lnTo>
                  <a:pt x="1633767" y="678821"/>
                </a:lnTo>
                <a:lnTo>
                  <a:pt x="1633767" y="670336"/>
                </a:lnTo>
                <a:lnTo>
                  <a:pt x="1633767" y="674578"/>
                </a:lnTo>
                <a:lnTo>
                  <a:pt x="1633767" y="666093"/>
                </a:lnTo>
                <a:lnTo>
                  <a:pt x="1633767" y="674578"/>
                </a:lnTo>
                <a:lnTo>
                  <a:pt x="1633767" y="678821"/>
                </a:lnTo>
                <a:lnTo>
                  <a:pt x="1633767" y="674578"/>
                </a:lnTo>
                <a:lnTo>
                  <a:pt x="1633767" y="687306"/>
                </a:lnTo>
                <a:lnTo>
                  <a:pt x="1633767" y="683064"/>
                </a:lnTo>
                <a:lnTo>
                  <a:pt x="1638010" y="683064"/>
                </a:lnTo>
                <a:lnTo>
                  <a:pt x="1638010" y="678821"/>
                </a:lnTo>
                <a:lnTo>
                  <a:pt x="1638010" y="683064"/>
                </a:lnTo>
                <a:lnTo>
                  <a:pt x="1638010" y="678821"/>
                </a:lnTo>
                <a:lnTo>
                  <a:pt x="1638010" y="683064"/>
                </a:lnTo>
                <a:lnTo>
                  <a:pt x="1638010" y="666093"/>
                </a:lnTo>
                <a:lnTo>
                  <a:pt x="1638010" y="670336"/>
                </a:lnTo>
                <a:lnTo>
                  <a:pt x="1638010" y="666093"/>
                </a:lnTo>
                <a:lnTo>
                  <a:pt x="1638010" y="670336"/>
                </a:lnTo>
                <a:lnTo>
                  <a:pt x="1638010" y="683064"/>
                </a:lnTo>
                <a:lnTo>
                  <a:pt x="1638010" y="687306"/>
                </a:lnTo>
                <a:lnTo>
                  <a:pt x="1642254" y="687306"/>
                </a:lnTo>
                <a:lnTo>
                  <a:pt x="1642254" y="683064"/>
                </a:lnTo>
                <a:lnTo>
                  <a:pt x="1642254" y="687306"/>
                </a:lnTo>
                <a:lnTo>
                  <a:pt x="1642254" y="691549"/>
                </a:lnTo>
                <a:lnTo>
                  <a:pt x="1642254" y="687306"/>
                </a:lnTo>
                <a:lnTo>
                  <a:pt x="1642254" y="678821"/>
                </a:lnTo>
                <a:lnTo>
                  <a:pt x="1642254" y="683064"/>
                </a:lnTo>
                <a:lnTo>
                  <a:pt x="1642254" y="678821"/>
                </a:lnTo>
                <a:lnTo>
                  <a:pt x="1642254" y="683064"/>
                </a:lnTo>
                <a:lnTo>
                  <a:pt x="1642254" y="670336"/>
                </a:lnTo>
                <a:lnTo>
                  <a:pt x="1642254" y="674578"/>
                </a:lnTo>
                <a:lnTo>
                  <a:pt x="1646497" y="674578"/>
                </a:lnTo>
                <a:lnTo>
                  <a:pt x="1646497" y="670336"/>
                </a:lnTo>
                <a:lnTo>
                  <a:pt x="1646497" y="674578"/>
                </a:lnTo>
                <a:lnTo>
                  <a:pt x="1646497" y="683064"/>
                </a:lnTo>
                <a:lnTo>
                  <a:pt x="1646497" y="678821"/>
                </a:lnTo>
                <a:lnTo>
                  <a:pt x="1646497" y="674578"/>
                </a:lnTo>
                <a:lnTo>
                  <a:pt x="1646497" y="670336"/>
                </a:lnTo>
                <a:lnTo>
                  <a:pt x="1646497" y="666093"/>
                </a:lnTo>
                <a:lnTo>
                  <a:pt x="1646497" y="670336"/>
                </a:lnTo>
                <a:lnTo>
                  <a:pt x="1646497" y="666093"/>
                </a:lnTo>
                <a:lnTo>
                  <a:pt x="1646497" y="670336"/>
                </a:lnTo>
                <a:lnTo>
                  <a:pt x="1646497" y="674578"/>
                </a:lnTo>
                <a:lnTo>
                  <a:pt x="1646497" y="670336"/>
                </a:lnTo>
                <a:lnTo>
                  <a:pt x="1646497" y="678821"/>
                </a:lnTo>
                <a:lnTo>
                  <a:pt x="1646497" y="670336"/>
                </a:lnTo>
                <a:lnTo>
                  <a:pt x="1650741" y="666093"/>
                </a:lnTo>
                <a:lnTo>
                  <a:pt x="1650741" y="649122"/>
                </a:lnTo>
                <a:lnTo>
                  <a:pt x="1650741" y="653365"/>
                </a:lnTo>
                <a:lnTo>
                  <a:pt x="1650741" y="644880"/>
                </a:lnTo>
                <a:lnTo>
                  <a:pt x="1650741" y="649122"/>
                </a:lnTo>
                <a:lnTo>
                  <a:pt x="1650741" y="640637"/>
                </a:lnTo>
                <a:lnTo>
                  <a:pt x="1650741" y="644880"/>
                </a:lnTo>
                <a:lnTo>
                  <a:pt x="1650741" y="640637"/>
                </a:lnTo>
                <a:lnTo>
                  <a:pt x="1650741" y="644880"/>
                </a:lnTo>
                <a:lnTo>
                  <a:pt x="1650741" y="636395"/>
                </a:lnTo>
                <a:lnTo>
                  <a:pt x="1654984" y="636395"/>
                </a:lnTo>
                <a:lnTo>
                  <a:pt x="1654984" y="632152"/>
                </a:lnTo>
                <a:lnTo>
                  <a:pt x="1654984" y="627909"/>
                </a:lnTo>
                <a:lnTo>
                  <a:pt x="1654984" y="623667"/>
                </a:lnTo>
                <a:lnTo>
                  <a:pt x="1654984" y="619424"/>
                </a:lnTo>
                <a:lnTo>
                  <a:pt x="1654984" y="623667"/>
                </a:lnTo>
                <a:lnTo>
                  <a:pt x="1654984" y="632152"/>
                </a:lnTo>
                <a:lnTo>
                  <a:pt x="1654984" y="619424"/>
                </a:lnTo>
                <a:lnTo>
                  <a:pt x="1654984" y="623667"/>
                </a:lnTo>
                <a:lnTo>
                  <a:pt x="1654984" y="627909"/>
                </a:lnTo>
                <a:lnTo>
                  <a:pt x="1654984" y="636395"/>
                </a:lnTo>
                <a:lnTo>
                  <a:pt x="1654984" y="640637"/>
                </a:lnTo>
                <a:lnTo>
                  <a:pt x="1654984" y="636395"/>
                </a:lnTo>
                <a:lnTo>
                  <a:pt x="1654984" y="632152"/>
                </a:lnTo>
                <a:lnTo>
                  <a:pt x="1654984" y="636395"/>
                </a:lnTo>
                <a:lnTo>
                  <a:pt x="1654984" y="627909"/>
                </a:lnTo>
                <a:lnTo>
                  <a:pt x="1654984" y="632152"/>
                </a:lnTo>
                <a:lnTo>
                  <a:pt x="1659228" y="640637"/>
                </a:lnTo>
                <a:lnTo>
                  <a:pt x="1659228" y="627909"/>
                </a:lnTo>
                <a:lnTo>
                  <a:pt x="1659228" y="640637"/>
                </a:lnTo>
                <a:lnTo>
                  <a:pt x="1659228" y="636395"/>
                </a:lnTo>
                <a:lnTo>
                  <a:pt x="1659228" y="632152"/>
                </a:lnTo>
                <a:lnTo>
                  <a:pt x="1659228" y="627909"/>
                </a:lnTo>
                <a:lnTo>
                  <a:pt x="1659228" y="623667"/>
                </a:lnTo>
                <a:lnTo>
                  <a:pt x="1659228" y="619424"/>
                </a:lnTo>
                <a:lnTo>
                  <a:pt x="1663472" y="615181"/>
                </a:lnTo>
                <a:lnTo>
                  <a:pt x="1663472" y="619424"/>
                </a:lnTo>
                <a:lnTo>
                  <a:pt x="1663472" y="615181"/>
                </a:lnTo>
                <a:lnTo>
                  <a:pt x="1663472" y="610939"/>
                </a:lnTo>
                <a:lnTo>
                  <a:pt x="1663472" y="615181"/>
                </a:lnTo>
                <a:lnTo>
                  <a:pt x="1663472" y="610939"/>
                </a:lnTo>
                <a:lnTo>
                  <a:pt x="1663472" y="606696"/>
                </a:lnTo>
                <a:lnTo>
                  <a:pt x="1663472" y="610939"/>
                </a:lnTo>
                <a:lnTo>
                  <a:pt x="1663472" y="598211"/>
                </a:lnTo>
                <a:lnTo>
                  <a:pt x="1667715" y="593968"/>
                </a:lnTo>
                <a:lnTo>
                  <a:pt x="1667715" y="598211"/>
                </a:lnTo>
                <a:lnTo>
                  <a:pt x="1667715" y="593968"/>
                </a:lnTo>
                <a:lnTo>
                  <a:pt x="1667715" y="598211"/>
                </a:lnTo>
                <a:lnTo>
                  <a:pt x="1667715" y="593968"/>
                </a:lnTo>
                <a:lnTo>
                  <a:pt x="1667715" y="598211"/>
                </a:lnTo>
                <a:lnTo>
                  <a:pt x="1667715" y="602453"/>
                </a:lnTo>
                <a:lnTo>
                  <a:pt x="1667715" y="598211"/>
                </a:lnTo>
                <a:lnTo>
                  <a:pt x="1667715" y="610939"/>
                </a:lnTo>
                <a:lnTo>
                  <a:pt x="1667715" y="602453"/>
                </a:lnTo>
                <a:lnTo>
                  <a:pt x="1667715" y="615181"/>
                </a:lnTo>
                <a:lnTo>
                  <a:pt x="1667715" y="606696"/>
                </a:lnTo>
                <a:lnTo>
                  <a:pt x="1667715" y="602453"/>
                </a:lnTo>
                <a:lnTo>
                  <a:pt x="1667715" y="606696"/>
                </a:lnTo>
                <a:lnTo>
                  <a:pt x="1667715" y="598211"/>
                </a:lnTo>
                <a:lnTo>
                  <a:pt x="1667715" y="606696"/>
                </a:lnTo>
                <a:lnTo>
                  <a:pt x="1671959" y="610939"/>
                </a:lnTo>
                <a:lnTo>
                  <a:pt x="1671959" y="615181"/>
                </a:lnTo>
                <a:lnTo>
                  <a:pt x="1671959" y="610939"/>
                </a:lnTo>
                <a:lnTo>
                  <a:pt x="1671959" y="619424"/>
                </a:lnTo>
                <a:lnTo>
                  <a:pt x="1671959" y="623667"/>
                </a:lnTo>
                <a:lnTo>
                  <a:pt x="1671959" y="636395"/>
                </a:lnTo>
                <a:lnTo>
                  <a:pt x="1671959" y="695791"/>
                </a:lnTo>
                <a:lnTo>
                  <a:pt x="1671959" y="683064"/>
                </a:lnTo>
                <a:lnTo>
                  <a:pt x="1671959" y="661850"/>
                </a:lnTo>
                <a:lnTo>
                  <a:pt x="1671959" y="691549"/>
                </a:lnTo>
                <a:lnTo>
                  <a:pt x="1671959" y="661850"/>
                </a:lnTo>
                <a:lnTo>
                  <a:pt x="1671959" y="670336"/>
                </a:lnTo>
                <a:lnTo>
                  <a:pt x="1671959" y="666093"/>
                </a:lnTo>
                <a:lnTo>
                  <a:pt x="1671959" y="678821"/>
                </a:lnTo>
                <a:lnTo>
                  <a:pt x="1671959" y="670336"/>
                </a:lnTo>
                <a:lnTo>
                  <a:pt x="1671959" y="674578"/>
                </a:lnTo>
                <a:lnTo>
                  <a:pt x="1671959" y="670336"/>
                </a:lnTo>
                <a:lnTo>
                  <a:pt x="1671959" y="678821"/>
                </a:lnTo>
                <a:lnTo>
                  <a:pt x="1671959" y="674578"/>
                </a:lnTo>
                <a:lnTo>
                  <a:pt x="1671959" y="691549"/>
                </a:lnTo>
                <a:lnTo>
                  <a:pt x="1671959" y="687306"/>
                </a:lnTo>
                <a:lnTo>
                  <a:pt x="1676202" y="687306"/>
                </a:lnTo>
                <a:lnTo>
                  <a:pt x="1676202" y="695791"/>
                </a:lnTo>
                <a:lnTo>
                  <a:pt x="1676202" y="691549"/>
                </a:lnTo>
                <a:lnTo>
                  <a:pt x="1676202" y="683064"/>
                </a:lnTo>
                <a:lnTo>
                  <a:pt x="1676202" y="678821"/>
                </a:lnTo>
                <a:lnTo>
                  <a:pt x="1676202" y="687306"/>
                </a:lnTo>
                <a:lnTo>
                  <a:pt x="1676202" y="670336"/>
                </a:lnTo>
                <a:lnTo>
                  <a:pt x="1676202" y="674578"/>
                </a:lnTo>
                <a:lnTo>
                  <a:pt x="1676202" y="666093"/>
                </a:lnTo>
                <a:lnTo>
                  <a:pt x="1676202" y="674578"/>
                </a:lnTo>
                <a:lnTo>
                  <a:pt x="1676202" y="657608"/>
                </a:lnTo>
                <a:lnTo>
                  <a:pt x="1676202" y="674578"/>
                </a:lnTo>
                <a:lnTo>
                  <a:pt x="1676202" y="670336"/>
                </a:lnTo>
                <a:lnTo>
                  <a:pt x="1676202" y="674578"/>
                </a:lnTo>
                <a:lnTo>
                  <a:pt x="1676202" y="666093"/>
                </a:lnTo>
                <a:lnTo>
                  <a:pt x="1676202" y="674578"/>
                </a:lnTo>
                <a:lnTo>
                  <a:pt x="1676202" y="666093"/>
                </a:lnTo>
                <a:lnTo>
                  <a:pt x="1676202" y="670336"/>
                </a:lnTo>
                <a:lnTo>
                  <a:pt x="1680446" y="670336"/>
                </a:lnTo>
                <a:lnTo>
                  <a:pt x="1680446" y="666093"/>
                </a:lnTo>
                <a:lnTo>
                  <a:pt x="1680446" y="661850"/>
                </a:lnTo>
                <a:lnTo>
                  <a:pt x="1680446" y="666093"/>
                </a:lnTo>
                <a:lnTo>
                  <a:pt x="1680446" y="670336"/>
                </a:lnTo>
                <a:lnTo>
                  <a:pt x="1680446" y="666093"/>
                </a:lnTo>
                <a:lnTo>
                  <a:pt x="1680446" y="657608"/>
                </a:lnTo>
                <a:lnTo>
                  <a:pt x="1680446" y="661850"/>
                </a:lnTo>
                <a:lnTo>
                  <a:pt x="1680446" y="653365"/>
                </a:lnTo>
                <a:lnTo>
                  <a:pt x="1680446" y="657608"/>
                </a:lnTo>
                <a:lnTo>
                  <a:pt x="1680446" y="649122"/>
                </a:lnTo>
                <a:lnTo>
                  <a:pt x="1680446" y="653365"/>
                </a:lnTo>
                <a:lnTo>
                  <a:pt x="1680446" y="649122"/>
                </a:lnTo>
                <a:lnTo>
                  <a:pt x="1684689" y="649122"/>
                </a:lnTo>
                <a:lnTo>
                  <a:pt x="1684689" y="661850"/>
                </a:lnTo>
                <a:lnTo>
                  <a:pt x="1684689" y="657608"/>
                </a:lnTo>
                <a:lnTo>
                  <a:pt x="1684689" y="661850"/>
                </a:lnTo>
                <a:lnTo>
                  <a:pt x="1684689" y="649122"/>
                </a:lnTo>
                <a:lnTo>
                  <a:pt x="1684689" y="657608"/>
                </a:lnTo>
                <a:lnTo>
                  <a:pt x="1684689" y="661850"/>
                </a:lnTo>
                <a:lnTo>
                  <a:pt x="1684689" y="653365"/>
                </a:lnTo>
                <a:lnTo>
                  <a:pt x="1684689" y="666093"/>
                </a:lnTo>
                <a:lnTo>
                  <a:pt x="1684689" y="661850"/>
                </a:lnTo>
                <a:lnTo>
                  <a:pt x="1688933" y="661850"/>
                </a:lnTo>
                <a:lnTo>
                  <a:pt x="1688933" y="666093"/>
                </a:lnTo>
                <a:lnTo>
                  <a:pt x="1688933" y="644880"/>
                </a:lnTo>
                <a:lnTo>
                  <a:pt x="1688933" y="649122"/>
                </a:lnTo>
                <a:lnTo>
                  <a:pt x="1688933" y="644880"/>
                </a:lnTo>
                <a:lnTo>
                  <a:pt x="1688933" y="649122"/>
                </a:lnTo>
                <a:lnTo>
                  <a:pt x="1688933" y="644880"/>
                </a:lnTo>
                <a:lnTo>
                  <a:pt x="1688933" y="649122"/>
                </a:lnTo>
                <a:lnTo>
                  <a:pt x="1688933" y="644880"/>
                </a:lnTo>
                <a:lnTo>
                  <a:pt x="1688933" y="649122"/>
                </a:lnTo>
                <a:lnTo>
                  <a:pt x="1693176" y="649122"/>
                </a:lnTo>
                <a:lnTo>
                  <a:pt x="1693176" y="653365"/>
                </a:lnTo>
                <a:lnTo>
                  <a:pt x="1693176" y="649122"/>
                </a:lnTo>
                <a:lnTo>
                  <a:pt x="1693176" y="657608"/>
                </a:lnTo>
                <a:lnTo>
                  <a:pt x="1693176" y="653365"/>
                </a:lnTo>
                <a:lnTo>
                  <a:pt x="1693176" y="657608"/>
                </a:lnTo>
                <a:lnTo>
                  <a:pt x="1693176" y="644880"/>
                </a:lnTo>
                <a:lnTo>
                  <a:pt x="1693176" y="649122"/>
                </a:lnTo>
                <a:lnTo>
                  <a:pt x="1693176" y="653365"/>
                </a:lnTo>
                <a:lnTo>
                  <a:pt x="1693176" y="657608"/>
                </a:lnTo>
                <a:lnTo>
                  <a:pt x="1693176" y="661850"/>
                </a:lnTo>
                <a:lnTo>
                  <a:pt x="1693176" y="657608"/>
                </a:lnTo>
                <a:lnTo>
                  <a:pt x="1693176" y="661850"/>
                </a:lnTo>
                <a:lnTo>
                  <a:pt x="1693176" y="657608"/>
                </a:lnTo>
                <a:lnTo>
                  <a:pt x="1693176" y="661850"/>
                </a:lnTo>
                <a:lnTo>
                  <a:pt x="1693176" y="653365"/>
                </a:lnTo>
                <a:lnTo>
                  <a:pt x="1697420" y="653365"/>
                </a:lnTo>
                <a:lnTo>
                  <a:pt x="1697420" y="644880"/>
                </a:lnTo>
                <a:lnTo>
                  <a:pt x="1697420" y="649122"/>
                </a:lnTo>
                <a:lnTo>
                  <a:pt x="1697420" y="640637"/>
                </a:lnTo>
                <a:lnTo>
                  <a:pt x="1697420" y="644880"/>
                </a:lnTo>
                <a:lnTo>
                  <a:pt x="1697420" y="640637"/>
                </a:lnTo>
                <a:lnTo>
                  <a:pt x="1697420" y="644880"/>
                </a:lnTo>
                <a:lnTo>
                  <a:pt x="1697420" y="636395"/>
                </a:lnTo>
                <a:lnTo>
                  <a:pt x="1697420" y="640637"/>
                </a:lnTo>
                <a:lnTo>
                  <a:pt x="1701664" y="640637"/>
                </a:lnTo>
                <a:lnTo>
                  <a:pt x="1701664" y="644880"/>
                </a:lnTo>
                <a:lnTo>
                  <a:pt x="1701664" y="653365"/>
                </a:lnTo>
                <a:lnTo>
                  <a:pt x="1701664" y="649122"/>
                </a:lnTo>
                <a:lnTo>
                  <a:pt x="1701664" y="653365"/>
                </a:lnTo>
                <a:lnTo>
                  <a:pt x="1701664" y="649122"/>
                </a:lnTo>
                <a:lnTo>
                  <a:pt x="1701664" y="653365"/>
                </a:lnTo>
                <a:lnTo>
                  <a:pt x="1701664" y="649122"/>
                </a:lnTo>
                <a:lnTo>
                  <a:pt x="1701664" y="644880"/>
                </a:lnTo>
                <a:lnTo>
                  <a:pt x="1701664" y="649122"/>
                </a:lnTo>
                <a:lnTo>
                  <a:pt x="1701664" y="644880"/>
                </a:lnTo>
                <a:lnTo>
                  <a:pt x="1701664" y="640637"/>
                </a:lnTo>
                <a:lnTo>
                  <a:pt x="1701664" y="644880"/>
                </a:lnTo>
                <a:lnTo>
                  <a:pt x="1701664" y="640637"/>
                </a:lnTo>
                <a:lnTo>
                  <a:pt x="1701664" y="644880"/>
                </a:lnTo>
                <a:lnTo>
                  <a:pt x="1701664" y="640637"/>
                </a:lnTo>
                <a:lnTo>
                  <a:pt x="1705907" y="644880"/>
                </a:lnTo>
                <a:lnTo>
                  <a:pt x="1705907" y="640637"/>
                </a:lnTo>
                <a:lnTo>
                  <a:pt x="1705907" y="644880"/>
                </a:lnTo>
                <a:lnTo>
                  <a:pt x="1705907" y="640637"/>
                </a:lnTo>
                <a:lnTo>
                  <a:pt x="1705907" y="632152"/>
                </a:lnTo>
                <a:lnTo>
                  <a:pt x="1705907" y="636395"/>
                </a:lnTo>
                <a:lnTo>
                  <a:pt x="1705907" y="623667"/>
                </a:lnTo>
                <a:lnTo>
                  <a:pt x="1705907" y="627909"/>
                </a:lnTo>
                <a:lnTo>
                  <a:pt x="1705907" y="623667"/>
                </a:lnTo>
                <a:lnTo>
                  <a:pt x="1705907" y="627909"/>
                </a:lnTo>
                <a:lnTo>
                  <a:pt x="1705907" y="623667"/>
                </a:lnTo>
                <a:lnTo>
                  <a:pt x="1710151" y="627909"/>
                </a:lnTo>
                <a:lnTo>
                  <a:pt x="1710151" y="632152"/>
                </a:lnTo>
                <a:lnTo>
                  <a:pt x="1710151" y="627909"/>
                </a:lnTo>
                <a:lnTo>
                  <a:pt x="1710151" y="632152"/>
                </a:lnTo>
                <a:lnTo>
                  <a:pt x="1710151" y="627909"/>
                </a:lnTo>
                <a:lnTo>
                  <a:pt x="1710151" y="623667"/>
                </a:lnTo>
                <a:lnTo>
                  <a:pt x="1710151" y="627909"/>
                </a:lnTo>
                <a:lnTo>
                  <a:pt x="1710151" y="632152"/>
                </a:lnTo>
                <a:lnTo>
                  <a:pt x="1710151" y="627909"/>
                </a:lnTo>
                <a:lnTo>
                  <a:pt x="1710151" y="623667"/>
                </a:lnTo>
                <a:lnTo>
                  <a:pt x="1710151" y="627909"/>
                </a:lnTo>
                <a:lnTo>
                  <a:pt x="1714394" y="623667"/>
                </a:lnTo>
                <a:lnTo>
                  <a:pt x="1714394" y="615181"/>
                </a:lnTo>
                <a:lnTo>
                  <a:pt x="1714394" y="619424"/>
                </a:lnTo>
                <a:lnTo>
                  <a:pt x="1714394" y="615181"/>
                </a:lnTo>
                <a:lnTo>
                  <a:pt x="1714394" y="619424"/>
                </a:lnTo>
                <a:lnTo>
                  <a:pt x="1714394" y="602453"/>
                </a:lnTo>
                <a:lnTo>
                  <a:pt x="1714394" y="606696"/>
                </a:lnTo>
                <a:lnTo>
                  <a:pt x="1714394" y="602453"/>
                </a:lnTo>
                <a:lnTo>
                  <a:pt x="1718638" y="602453"/>
                </a:lnTo>
                <a:lnTo>
                  <a:pt x="1718638" y="606696"/>
                </a:lnTo>
                <a:lnTo>
                  <a:pt x="1718638" y="598211"/>
                </a:lnTo>
                <a:lnTo>
                  <a:pt x="1718638" y="602453"/>
                </a:lnTo>
                <a:lnTo>
                  <a:pt x="1718638" y="598211"/>
                </a:lnTo>
                <a:lnTo>
                  <a:pt x="1718638" y="602453"/>
                </a:lnTo>
                <a:lnTo>
                  <a:pt x="1718638" y="606696"/>
                </a:lnTo>
                <a:lnTo>
                  <a:pt x="1718638" y="602453"/>
                </a:lnTo>
                <a:lnTo>
                  <a:pt x="1718638" y="598211"/>
                </a:lnTo>
                <a:lnTo>
                  <a:pt x="1718638" y="593968"/>
                </a:lnTo>
                <a:lnTo>
                  <a:pt x="1718638" y="589726"/>
                </a:lnTo>
                <a:lnTo>
                  <a:pt x="1718638" y="585483"/>
                </a:lnTo>
                <a:lnTo>
                  <a:pt x="1718638" y="589726"/>
                </a:lnTo>
                <a:lnTo>
                  <a:pt x="1722881" y="589726"/>
                </a:lnTo>
                <a:lnTo>
                  <a:pt x="1722881" y="585483"/>
                </a:lnTo>
                <a:lnTo>
                  <a:pt x="1722881" y="589726"/>
                </a:lnTo>
                <a:lnTo>
                  <a:pt x="1722881" y="585483"/>
                </a:lnTo>
                <a:lnTo>
                  <a:pt x="1722881" y="589726"/>
                </a:lnTo>
                <a:lnTo>
                  <a:pt x="1722881" y="585483"/>
                </a:lnTo>
                <a:lnTo>
                  <a:pt x="1722881" y="589726"/>
                </a:lnTo>
                <a:lnTo>
                  <a:pt x="1722881" y="581240"/>
                </a:lnTo>
                <a:lnTo>
                  <a:pt x="1722881" y="585483"/>
                </a:lnTo>
                <a:lnTo>
                  <a:pt x="1722881" y="581240"/>
                </a:lnTo>
                <a:lnTo>
                  <a:pt x="1722881" y="585483"/>
                </a:lnTo>
                <a:lnTo>
                  <a:pt x="1722881" y="581240"/>
                </a:lnTo>
                <a:lnTo>
                  <a:pt x="1722881" y="585483"/>
                </a:lnTo>
                <a:lnTo>
                  <a:pt x="1722881" y="589726"/>
                </a:lnTo>
                <a:lnTo>
                  <a:pt x="1722881" y="585483"/>
                </a:lnTo>
                <a:lnTo>
                  <a:pt x="1722881" y="589726"/>
                </a:lnTo>
                <a:lnTo>
                  <a:pt x="1722881" y="585483"/>
                </a:lnTo>
                <a:lnTo>
                  <a:pt x="1727125" y="585483"/>
                </a:lnTo>
                <a:lnTo>
                  <a:pt x="1727125" y="581240"/>
                </a:lnTo>
                <a:lnTo>
                  <a:pt x="1727125" y="576998"/>
                </a:lnTo>
                <a:lnTo>
                  <a:pt x="1727125" y="581240"/>
                </a:lnTo>
                <a:lnTo>
                  <a:pt x="1727125" y="593968"/>
                </a:lnTo>
                <a:lnTo>
                  <a:pt x="1727125" y="585483"/>
                </a:lnTo>
                <a:lnTo>
                  <a:pt x="1727125" y="593968"/>
                </a:lnTo>
                <a:lnTo>
                  <a:pt x="1727125" y="589726"/>
                </a:lnTo>
                <a:lnTo>
                  <a:pt x="1727125" y="598211"/>
                </a:lnTo>
                <a:lnTo>
                  <a:pt x="1727125" y="593968"/>
                </a:lnTo>
                <a:lnTo>
                  <a:pt x="1727125" y="589726"/>
                </a:lnTo>
                <a:lnTo>
                  <a:pt x="1727125" y="593968"/>
                </a:lnTo>
                <a:lnTo>
                  <a:pt x="1727125" y="589726"/>
                </a:lnTo>
                <a:lnTo>
                  <a:pt x="1731368" y="589726"/>
                </a:lnTo>
                <a:lnTo>
                  <a:pt x="1731368" y="585483"/>
                </a:lnTo>
                <a:lnTo>
                  <a:pt x="1731368" y="589726"/>
                </a:lnTo>
                <a:lnTo>
                  <a:pt x="1731368" y="581240"/>
                </a:lnTo>
                <a:lnTo>
                  <a:pt x="1731368" y="585483"/>
                </a:lnTo>
                <a:lnTo>
                  <a:pt x="1731368" y="581240"/>
                </a:lnTo>
                <a:lnTo>
                  <a:pt x="1731368" y="589726"/>
                </a:lnTo>
                <a:lnTo>
                  <a:pt x="1731368" y="576998"/>
                </a:lnTo>
                <a:lnTo>
                  <a:pt x="1731368" y="581240"/>
                </a:lnTo>
                <a:lnTo>
                  <a:pt x="1731368" y="585483"/>
                </a:lnTo>
                <a:lnTo>
                  <a:pt x="1731368" y="589726"/>
                </a:lnTo>
                <a:lnTo>
                  <a:pt x="1731368" y="593968"/>
                </a:lnTo>
                <a:lnTo>
                  <a:pt x="1731368" y="589726"/>
                </a:lnTo>
                <a:lnTo>
                  <a:pt x="1735612" y="593968"/>
                </a:lnTo>
                <a:lnTo>
                  <a:pt x="1735612" y="589726"/>
                </a:lnTo>
                <a:lnTo>
                  <a:pt x="1735612" y="598211"/>
                </a:lnTo>
                <a:lnTo>
                  <a:pt x="1735612" y="602453"/>
                </a:lnTo>
                <a:lnTo>
                  <a:pt x="1735612" y="598211"/>
                </a:lnTo>
                <a:lnTo>
                  <a:pt x="1735612" y="593968"/>
                </a:lnTo>
                <a:lnTo>
                  <a:pt x="1735612" y="598211"/>
                </a:lnTo>
                <a:lnTo>
                  <a:pt x="1735612" y="593968"/>
                </a:lnTo>
                <a:lnTo>
                  <a:pt x="1735612" y="598211"/>
                </a:lnTo>
                <a:lnTo>
                  <a:pt x="1735612" y="593968"/>
                </a:lnTo>
                <a:lnTo>
                  <a:pt x="1735612" y="602453"/>
                </a:lnTo>
                <a:lnTo>
                  <a:pt x="1735612" y="598211"/>
                </a:lnTo>
                <a:lnTo>
                  <a:pt x="1735612" y="593968"/>
                </a:lnTo>
                <a:lnTo>
                  <a:pt x="1735612" y="589726"/>
                </a:lnTo>
                <a:lnTo>
                  <a:pt x="1735612" y="593968"/>
                </a:lnTo>
                <a:lnTo>
                  <a:pt x="1739855" y="593968"/>
                </a:lnTo>
                <a:lnTo>
                  <a:pt x="1739855" y="589726"/>
                </a:lnTo>
                <a:lnTo>
                  <a:pt x="1739855" y="593968"/>
                </a:lnTo>
                <a:lnTo>
                  <a:pt x="1739855" y="589726"/>
                </a:lnTo>
                <a:lnTo>
                  <a:pt x="1739855" y="593968"/>
                </a:lnTo>
                <a:lnTo>
                  <a:pt x="1739855" y="589726"/>
                </a:lnTo>
                <a:lnTo>
                  <a:pt x="1739855" y="593968"/>
                </a:lnTo>
                <a:lnTo>
                  <a:pt x="1739855" y="598211"/>
                </a:lnTo>
                <a:lnTo>
                  <a:pt x="1739855" y="593968"/>
                </a:lnTo>
                <a:lnTo>
                  <a:pt x="1744099" y="589726"/>
                </a:lnTo>
                <a:lnTo>
                  <a:pt x="1744099" y="576998"/>
                </a:lnTo>
                <a:lnTo>
                  <a:pt x="1744099" y="581240"/>
                </a:lnTo>
                <a:lnTo>
                  <a:pt x="1744099" y="572755"/>
                </a:lnTo>
                <a:lnTo>
                  <a:pt x="1744099" y="576998"/>
                </a:lnTo>
                <a:lnTo>
                  <a:pt x="1744099" y="572755"/>
                </a:lnTo>
                <a:lnTo>
                  <a:pt x="1744099" y="576998"/>
                </a:lnTo>
                <a:lnTo>
                  <a:pt x="1744099" y="581240"/>
                </a:lnTo>
                <a:lnTo>
                  <a:pt x="1744099" y="576998"/>
                </a:lnTo>
                <a:lnTo>
                  <a:pt x="1748343" y="576998"/>
                </a:lnTo>
                <a:lnTo>
                  <a:pt x="1748343" y="581240"/>
                </a:lnTo>
                <a:lnTo>
                  <a:pt x="1748343" y="576998"/>
                </a:lnTo>
                <a:lnTo>
                  <a:pt x="1748343" y="581240"/>
                </a:lnTo>
                <a:lnTo>
                  <a:pt x="1748343" y="568512"/>
                </a:lnTo>
                <a:lnTo>
                  <a:pt x="1748343" y="572755"/>
                </a:lnTo>
                <a:lnTo>
                  <a:pt x="1748343" y="581240"/>
                </a:lnTo>
                <a:lnTo>
                  <a:pt x="1748343" y="576998"/>
                </a:lnTo>
                <a:lnTo>
                  <a:pt x="1748343" y="593968"/>
                </a:lnTo>
                <a:lnTo>
                  <a:pt x="1748343" y="589726"/>
                </a:lnTo>
                <a:lnTo>
                  <a:pt x="1748343" y="593968"/>
                </a:lnTo>
                <a:lnTo>
                  <a:pt x="1748343" y="589726"/>
                </a:lnTo>
                <a:lnTo>
                  <a:pt x="1748343" y="602453"/>
                </a:lnTo>
                <a:lnTo>
                  <a:pt x="1748343" y="598211"/>
                </a:lnTo>
                <a:lnTo>
                  <a:pt x="1748343" y="615181"/>
                </a:lnTo>
                <a:lnTo>
                  <a:pt x="1752586" y="606696"/>
                </a:lnTo>
                <a:lnTo>
                  <a:pt x="1752586" y="602453"/>
                </a:lnTo>
                <a:lnTo>
                  <a:pt x="1752586" y="606696"/>
                </a:lnTo>
                <a:lnTo>
                  <a:pt x="1752586" y="602453"/>
                </a:lnTo>
                <a:lnTo>
                  <a:pt x="1752586" y="606696"/>
                </a:lnTo>
                <a:lnTo>
                  <a:pt x="1752586" y="602453"/>
                </a:lnTo>
                <a:lnTo>
                  <a:pt x="1752586" y="606696"/>
                </a:lnTo>
                <a:lnTo>
                  <a:pt x="1752586" y="602453"/>
                </a:lnTo>
                <a:lnTo>
                  <a:pt x="1752586" y="606696"/>
                </a:lnTo>
                <a:lnTo>
                  <a:pt x="1752586" y="610939"/>
                </a:lnTo>
                <a:lnTo>
                  <a:pt x="1752586" y="606696"/>
                </a:lnTo>
                <a:lnTo>
                  <a:pt x="1752586" y="619424"/>
                </a:lnTo>
                <a:lnTo>
                  <a:pt x="1752586" y="615181"/>
                </a:lnTo>
                <a:lnTo>
                  <a:pt x="1752586" y="623667"/>
                </a:lnTo>
                <a:lnTo>
                  <a:pt x="1752586" y="610939"/>
                </a:lnTo>
                <a:lnTo>
                  <a:pt x="1752586" y="615181"/>
                </a:lnTo>
                <a:lnTo>
                  <a:pt x="1752586" y="610939"/>
                </a:lnTo>
                <a:lnTo>
                  <a:pt x="1752586" y="615181"/>
                </a:lnTo>
                <a:lnTo>
                  <a:pt x="1752586" y="610939"/>
                </a:lnTo>
                <a:lnTo>
                  <a:pt x="1752586" y="627909"/>
                </a:lnTo>
                <a:lnTo>
                  <a:pt x="1752586" y="623667"/>
                </a:lnTo>
                <a:lnTo>
                  <a:pt x="1752586" y="619424"/>
                </a:lnTo>
                <a:lnTo>
                  <a:pt x="1752586" y="623667"/>
                </a:lnTo>
                <a:lnTo>
                  <a:pt x="1752586" y="619424"/>
                </a:lnTo>
                <a:lnTo>
                  <a:pt x="1752586" y="610939"/>
                </a:lnTo>
                <a:lnTo>
                  <a:pt x="1756830" y="610939"/>
                </a:lnTo>
                <a:lnTo>
                  <a:pt x="1756830" y="615181"/>
                </a:lnTo>
                <a:lnTo>
                  <a:pt x="1756830" y="619424"/>
                </a:lnTo>
                <a:lnTo>
                  <a:pt x="1756830" y="615181"/>
                </a:lnTo>
                <a:lnTo>
                  <a:pt x="1756830" y="610939"/>
                </a:lnTo>
                <a:lnTo>
                  <a:pt x="1756830" y="615181"/>
                </a:lnTo>
                <a:lnTo>
                  <a:pt x="1756830" y="619424"/>
                </a:lnTo>
                <a:lnTo>
                  <a:pt x="1756830" y="615181"/>
                </a:lnTo>
                <a:lnTo>
                  <a:pt x="1756830" y="606696"/>
                </a:lnTo>
                <a:lnTo>
                  <a:pt x="1756830" y="610939"/>
                </a:lnTo>
                <a:lnTo>
                  <a:pt x="1756830" y="606696"/>
                </a:lnTo>
                <a:lnTo>
                  <a:pt x="1756830" y="610939"/>
                </a:lnTo>
                <a:lnTo>
                  <a:pt x="1756830" y="606696"/>
                </a:lnTo>
                <a:lnTo>
                  <a:pt x="1756830" y="610939"/>
                </a:lnTo>
                <a:lnTo>
                  <a:pt x="1756830" y="598211"/>
                </a:lnTo>
                <a:lnTo>
                  <a:pt x="1756830" y="602453"/>
                </a:lnTo>
                <a:lnTo>
                  <a:pt x="1756830" y="598211"/>
                </a:lnTo>
                <a:lnTo>
                  <a:pt x="1756830" y="602453"/>
                </a:lnTo>
                <a:lnTo>
                  <a:pt x="1756830" y="598211"/>
                </a:lnTo>
                <a:lnTo>
                  <a:pt x="1756830" y="602453"/>
                </a:lnTo>
                <a:lnTo>
                  <a:pt x="1761073" y="602453"/>
                </a:lnTo>
                <a:lnTo>
                  <a:pt x="1761073" y="598211"/>
                </a:lnTo>
                <a:lnTo>
                  <a:pt x="1761073" y="615181"/>
                </a:lnTo>
                <a:lnTo>
                  <a:pt x="1761073" y="610939"/>
                </a:lnTo>
                <a:lnTo>
                  <a:pt x="1761073" y="576998"/>
                </a:lnTo>
                <a:lnTo>
                  <a:pt x="1761073" y="581240"/>
                </a:lnTo>
                <a:lnTo>
                  <a:pt x="1761073" y="576998"/>
                </a:lnTo>
                <a:lnTo>
                  <a:pt x="1765317" y="572755"/>
                </a:lnTo>
                <a:lnTo>
                  <a:pt x="1765317" y="568512"/>
                </a:lnTo>
                <a:lnTo>
                  <a:pt x="1765317" y="572755"/>
                </a:lnTo>
                <a:lnTo>
                  <a:pt x="1765317" y="568512"/>
                </a:lnTo>
                <a:lnTo>
                  <a:pt x="1765317" y="572755"/>
                </a:lnTo>
                <a:lnTo>
                  <a:pt x="1765317" y="568512"/>
                </a:lnTo>
                <a:lnTo>
                  <a:pt x="1765317" y="564270"/>
                </a:lnTo>
                <a:lnTo>
                  <a:pt x="1765317" y="568512"/>
                </a:lnTo>
                <a:lnTo>
                  <a:pt x="1765317" y="572755"/>
                </a:lnTo>
                <a:lnTo>
                  <a:pt x="1765317" y="568512"/>
                </a:lnTo>
                <a:lnTo>
                  <a:pt x="1765317" y="564270"/>
                </a:lnTo>
                <a:lnTo>
                  <a:pt x="1765317" y="568512"/>
                </a:lnTo>
                <a:lnTo>
                  <a:pt x="1765317" y="564270"/>
                </a:lnTo>
                <a:lnTo>
                  <a:pt x="1769560" y="564270"/>
                </a:lnTo>
                <a:lnTo>
                  <a:pt x="1769560" y="568512"/>
                </a:lnTo>
                <a:lnTo>
                  <a:pt x="1769560" y="564270"/>
                </a:lnTo>
                <a:lnTo>
                  <a:pt x="1769560" y="560027"/>
                </a:lnTo>
                <a:lnTo>
                  <a:pt x="1769560" y="555785"/>
                </a:lnTo>
                <a:lnTo>
                  <a:pt x="1769560" y="560027"/>
                </a:lnTo>
                <a:lnTo>
                  <a:pt x="1769560" y="564270"/>
                </a:lnTo>
                <a:lnTo>
                  <a:pt x="1769560" y="560027"/>
                </a:lnTo>
                <a:lnTo>
                  <a:pt x="1769560" y="568512"/>
                </a:lnTo>
                <a:lnTo>
                  <a:pt x="1769560" y="560027"/>
                </a:lnTo>
                <a:lnTo>
                  <a:pt x="1769560" y="572755"/>
                </a:lnTo>
                <a:lnTo>
                  <a:pt x="1769560" y="568512"/>
                </a:lnTo>
                <a:lnTo>
                  <a:pt x="1769560" y="564270"/>
                </a:lnTo>
                <a:lnTo>
                  <a:pt x="1769560" y="568512"/>
                </a:lnTo>
                <a:lnTo>
                  <a:pt x="1769560" y="564270"/>
                </a:lnTo>
                <a:lnTo>
                  <a:pt x="1769560" y="560027"/>
                </a:lnTo>
                <a:lnTo>
                  <a:pt x="1773804" y="555785"/>
                </a:lnTo>
                <a:lnTo>
                  <a:pt x="1773804" y="564270"/>
                </a:lnTo>
                <a:lnTo>
                  <a:pt x="1773804" y="560027"/>
                </a:lnTo>
                <a:lnTo>
                  <a:pt x="1773804" y="568512"/>
                </a:lnTo>
                <a:lnTo>
                  <a:pt x="1773804" y="564270"/>
                </a:lnTo>
                <a:lnTo>
                  <a:pt x="1773804" y="568512"/>
                </a:lnTo>
                <a:lnTo>
                  <a:pt x="1773804" y="564270"/>
                </a:lnTo>
                <a:lnTo>
                  <a:pt x="1773804" y="568512"/>
                </a:lnTo>
                <a:lnTo>
                  <a:pt x="1773804" y="564270"/>
                </a:lnTo>
                <a:lnTo>
                  <a:pt x="1773804" y="560027"/>
                </a:lnTo>
                <a:lnTo>
                  <a:pt x="1773804" y="564270"/>
                </a:lnTo>
                <a:lnTo>
                  <a:pt x="1773804" y="560027"/>
                </a:lnTo>
                <a:lnTo>
                  <a:pt x="1773804" y="564270"/>
                </a:lnTo>
                <a:lnTo>
                  <a:pt x="1778047" y="564270"/>
                </a:lnTo>
                <a:lnTo>
                  <a:pt x="1778047" y="555785"/>
                </a:lnTo>
                <a:lnTo>
                  <a:pt x="1778047" y="560027"/>
                </a:lnTo>
                <a:lnTo>
                  <a:pt x="1778047" y="555785"/>
                </a:lnTo>
                <a:lnTo>
                  <a:pt x="1778047" y="564270"/>
                </a:lnTo>
                <a:lnTo>
                  <a:pt x="1778047" y="555785"/>
                </a:lnTo>
                <a:lnTo>
                  <a:pt x="1778047" y="551542"/>
                </a:lnTo>
                <a:lnTo>
                  <a:pt x="1778047" y="555785"/>
                </a:lnTo>
                <a:lnTo>
                  <a:pt x="1778047" y="560027"/>
                </a:lnTo>
                <a:lnTo>
                  <a:pt x="1782291" y="560027"/>
                </a:lnTo>
                <a:lnTo>
                  <a:pt x="1782291" y="555785"/>
                </a:lnTo>
                <a:lnTo>
                  <a:pt x="1782291" y="560027"/>
                </a:lnTo>
                <a:lnTo>
                  <a:pt x="1782291" y="564270"/>
                </a:lnTo>
                <a:lnTo>
                  <a:pt x="1782291" y="560027"/>
                </a:lnTo>
                <a:lnTo>
                  <a:pt x="1782291" y="555785"/>
                </a:lnTo>
                <a:lnTo>
                  <a:pt x="1782291" y="560027"/>
                </a:lnTo>
                <a:lnTo>
                  <a:pt x="1782291" y="555785"/>
                </a:lnTo>
                <a:lnTo>
                  <a:pt x="1782291" y="551542"/>
                </a:lnTo>
                <a:lnTo>
                  <a:pt x="1786535" y="551542"/>
                </a:lnTo>
                <a:lnTo>
                  <a:pt x="1786535" y="560027"/>
                </a:lnTo>
                <a:lnTo>
                  <a:pt x="1786535" y="564270"/>
                </a:lnTo>
                <a:lnTo>
                  <a:pt x="1786535" y="560027"/>
                </a:lnTo>
                <a:lnTo>
                  <a:pt x="1786535" y="551542"/>
                </a:lnTo>
                <a:lnTo>
                  <a:pt x="1786535" y="547299"/>
                </a:lnTo>
                <a:lnTo>
                  <a:pt x="1786535" y="538814"/>
                </a:lnTo>
                <a:lnTo>
                  <a:pt x="1790778" y="538814"/>
                </a:lnTo>
                <a:lnTo>
                  <a:pt x="1790778" y="543057"/>
                </a:lnTo>
                <a:lnTo>
                  <a:pt x="1790778" y="538814"/>
                </a:lnTo>
                <a:lnTo>
                  <a:pt x="1790778" y="543057"/>
                </a:lnTo>
                <a:lnTo>
                  <a:pt x="1790778" y="538814"/>
                </a:lnTo>
                <a:lnTo>
                  <a:pt x="1790778" y="543057"/>
                </a:lnTo>
                <a:lnTo>
                  <a:pt x="1790778" y="538814"/>
                </a:lnTo>
                <a:lnTo>
                  <a:pt x="1790778" y="543057"/>
                </a:lnTo>
                <a:lnTo>
                  <a:pt x="1790778" y="547299"/>
                </a:lnTo>
                <a:lnTo>
                  <a:pt x="1790778" y="543057"/>
                </a:lnTo>
                <a:lnTo>
                  <a:pt x="1790778" y="538814"/>
                </a:lnTo>
                <a:lnTo>
                  <a:pt x="1790778" y="543057"/>
                </a:lnTo>
                <a:lnTo>
                  <a:pt x="1795022" y="543057"/>
                </a:lnTo>
                <a:lnTo>
                  <a:pt x="1795022" y="547299"/>
                </a:lnTo>
                <a:lnTo>
                  <a:pt x="1795022" y="543057"/>
                </a:lnTo>
                <a:lnTo>
                  <a:pt x="1795022" y="551542"/>
                </a:lnTo>
                <a:lnTo>
                  <a:pt x="1795022" y="547299"/>
                </a:lnTo>
                <a:lnTo>
                  <a:pt x="1795022" y="555785"/>
                </a:lnTo>
                <a:lnTo>
                  <a:pt x="1795022" y="551542"/>
                </a:lnTo>
                <a:lnTo>
                  <a:pt x="1795022" y="547299"/>
                </a:lnTo>
                <a:lnTo>
                  <a:pt x="1795022" y="543057"/>
                </a:lnTo>
                <a:lnTo>
                  <a:pt x="1795022" y="538814"/>
                </a:lnTo>
                <a:lnTo>
                  <a:pt x="1795022" y="543057"/>
                </a:lnTo>
                <a:lnTo>
                  <a:pt x="1799265" y="543057"/>
                </a:lnTo>
                <a:lnTo>
                  <a:pt x="1799265" y="538814"/>
                </a:lnTo>
                <a:lnTo>
                  <a:pt x="1799265" y="543057"/>
                </a:lnTo>
                <a:lnTo>
                  <a:pt x="1799265" y="538814"/>
                </a:lnTo>
                <a:lnTo>
                  <a:pt x="1799265" y="543057"/>
                </a:lnTo>
                <a:lnTo>
                  <a:pt x="1799265" y="538814"/>
                </a:lnTo>
                <a:lnTo>
                  <a:pt x="1799265" y="543057"/>
                </a:lnTo>
                <a:lnTo>
                  <a:pt x="1799265" y="538814"/>
                </a:lnTo>
                <a:lnTo>
                  <a:pt x="1799265" y="543057"/>
                </a:lnTo>
                <a:lnTo>
                  <a:pt x="1799265" y="547299"/>
                </a:lnTo>
                <a:lnTo>
                  <a:pt x="1799265" y="543057"/>
                </a:lnTo>
                <a:lnTo>
                  <a:pt x="1799265" y="547299"/>
                </a:lnTo>
                <a:lnTo>
                  <a:pt x="1799265" y="551542"/>
                </a:lnTo>
                <a:lnTo>
                  <a:pt x="1799265" y="547299"/>
                </a:lnTo>
                <a:lnTo>
                  <a:pt x="1803509" y="547299"/>
                </a:lnTo>
                <a:lnTo>
                  <a:pt x="1803509" y="538814"/>
                </a:lnTo>
                <a:lnTo>
                  <a:pt x="1803509" y="543057"/>
                </a:lnTo>
                <a:lnTo>
                  <a:pt x="1803509" y="534571"/>
                </a:lnTo>
                <a:lnTo>
                  <a:pt x="1803509" y="538814"/>
                </a:lnTo>
                <a:lnTo>
                  <a:pt x="1807752" y="538814"/>
                </a:lnTo>
                <a:lnTo>
                  <a:pt x="1807752" y="543057"/>
                </a:lnTo>
                <a:lnTo>
                  <a:pt x="1807752" y="538814"/>
                </a:lnTo>
                <a:lnTo>
                  <a:pt x="1807752" y="543057"/>
                </a:lnTo>
                <a:lnTo>
                  <a:pt x="1807752" y="534571"/>
                </a:lnTo>
                <a:lnTo>
                  <a:pt x="1807752" y="538814"/>
                </a:lnTo>
                <a:lnTo>
                  <a:pt x="1807752" y="534571"/>
                </a:lnTo>
                <a:lnTo>
                  <a:pt x="1807752" y="538814"/>
                </a:lnTo>
                <a:lnTo>
                  <a:pt x="1807752" y="543057"/>
                </a:lnTo>
                <a:lnTo>
                  <a:pt x="1807752" y="538814"/>
                </a:lnTo>
                <a:lnTo>
                  <a:pt x="1807752" y="543057"/>
                </a:lnTo>
                <a:lnTo>
                  <a:pt x="1807752" y="547299"/>
                </a:lnTo>
                <a:lnTo>
                  <a:pt x="1811996" y="547299"/>
                </a:lnTo>
                <a:lnTo>
                  <a:pt x="1811996" y="538814"/>
                </a:lnTo>
                <a:lnTo>
                  <a:pt x="1811996" y="543057"/>
                </a:lnTo>
                <a:lnTo>
                  <a:pt x="1811996" y="534571"/>
                </a:lnTo>
                <a:lnTo>
                  <a:pt x="1811996" y="538814"/>
                </a:lnTo>
                <a:lnTo>
                  <a:pt x="1811996" y="534571"/>
                </a:lnTo>
                <a:lnTo>
                  <a:pt x="1811996" y="538814"/>
                </a:lnTo>
                <a:lnTo>
                  <a:pt x="1811996" y="530329"/>
                </a:lnTo>
                <a:lnTo>
                  <a:pt x="1816239" y="530329"/>
                </a:lnTo>
                <a:lnTo>
                  <a:pt x="1816239" y="526086"/>
                </a:lnTo>
                <a:lnTo>
                  <a:pt x="1816239" y="530329"/>
                </a:lnTo>
                <a:lnTo>
                  <a:pt x="1816239" y="526086"/>
                </a:lnTo>
                <a:lnTo>
                  <a:pt x="1816239" y="530329"/>
                </a:lnTo>
                <a:lnTo>
                  <a:pt x="1816239" y="534571"/>
                </a:lnTo>
                <a:lnTo>
                  <a:pt x="1816239" y="530329"/>
                </a:lnTo>
                <a:lnTo>
                  <a:pt x="1816239" y="526086"/>
                </a:lnTo>
                <a:lnTo>
                  <a:pt x="1816239" y="530329"/>
                </a:lnTo>
                <a:lnTo>
                  <a:pt x="1816239" y="526086"/>
                </a:lnTo>
                <a:lnTo>
                  <a:pt x="1820483" y="526086"/>
                </a:lnTo>
                <a:lnTo>
                  <a:pt x="1820483" y="521843"/>
                </a:lnTo>
                <a:lnTo>
                  <a:pt x="1820483" y="530329"/>
                </a:lnTo>
                <a:lnTo>
                  <a:pt x="1820483" y="526086"/>
                </a:lnTo>
                <a:lnTo>
                  <a:pt x="1820483" y="521843"/>
                </a:lnTo>
                <a:lnTo>
                  <a:pt x="1820483" y="517601"/>
                </a:lnTo>
                <a:lnTo>
                  <a:pt x="1820483" y="521843"/>
                </a:lnTo>
                <a:lnTo>
                  <a:pt x="1820483" y="517601"/>
                </a:lnTo>
                <a:lnTo>
                  <a:pt x="1820483" y="521843"/>
                </a:lnTo>
                <a:lnTo>
                  <a:pt x="1820483" y="517601"/>
                </a:lnTo>
                <a:lnTo>
                  <a:pt x="1820483" y="521843"/>
                </a:lnTo>
                <a:lnTo>
                  <a:pt x="1824727" y="521843"/>
                </a:lnTo>
                <a:lnTo>
                  <a:pt x="1824727" y="517601"/>
                </a:lnTo>
                <a:lnTo>
                  <a:pt x="1824727" y="521843"/>
                </a:lnTo>
                <a:lnTo>
                  <a:pt x="1824727" y="526086"/>
                </a:lnTo>
                <a:lnTo>
                  <a:pt x="1824727" y="521843"/>
                </a:lnTo>
                <a:lnTo>
                  <a:pt x="1824727" y="526086"/>
                </a:lnTo>
                <a:lnTo>
                  <a:pt x="1824727" y="530329"/>
                </a:lnTo>
                <a:lnTo>
                  <a:pt x="1824727" y="526086"/>
                </a:lnTo>
                <a:lnTo>
                  <a:pt x="1824727" y="521843"/>
                </a:lnTo>
                <a:lnTo>
                  <a:pt x="1824727" y="526086"/>
                </a:lnTo>
                <a:lnTo>
                  <a:pt x="1824727" y="521843"/>
                </a:lnTo>
                <a:lnTo>
                  <a:pt x="1824727" y="526086"/>
                </a:lnTo>
                <a:lnTo>
                  <a:pt x="1824727" y="521843"/>
                </a:lnTo>
                <a:lnTo>
                  <a:pt x="1828970" y="521843"/>
                </a:lnTo>
                <a:lnTo>
                  <a:pt x="1828970" y="517601"/>
                </a:lnTo>
                <a:lnTo>
                  <a:pt x="1828970" y="521843"/>
                </a:lnTo>
                <a:lnTo>
                  <a:pt x="1828970" y="517601"/>
                </a:lnTo>
                <a:lnTo>
                  <a:pt x="1828970" y="521843"/>
                </a:lnTo>
                <a:lnTo>
                  <a:pt x="1828970" y="526086"/>
                </a:lnTo>
                <a:lnTo>
                  <a:pt x="1828970" y="521843"/>
                </a:lnTo>
                <a:lnTo>
                  <a:pt x="1828970" y="526086"/>
                </a:lnTo>
                <a:lnTo>
                  <a:pt x="1828970" y="521843"/>
                </a:lnTo>
                <a:lnTo>
                  <a:pt x="1828970" y="517601"/>
                </a:lnTo>
                <a:lnTo>
                  <a:pt x="1828970" y="521843"/>
                </a:lnTo>
                <a:lnTo>
                  <a:pt x="1828970" y="526086"/>
                </a:lnTo>
                <a:lnTo>
                  <a:pt x="1828970" y="521843"/>
                </a:lnTo>
                <a:lnTo>
                  <a:pt x="1833214" y="521843"/>
                </a:lnTo>
                <a:lnTo>
                  <a:pt x="1833214" y="517601"/>
                </a:lnTo>
                <a:lnTo>
                  <a:pt x="1833214" y="513358"/>
                </a:lnTo>
                <a:lnTo>
                  <a:pt x="1833214" y="517601"/>
                </a:lnTo>
                <a:lnTo>
                  <a:pt x="1837457" y="517601"/>
                </a:lnTo>
                <a:lnTo>
                  <a:pt x="1837457" y="513358"/>
                </a:lnTo>
                <a:lnTo>
                  <a:pt x="1837457" y="517601"/>
                </a:lnTo>
                <a:lnTo>
                  <a:pt x="1837457" y="513358"/>
                </a:lnTo>
                <a:lnTo>
                  <a:pt x="1837457" y="517601"/>
                </a:lnTo>
                <a:lnTo>
                  <a:pt x="1837457" y="513358"/>
                </a:lnTo>
                <a:lnTo>
                  <a:pt x="1837457" y="509116"/>
                </a:lnTo>
                <a:lnTo>
                  <a:pt x="1837457" y="513358"/>
                </a:lnTo>
                <a:lnTo>
                  <a:pt x="1837457" y="509116"/>
                </a:lnTo>
                <a:lnTo>
                  <a:pt x="1841701" y="513358"/>
                </a:lnTo>
                <a:lnTo>
                  <a:pt x="1841701" y="517601"/>
                </a:lnTo>
                <a:lnTo>
                  <a:pt x="1841701" y="513358"/>
                </a:lnTo>
                <a:lnTo>
                  <a:pt x="1841701" y="509116"/>
                </a:lnTo>
                <a:lnTo>
                  <a:pt x="1841701" y="513358"/>
                </a:lnTo>
                <a:lnTo>
                  <a:pt x="1841701" y="509116"/>
                </a:lnTo>
                <a:lnTo>
                  <a:pt x="1841701" y="513358"/>
                </a:lnTo>
                <a:lnTo>
                  <a:pt x="1841701" y="509116"/>
                </a:lnTo>
                <a:lnTo>
                  <a:pt x="1845944" y="509116"/>
                </a:lnTo>
                <a:lnTo>
                  <a:pt x="1845944" y="513358"/>
                </a:lnTo>
                <a:lnTo>
                  <a:pt x="1845944" y="509116"/>
                </a:lnTo>
                <a:lnTo>
                  <a:pt x="1845944" y="504873"/>
                </a:lnTo>
                <a:lnTo>
                  <a:pt x="1845944" y="509116"/>
                </a:lnTo>
                <a:lnTo>
                  <a:pt x="1845944" y="504873"/>
                </a:lnTo>
                <a:lnTo>
                  <a:pt x="1845944" y="509116"/>
                </a:lnTo>
                <a:lnTo>
                  <a:pt x="1845944" y="504873"/>
                </a:lnTo>
                <a:lnTo>
                  <a:pt x="1845944" y="509116"/>
                </a:lnTo>
                <a:lnTo>
                  <a:pt x="1845944" y="504873"/>
                </a:lnTo>
                <a:lnTo>
                  <a:pt x="1845944" y="509116"/>
                </a:lnTo>
                <a:lnTo>
                  <a:pt x="1850188" y="509116"/>
                </a:lnTo>
                <a:lnTo>
                  <a:pt x="1850188" y="513358"/>
                </a:lnTo>
                <a:lnTo>
                  <a:pt x="1850188" y="509116"/>
                </a:lnTo>
                <a:lnTo>
                  <a:pt x="1850188" y="513358"/>
                </a:lnTo>
                <a:lnTo>
                  <a:pt x="1850188" y="509116"/>
                </a:lnTo>
                <a:lnTo>
                  <a:pt x="1850188" y="513358"/>
                </a:lnTo>
                <a:lnTo>
                  <a:pt x="1850188" y="509116"/>
                </a:lnTo>
                <a:lnTo>
                  <a:pt x="1850188" y="513358"/>
                </a:lnTo>
                <a:lnTo>
                  <a:pt x="1850188" y="509116"/>
                </a:lnTo>
                <a:lnTo>
                  <a:pt x="1850188" y="513358"/>
                </a:lnTo>
                <a:lnTo>
                  <a:pt x="1850188" y="517601"/>
                </a:lnTo>
                <a:lnTo>
                  <a:pt x="1850188" y="521843"/>
                </a:lnTo>
                <a:lnTo>
                  <a:pt x="1850188" y="526086"/>
                </a:lnTo>
                <a:lnTo>
                  <a:pt x="1850188" y="521843"/>
                </a:lnTo>
                <a:lnTo>
                  <a:pt x="1854431" y="526086"/>
                </a:lnTo>
                <a:lnTo>
                  <a:pt x="1854431" y="517601"/>
                </a:lnTo>
                <a:lnTo>
                  <a:pt x="1854431" y="521843"/>
                </a:lnTo>
                <a:lnTo>
                  <a:pt x="1854431" y="517601"/>
                </a:lnTo>
                <a:lnTo>
                  <a:pt x="1854431" y="526086"/>
                </a:lnTo>
                <a:lnTo>
                  <a:pt x="1854431" y="521843"/>
                </a:lnTo>
                <a:lnTo>
                  <a:pt x="1854431" y="526086"/>
                </a:lnTo>
                <a:lnTo>
                  <a:pt x="1854431" y="521843"/>
                </a:lnTo>
                <a:lnTo>
                  <a:pt x="1854431" y="517601"/>
                </a:lnTo>
                <a:lnTo>
                  <a:pt x="1854431" y="513358"/>
                </a:lnTo>
                <a:lnTo>
                  <a:pt x="1854431" y="517601"/>
                </a:lnTo>
                <a:lnTo>
                  <a:pt x="1858675" y="513358"/>
                </a:lnTo>
                <a:lnTo>
                  <a:pt x="1858675" y="517601"/>
                </a:lnTo>
                <a:lnTo>
                  <a:pt x="1858675" y="521843"/>
                </a:lnTo>
                <a:lnTo>
                  <a:pt x="1858675" y="526086"/>
                </a:lnTo>
                <a:lnTo>
                  <a:pt x="1858675" y="521843"/>
                </a:lnTo>
                <a:lnTo>
                  <a:pt x="1858675" y="517601"/>
                </a:lnTo>
                <a:lnTo>
                  <a:pt x="1858675" y="513358"/>
                </a:lnTo>
                <a:lnTo>
                  <a:pt x="1858675" y="517601"/>
                </a:lnTo>
                <a:lnTo>
                  <a:pt x="1862918" y="517601"/>
                </a:lnTo>
                <a:lnTo>
                  <a:pt x="1862918" y="513358"/>
                </a:lnTo>
                <a:lnTo>
                  <a:pt x="1862918" y="517601"/>
                </a:lnTo>
                <a:lnTo>
                  <a:pt x="1862918" y="513358"/>
                </a:lnTo>
                <a:lnTo>
                  <a:pt x="1862918" y="509116"/>
                </a:lnTo>
                <a:lnTo>
                  <a:pt x="1862918" y="504873"/>
                </a:lnTo>
                <a:lnTo>
                  <a:pt x="1862918" y="509116"/>
                </a:lnTo>
                <a:lnTo>
                  <a:pt x="1862918" y="513358"/>
                </a:lnTo>
                <a:lnTo>
                  <a:pt x="1862918" y="509116"/>
                </a:lnTo>
                <a:lnTo>
                  <a:pt x="1862918" y="504873"/>
                </a:lnTo>
                <a:lnTo>
                  <a:pt x="1862918" y="509116"/>
                </a:lnTo>
                <a:lnTo>
                  <a:pt x="1862918" y="513358"/>
                </a:lnTo>
                <a:lnTo>
                  <a:pt x="1867162" y="513358"/>
                </a:lnTo>
                <a:lnTo>
                  <a:pt x="1867162" y="517601"/>
                </a:lnTo>
                <a:lnTo>
                  <a:pt x="1867162" y="513358"/>
                </a:lnTo>
                <a:lnTo>
                  <a:pt x="1867162" y="509116"/>
                </a:lnTo>
                <a:lnTo>
                  <a:pt x="1867162" y="513358"/>
                </a:lnTo>
                <a:lnTo>
                  <a:pt x="1867162" y="509116"/>
                </a:lnTo>
                <a:lnTo>
                  <a:pt x="1867162" y="513358"/>
                </a:lnTo>
                <a:lnTo>
                  <a:pt x="1867162" y="509116"/>
                </a:lnTo>
                <a:lnTo>
                  <a:pt x="1867162" y="513358"/>
                </a:lnTo>
                <a:lnTo>
                  <a:pt x="1867162" y="517601"/>
                </a:lnTo>
                <a:lnTo>
                  <a:pt x="1867162" y="521843"/>
                </a:lnTo>
                <a:lnTo>
                  <a:pt x="1867162" y="517601"/>
                </a:lnTo>
                <a:lnTo>
                  <a:pt x="1871406" y="517601"/>
                </a:lnTo>
                <a:lnTo>
                  <a:pt x="1871406" y="521843"/>
                </a:lnTo>
                <a:lnTo>
                  <a:pt x="1871406" y="517601"/>
                </a:lnTo>
                <a:lnTo>
                  <a:pt x="1871406" y="521843"/>
                </a:lnTo>
                <a:lnTo>
                  <a:pt x="1871406" y="517601"/>
                </a:lnTo>
                <a:lnTo>
                  <a:pt x="1871406" y="513358"/>
                </a:lnTo>
                <a:lnTo>
                  <a:pt x="1871406" y="509116"/>
                </a:lnTo>
                <a:lnTo>
                  <a:pt x="1871406" y="513358"/>
                </a:lnTo>
                <a:lnTo>
                  <a:pt x="1875649" y="513358"/>
                </a:lnTo>
                <a:lnTo>
                  <a:pt x="1875649" y="500630"/>
                </a:lnTo>
                <a:lnTo>
                  <a:pt x="1875649" y="504873"/>
                </a:lnTo>
                <a:lnTo>
                  <a:pt x="1875649" y="500630"/>
                </a:lnTo>
                <a:lnTo>
                  <a:pt x="1875649" y="504873"/>
                </a:lnTo>
                <a:lnTo>
                  <a:pt x="1875649" y="496388"/>
                </a:lnTo>
                <a:lnTo>
                  <a:pt x="1879893" y="496388"/>
                </a:lnTo>
                <a:lnTo>
                  <a:pt x="1879893" y="487902"/>
                </a:lnTo>
                <a:lnTo>
                  <a:pt x="1879893" y="492145"/>
                </a:lnTo>
                <a:lnTo>
                  <a:pt x="1879893" y="483660"/>
                </a:lnTo>
                <a:lnTo>
                  <a:pt x="1884136" y="479417"/>
                </a:lnTo>
                <a:lnTo>
                  <a:pt x="1884136" y="483660"/>
                </a:lnTo>
                <a:lnTo>
                  <a:pt x="1884136" y="479417"/>
                </a:lnTo>
                <a:lnTo>
                  <a:pt x="1884136" y="483660"/>
                </a:lnTo>
                <a:lnTo>
                  <a:pt x="1884136" y="479417"/>
                </a:lnTo>
                <a:lnTo>
                  <a:pt x="1884136" y="475174"/>
                </a:lnTo>
                <a:lnTo>
                  <a:pt x="1884136" y="479417"/>
                </a:lnTo>
                <a:lnTo>
                  <a:pt x="1884136" y="475174"/>
                </a:lnTo>
                <a:lnTo>
                  <a:pt x="1884136" y="470932"/>
                </a:lnTo>
                <a:lnTo>
                  <a:pt x="1884136" y="475174"/>
                </a:lnTo>
                <a:lnTo>
                  <a:pt x="1884136" y="470932"/>
                </a:lnTo>
                <a:lnTo>
                  <a:pt x="1888380" y="466689"/>
                </a:lnTo>
                <a:lnTo>
                  <a:pt x="1888380" y="462447"/>
                </a:lnTo>
                <a:lnTo>
                  <a:pt x="1888380" y="466689"/>
                </a:lnTo>
                <a:lnTo>
                  <a:pt x="1888380" y="470932"/>
                </a:lnTo>
                <a:lnTo>
                  <a:pt x="1888380" y="466689"/>
                </a:lnTo>
                <a:lnTo>
                  <a:pt x="1888380" y="462447"/>
                </a:lnTo>
                <a:lnTo>
                  <a:pt x="1888380" y="466689"/>
                </a:lnTo>
                <a:lnTo>
                  <a:pt x="1892623" y="462447"/>
                </a:lnTo>
                <a:lnTo>
                  <a:pt x="1892623" y="453961"/>
                </a:lnTo>
                <a:lnTo>
                  <a:pt x="1892623" y="458204"/>
                </a:lnTo>
                <a:lnTo>
                  <a:pt x="1892623" y="449719"/>
                </a:lnTo>
                <a:lnTo>
                  <a:pt x="1892623" y="453961"/>
                </a:lnTo>
                <a:lnTo>
                  <a:pt x="1896867" y="453961"/>
                </a:lnTo>
                <a:lnTo>
                  <a:pt x="1896867" y="458204"/>
                </a:lnTo>
                <a:lnTo>
                  <a:pt x="1896867" y="453961"/>
                </a:lnTo>
                <a:lnTo>
                  <a:pt x="1896867" y="449719"/>
                </a:lnTo>
                <a:lnTo>
                  <a:pt x="1896867" y="453961"/>
                </a:lnTo>
                <a:lnTo>
                  <a:pt x="1896867" y="449719"/>
                </a:lnTo>
                <a:lnTo>
                  <a:pt x="1896867" y="453961"/>
                </a:lnTo>
                <a:lnTo>
                  <a:pt x="1896867" y="449719"/>
                </a:lnTo>
                <a:lnTo>
                  <a:pt x="1896867" y="445476"/>
                </a:lnTo>
                <a:lnTo>
                  <a:pt x="1896867" y="441233"/>
                </a:lnTo>
                <a:lnTo>
                  <a:pt x="1896867" y="436991"/>
                </a:lnTo>
                <a:lnTo>
                  <a:pt x="1896867" y="441233"/>
                </a:lnTo>
                <a:lnTo>
                  <a:pt x="1896867" y="445476"/>
                </a:lnTo>
                <a:lnTo>
                  <a:pt x="1901110" y="441233"/>
                </a:lnTo>
                <a:lnTo>
                  <a:pt x="1901110" y="445476"/>
                </a:lnTo>
                <a:lnTo>
                  <a:pt x="1901110" y="436991"/>
                </a:lnTo>
                <a:lnTo>
                  <a:pt x="1901110" y="449719"/>
                </a:lnTo>
                <a:lnTo>
                  <a:pt x="1901110" y="445476"/>
                </a:lnTo>
                <a:lnTo>
                  <a:pt x="1901110" y="449719"/>
                </a:lnTo>
                <a:lnTo>
                  <a:pt x="1901110" y="445476"/>
                </a:lnTo>
                <a:lnTo>
                  <a:pt x="1901110" y="424263"/>
                </a:lnTo>
                <a:lnTo>
                  <a:pt x="1905354" y="424263"/>
                </a:lnTo>
                <a:lnTo>
                  <a:pt x="1905354" y="428506"/>
                </a:lnTo>
                <a:lnTo>
                  <a:pt x="1905354" y="432748"/>
                </a:lnTo>
                <a:lnTo>
                  <a:pt x="1905354" y="428506"/>
                </a:lnTo>
                <a:lnTo>
                  <a:pt x="1905354" y="424263"/>
                </a:lnTo>
                <a:lnTo>
                  <a:pt x="1905354" y="428506"/>
                </a:lnTo>
                <a:lnTo>
                  <a:pt x="1905354" y="432748"/>
                </a:lnTo>
                <a:lnTo>
                  <a:pt x="1905354" y="428506"/>
                </a:lnTo>
                <a:lnTo>
                  <a:pt x="1905354" y="424263"/>
                </a:lnTo>
                <a:lnTo>
                  <a:pt x="1905354" y="428506"/>
                </a:lnTo>
                <a:lnTo>
                  <a:pt x="1905354" y="424263"/>
                </a:lnTo>
                <a:lnTo>
                  <a:pt x="1905354" y="432748"/>
                </a:lnTo>
                <a:lnTo>
                  <a:pt x="1905354" y="428506"/>
                </a:lnTo>
                <a:lnTo>
                  <a:pt x="1905354" y="424263"/>
                </a:lnTo>
                <a:lnTo>
                  <a:pt x="1909597" y="428506"/>
                </a:lnTo>
                <a:lnTo>
                  <a:pt x="1909597" y="432748"/>
                </a:lnTo>
                <a:lnTo>
                  <a:pt x="1909597" y="436991"/>
                </a:lnTo>
                <a:lnTo>
                  <a:pt x="1909597" y="432748"/>
                </a:lnTo>
                <a:lnTo>
                  <a:pt x="1909597" y="428506"/>
                </a:lnTo>
                <a:lnTo>
                  <a:pt x="1909597" y="432748"/>
                </a:lnTo>
                <a:lnTo>
                  <a:pt x="1909597" y="424263"/>
                </a:lnTo>
                <a:lnTo>
                  <a:pt x="1909597" y="432748"/>
                </a:lnTo>
                <a:lnTo>
                  <a:pt x="1909597" y="415778"/>
                </a:lnTo>
                <a:lnTo>
                  <a:pt x="1909597" y="420020"/>
                </a:lnTo>
                <a:lnTo>
                  <a:pt x="1913841" y="420020"/>
                </a:lnTo>
                <a:lnTo>
                  <a:pt x="1913841" y="415778"/>
                </a:lnTo>
                <a:lnTo>
                  <a:pt x="1913841" y="420020"/>
                </a:lnTo>
                <a:lnTo>
                  <a:pt x="1913841" y="424263"/>
                </a:lnTo>
                <a:lnTo>
                  <a:pt x="1913841" y="420020"/>
                </a:lnTo>
                <a:lnTo>
                  <a:pt x="1913841" y="415778"/>
                </a:lnTo>
                <a:lnTo>
                  <a:pt x="1913841" y="420020"/>
                </a:lnTo>
                <a:lnTo>
                  <a:pt x="1913841" y="428506"/>
                </a:lnTo>
                <a:lnTo>
                  <a:pt x="1913841" y="424263"/>
                </a:lnTo>
                <a:lnTo>
                  <a:pt x="1913841" y="436991"/>
                </a:lnTo>
                <a:lnTo>
                  <a:pt x="1913841" y="432748"/>
                </a:lnTo>
                <a:lnTo>
                  <a:pt x="1913841" y="428506"/>
                </a:lnTo>
                <a:lnTo>
                  <a:pt x="1913841" y="432748"/>
                </a:lnTo>
                <a:lnTo>
                  <a:pt x="1913841" y="436991"/>
                </a:lnTo>
                <a:lnTo>
                  <a:pt x="1913841" y="432748"/>
                </a:lnTo>
                <a:lnTo>
                  <a:pt x="1918085" y="436991"/>
                </a:lnTo>
                <a:lnTo>
                  <a:pt x="1918085" y="420020"/>
                </a:lnTo>
                <a:lnTo>
                  <a:pt x="1918085" y="424263"/>
                </a:lnTo>
                <a:lnTo>
                  <a:pt x="1918085" y="420020"/>
                </a:lnTo>
                <a:lnTo>
                  <a:pt x="1918085" y="424263"/>
                </a:lnTo>
                <a:lnTo>
                  <a:pt x="1918085" y="420020"/>
                </a:lnTo>
                <a:lnTo>
                  <a:pt x="1918085" y="428506"/>
                </a:lnTo>
                <a:lnTo>
                  <a:pt x="1918085" y="424263"/>
                </a:lnTo>
                <a:lnTo>
                  <a:pt x="1918085" y="428506"/>
                </a:lnTo>
                <a:lnTo>
                  <a:pt x="1918085" y="411535"/>
                </a:lnTo>
                <a:lnTo>
                  <a:pt x="1922328" y="415778"/>
                </a:lnTo>
                <a:lnTo>
                  <a:pt x="1922328" y="407292"/>
                </a:lnTo>
                <a:lnTo>
                  <a:pt x="1922328" y="411535"/>
                </a:lnTo>
                <a:lnTo>
                  <a:pt x="1922328" y="403050"/>
                </a:lnTo>
                <a:lnTo>
                  <a:pt x="1922328" y="411535"/>
                </a:lnTo>
                <a:lnTo>
                  <a:pt x="1922328" y="394564"/>
                </a:lnTo>
                <a:lnTo>
                  <a:pt x="1926572" y="394564"/>
                </a:lnTo>
                <a:lnTo>
                  <a:pt x="1926572" y="390322"/>
                </a:lnTo>
                <a:lnTo>
                  <a:pt x="1926572" y="394564"/>
                </a:lnTo>
                <a:lnTo>
                  <a:pt x="1926572" y="390322"/>
                </a:lnTo>
                <a:lnTo>
                  <a:pt x="1926572" y="394564"/>
                </a:lnTo>
                <a:lnTo>
                  <a:pt x="1926572" y="398807"/>
                </a:lnTo>
                <a:lnTo>
                  <a:pt x="1926572" y="403050"/>
                </a:lnTo>
                <a:lnTo>
                  <a:pt x="1926572" y="398807"/>
                </a:lnTo>
                <a:lnTo>
                  <a:pt x="1926572" y="394564"/>
                </a:lnTo>
                <a:lnTo>
                  <a:pt x="1926572" y="390322"/>
                </a:lnTo>
                <a:lnTo>
                  <a:pt x="1926572" y="394564"/>
                </a:lnTo>
                <a:lnTo>
                  <a:pt x="1926572" y="390322"/>
                </a:lnTo>
                <a:lnTo>
                  <a:pt x="1926572" y="394564"/>
                </a:lnTo>
                <a:lnTo>
                  <a:pt x="1926572" y="390322"/>
                </a:lnTo>
                <a:lnTo>
                  <a:pt x="1930815" y="390322"/>
                </a:lnTo>
                <a:lnTo>
                  <a:pt x="1930815" y="377594"/>
                </a:lnTo>
                <a:lnTo>
                  <a:pt x="1930815" y="386079"/>
                </a:lnTo>
                <a:lnTo>
                  <a:pt x="1930815" y="377594"/>
                </a:lnTo>
                <a:lnTo>
                  <a:pt x="1930815" y="381836"/>
                </a:lnTo>
                <a:lnTo>
                  <a:pt x="1930815" y="377594"/>
                </a:lnTo>
                <a:lnTo>
                  <a:pt x="1930815" y="381836"/>
                </a:lnTo>
                <a:lnTo>
                  <a:pt x="1930815" y="369109"/>
                </a:lnTo>
                <a:lnTo>
                  <a:pt x="1930815" y="373351"/>
                </a:lnTo>
                <a:lnTo>
                  <a:pt x="1930815" y="377594"/>
                </a:lnTo>
                <a:lnTo>
                  <a:pt x="1930815" y="373351"/>
                </a:lnTo>
                <a:lnTo>
                  <a:pt x="1930815" y="377594"/>
                </a:lnTo>
                <a:lnTo>
                  <a:pt x="1935059" y="373351"/>
                </a:lnTo>
                <a:lnTo>
                  <a:pt x="1935059" y="369109"/>
                </a:lnTo>
                <a:lnTo>
                  <a:pt x="1935059" y="373351"/>
                </a:lnTo>
                <a:lnTo>
                  <a:pt x="1935059" y="377594"/>
                </a:lnTo>
                <a:lnTo>
                  <a:pt x="1935059" y="381836"/>
                </a:lnTo>
                <a:lnTo>
                  <a:pt x="1935059" y="377594"/>
                </a:lnTo>
                <a:lnTo>
                  <a:pt x="1935059" y="390322"/>
                </a:lnTo>
                <a:lnTo>
                  <a:pt x="1935059" y="386079"/>
                </a:lnTo>
                <a:lnTo>
                  <a:pt x="1935059" y="394564"/>
                </a:lnTo>
                <a:lnTo>
                  <a:pt x="1935059" y="390322"/>
                </a:lnTo>
                <a:lnTo>
                  <a:pt x="1935059" y="381836"/>
                </a:lnTo>
                <a:lnTo>
                  <a:pt x="1935059" y="386079"/>
                </a:lnTo>
                <a:lnTo>
                  <a:pt x="1935059" y="373351"/>
                </a:lnTo>
                <a:lnTo>
                  <a:pt x="1935059" y="377594"/>
                </a:lnTo>
                <a:lnTo>
                  <a:pt x="1939303" y="369109"/>
                </a:lnTo>
                <a:lnTo>
                  <a:pt x="1939303" y="364866"/>
                </a:lnTo>
                <a:lnTo>
                  <a:pt x="1939303" y="369109"/>
                </a:lnTo>
                <a:lnTo>
                  <a:pt x="1939303" y="364866"/>
                </a:lnTo>
                <a:lnTo>
                  <a:pt x="1939303" y="360623"/>
                </a:lnTo>
                <a:lnTo>
                  <a:pt x="1939303" y="364866"/>
                </a:lnTo>
                <a:lnTo>
                  <a:pt x="1939303" y="360623"/>
                </a:lnTo>
                <a:lnTo>
                  <a:pt x="1939303" y="364866"/>
                </a:lnTo>
                <a:lnTo>
                  <a:pt x="1939303" y="360623"/>
                </a:lnTo>
                <a:lnTo>
                  <a:pt x="1939303" y="364866"/>
                </a:lnTo>
                <a:lnTo>
                  <a:pt x="1939303" y="347896"/>
                </a:lnTo>
                <a:lnTo>
                  <a:pt x="1939303" y="352138"/>
                </a:lnTo>
                <a:lnTo>
                  <a:pt x="1939303" y="347896"/>
                </a:lnTo>
                <a:lnTo>
                  <a:pt x="1943546" y="352138"/>
                </a:lnTo>
                <a:lnTo>
                  <a:pt x="1943546" y="339410"/>
                </a:lnTo>
                <a:lnTo>
                  <a:pt x="1943546" y="343653"/>
                </a:lnTo>
                <a:lnTo>
                  <a:pt x="1943546" y="339410"/>
                </a:lnTo>
                <a:lnTo>
                  <a:pt x="1943546" y="343653"/>
                </a:lnTo>
                <a:lnTo>
                  <a:pt x="1943546" y="335168"/>
                </a:lnTo>
                <a:lnTo>
                  <a:pt x="1943546" y="343653"/>
                </a:lnTo>
                <a:lnTo>
                  <a:pt x="1943546" y="330925"/>
                </a:lnTo>
                <a:lnTo>
                  <a:pt x="1943546" y="335168"/>
                </a:lnTo>
                <a:lnTo>
                  <a:pt x="1943546" y="339410"/>
                </a:lnTo>
                <a:lnTo>
                  <a:pt x="1943546" y="343653"/>
                </a:lnTo>
                <a:lnTo>
                  <a:pt x="1943546" y="339410"/>
                </a:lnTo>
                <a:lnTo>
                  <a:pt x="1943546" y="335168"/>
                </a:lnTo>
                <a:lnTo>
                  <a:pt x="1947789" y="339410"/>
                </a:lnTo>
                <a:lnTo>
                  <a:pt x="1947789" y="343653"/>
                </a:lnTo>
                <a:lnTo>
                  <a:pt x="1947789" y="339410"/>
                </a:lnTo>
                <a:lnTo>
                  <a:pt x="1947789" y="335168"/>
                </a:lnTo>
                <a:lnTo>
                  <a:pt x="1947789" y="339410"/>
                </a:lnTo>
                <a:lnTo>
                  <a:pt x="1947789" y="335168"/>
                </a:lnTo>
                <a:lnTo>
                  <a:pt x="1947789" y="343653"/>
                </a:lnTo>
                <a:lnTo>
                  <a:pt x="1947789" y="339410"/>
                </a:lnTo>
                <a:lnTo>
                  <a:pt x="1947789" y="330925"/>
                </a:lnTo>
                <a:lnTo>
                  <a:pt x="1947789" y="335168"/>
                </a:lnTo>
                <a:lnTo>
                  <a:pt x="1947789" y="330925"/>
                </a:lnTo>
                <a:lnTo>
                  <a:pt x="1947789" y="335168"/>
                </a:lnTo>
                <a:lnTo>
                  <a:pt x="1947789" y="322440"/>
                </a:lnTo>
                <a:lnTo>
                  <a:pt x="1947789" y="326682"/>
                </a:lnTo>
                <a:lnTo>
                  <a:pt x="1952033" y="326682"/>
                </a:lnTo>
                <a:lnTo>
                  <a:pt x="1952033" y="335168"/>
                </a:lnTo>
                <a:lnTo>
                  <a:pt x="1952033" y="326682"/>
                </a:lnTo>
                <a:lnTo>
                  <a:pt x="1952033" y="352138"/>
                </a:lnTo>
                <a:lnTo>
                  <a:pt x="1952033" y="339410"/>
                </a:lnTo>
                <a:lnTo>
                  <a:pt x="1952033" y="343653"/>
                </a:lnTo>
                <a:lnTo>
                  <a:pt x="1952033" y="335168"/>
                </a:lnTo>
                <a:lnTo>
                  <a:pt x="1952033" y="343653"/>
                </a:lnTo>
                <a:lnTo>
                  <a:pt x="1952033" y="330925"/>
                </a:lnTo>
                <a:lnTo>
                  <a:pt x="1952033" y="335168"/>
                </a:lnTo>
                <a:lnTo>
                  <a:pt x="1952033" y="326682"/>
                </a:lnTo>
                <a:lnTo>
                  <a:pt x="1952033" y="330925"/>
                </a:lnTo>
                <a:lnTo>
                  <a:pt x="1952033" y="322440"/>
                </a:lnTo>
                <a:lnTo>
                  <a:pt x="1956277" y="326682"/>
                </a:lnTo>
                <a:lnTo>
                  <a:pt x="1956277" y="330925"/>
                </a:lnTo>
                <a:lnTo>
                  <a:pt x="1956277" y="326682"/>
                </a:lnTo>
                <a:lnTo>
                  <a:pt x="1956277" y="335168"/>
                </a:lnTo>
                <a:lnTo>
                  <a:pt x="1956277" y="326682"/>
                </a:lnTo>
                <a:lnTo>
                  <a:pt x="1956277" y="339410"/>
                </a:lnTo>
                <a:lnTo>
                  <a:pt x="1956277" y="335168"/>
                </a:lnTo>
                <a:lnTo>
                  <a:pt x="1956277" y="322440"/>
                </a:lnTo>
                <a:lnTo>
                  <a:pt x="1956277" y="330925"/>
                </a:lnTo>
                <a:lnTo>
                  <a:pt x="1956277" y="318197"/>
                </a:lnTo>
                <a:lnTo>
                  <a:pt x="1960520" y="318197"/>
                </a:lnTo>
                <a:lnTo>
                  <a:pt x="1960520" y="313954"/>
                </a:lnTo>
                <a:lnTo>
                  <a:pt x="1960520" y="318197"/>
                </a:lnTo>
                <a:lnTo>
                  <a:pt x="1960520" y="313954"/>
                </a:lnTo>
                <a:lnTo>
                  <a:pt x="1960520" y="309712"/>
                </a:lnTo>
                <a:lnTo>
                  <a:pt x="1960520" y="313954"/>
                </a:lnTo>
                <a:lnTo>
                  <a:pt x="1960520" y="305469"/>
                </a:lnTo>
                <a:lnTo>
                  <a:pt x="1960520" y="309712"/>
                </a:lnTo>
                <a:lnTo>
                  <a:pt x="1960520" y="292741"/>
                </a:lnTo>
                <a:lnTo>
                  <a:pt x="1960520" y="296984"/>
                </a:lnTo>
                <a:lnTo>
                  <a:pt x="1964764" y="296984"/>
                </a:lnTo>
                <a:lnTo>
                  <a:pt x="1964764" y="292741"/>
                </a:lnTo>
                <a:lnTo>
                  <a:pt x="1964764" y="288498"/>
                </a:lnTo>
                <a:lnTo>
                  <a:pt x="1964764" y="292741"/>
                </a:lnTo>
                <a:lnTo>
                  <a:pt x="1964764" y="288498"/>
                </a:lnTo>
                <a:lnTo>
                  <a:pt x="1964764" y="292741"/>
                </a:lnTo>
                <a:lnTo>
                  <a:pt x="1964764" y="288498"/>
                </a:lnTo>
                <a:lnTo>
                  <a:pt x="1964764" y="292741"/>
                </a:lnTo>
                <a:lnTo>
                  <a:pt x="1964764" y="296984"/>
                </a:lnTo>
                <a:lnTo>
                  <a:pt x="1964764" y="292741"/>
                </a:lnTo>
                <a:lnTo>
                  <a:pt x="1964764" y="288498"/>
                </a:lnTo>
                <a:lnTo>
                  <a:pt x="1964764" y="292741"/>
                </a:lnTo>
                <a:lnTo>
                  <a:pt x="1964764" y="296984"/>
                </a:lnTo>
                <a:lnTo>
                  <a:pt x="1964764" y="292741"/>
                </a:lnTo>
                <a:lnTo>
                  <a:pt x="1964764" y="288498"/>
                </a:lnTo>
                <a:lnTo>
                  <a:pt x="1964764" y="292741"/>
                </a:lnTo>
                <a:lnTo>
                  <a:pt x="1964764" y="288498"/>
                </a:lnTo>
                <a:lnTo>
                  <a:pt x="1964764" y="292741"/>
                </a:lnTo>
                <a:lnTo>
                  <a:pt x="1969007" y="296984"/>
                </a:lnTo>
                <a:lnTo>
                  <a:pt x="1969007" y="292741"/>
                </a:lnTo>
                <a:lnTo>
                  <a:pt x="1969007" y="296984"/>
                </a:lnTo>
                <a:lnTo>
                  <a:pt x="1969007" y="301226"/>
                </a:lnTo>
                <a:lnTo>
                  <a:pt x="1969007" y="296984"/>
                </a:lnTo>
                <a:lnTo>
                  <a:pt x="1969007" y="284256"/>
                </a:lnTo>
                <a:lnTo>
                  <a:pt x="1969007" y="288498"/>
                </a:lnTo>
                <a:lnTo>
                  <a:pt x="1969007" y="280013"/>
                </a:lnTo>
                <a:lnTo>
                  <a:pt x="1969007" y="284256"/>
                </a:lnTo>
                <a:lnTo>
                  <a:pt x="1969007" y="275771"/>
                </a:lnTo>
                <a:lnTo>
                  <a:pt x="1969007" y="280013"/>
                </a:lnTo>
                <a:lnTo>
                  <a:pt x="1969007" y="275771"/>
                </a:lnTo>
                <a:lnTo>
                  <a:pt x="1973251" y="275771"/>
                </a:lnTo>
                <a:lnTo>
                  <a:pt x="1973251" y="288498"/>
                </a:lnTo>
                <a:lnTo>
                  <a:pt x="1973251" y="284256"/>
                </a:lnTo>
                <a:lnTo>
                  <a:pt x="1973251" y="301226"/>
                </a:lnTo>
                <a:lnTo>
                  <a:pt x="1973251" y="296984"/>
                </a:lnTo>
                <a:lnTo>
                  <a:pt x="1973251" y="301226"/>
                </a:lnTo>
                <a:lnTo>
                  <a:pt x="1973251" y="296984"/>
                </a:lnTo>
                <a:lnTo>
                  <a:pt x="1973251" y="305469"/>
                </a:lnTo>
                <a:lnTo>
                  <a:pt x="1973251" y="292741"/>
                </a:lnTo>
                <a:lnTo>
                  <a:pt x="1973251" y="301226"/>
                </a:lnTo>
                <a:lnTo>
                  <a:pt x="1973251" y="296984"/>
                </a:lnTo>
                <a:lnTo>
                  <a:pt x="1973251" y="330925"/>
                </a:lnTo>
                <a:lnTo>
                  <a:pt x="1973251" y="322440"/>
                </a:lnTo>
                <a:lnTo>
                  <a:pt x="1973251" y="326682"/>
                </a:lnTo>
                <a:lnTo>
                  <a:pt x="1973251" y="313954"/>
                </a:lnTo>
                <a:lnTo>
                  <a:pt x="1973251" y="322440"/>
                </a:lnTo>
                <a:lnTo>
                  <a:pt x="1973251" y="318197"/>
                </a:lnTo>
                <a:lnTo>
                  <a:pt x="1977494" y="309712"/>
                </a:lnTo>
                <a:lnTo>
                  <a:pt x="1977494" y="313954"/>
                </a:lnTo>
                <a:lnTo>
                  <a:pt x="1977494" y="301226"/>
                </a:lnTo>
                <a:lnTo>
                  <a:pt x="1977494" y="309712"/>
                </a:lnTo>
                <a:lnTo>
                  <a:pt x="1977494" y="305469"/>
                </a:lnTo>
                <a:lnTo>
                  <a:pt x="1977494" y="322440"/>
                </a:lnTo>
                <a:lnTo>
                  <a:pt x="1977494" y="318197"/>
                </a:lnTo>
                <a:lnTo>
                  <a:pt x="1977494" y="330925"/>
                </a:lnTo>
                <a:lnTo>
                  <a:pt x="1977494" y="322440"/>
                </a:lnTo>
                <a:lnTo>
                  <a:pt x="1977494" y="284256"/>
                </a:lnTo>
                <a:lnTo>
                  <a:pt x="1981738" y="288498"/>
                </a:lnTo>
                <a:lnTo>
                  <a:pt x="1981738" y="292741"/>
                </a:lnTo>
                <a:lnTo>
                  <a:pt x="1981738" y="288498"/>
                </a:lnTo>
                <a:lnTo>
                  <a:pt x="1981738" y="284256"/>
                </a:lnTo>
                <a:lnTo>
                  <a:pt x="1981738" y="275771"/>
                </a:lnTo>
                <a:lnTo>
                  <a:pt x="1981738" y="284256"/>
                </a:lnTo>
                <a:lnTo>
                  <a:pt x="1981738" y="275771"/>
                </a:lnTo>
                <a:lnTo>
                  <a:pt x="1981738" y="284256"/>
                </a:lnTo>
                <a:lnTo>
                  <a:pt x="1981738" y="263043"/>
                </a:lnTo>
                <a:lnTo>
                  <a:pt x="1981738" y="267285"/>
                </a:lnTo>
                <a:lnTo>
                  <a:pt x="1985981" y="267285"/>
                </a:lnTo>
                <a:lnTo>
                  <a:pt x="1985981" y="258800"/>
                </a:lnTo>
                <a:lnTo>
                  <a:pt x="1985981" y="271528"/>
                </a:lnTo>
                <a:lnTo>
                  <a:pt x="1985981" y="263043"/>
                </a:lnTo>
                <a:lnTo>
                  <a:pt x="1985981" y="267285"/>
                </a:lnTo>
                <a:lnTo>
                  <a:pt x="1985981" y="263043"/>
                </a:lnTo>
                <a:lnTo>
                  <a:pt x="1985981" y="258800"/>
                </a:lnTo>
                <a:lnTo>
                  <a:pt x="1985981" y="254557"/>
                </a:lnTo>
                <a:lnTo>
                  <a:pt x="1985981" y="258800"/>
                </a:lnTo>
                <a:lnTo>
                  <a:pt x="1985981" y="263043"/>
                </a:lnTo>
                <a:lnTo>
                  <a:pt x="1985981" y="271528"/>
                </a:lnTo>
                <a:lnTo>
                  <a:pt x="1985981" y="267285"/>
                </a:lnTo>
                <a:lnTo>
                  <a:pt x="1985981" y="263043"/>
                </a:lnTo>
                <a:lnTo>
                  <a:pt x="1985981" y="267285"/>
                </a:lnTo>
                <a:lnTo>
                  <a:pt x="1985981" y="263043"/>
                </a:lnTo>
                <a:lnTo>
                  <a:pt x="1985981" y="267285"/>
                </a:lnTo>
                <a:lnTo>
                  <a:pt x="1985981" y="258800"/>
                </a:lnTo>
                <a:lnTo>
                  <a:pt x="1985981" y="263043"/>
                </a:lnTo>
                <a:lnTo>
                  <a:pt x="1990225" y="263043"/>
                </a:lnTo>
                <a:lnTo>
                  <a:pt x="1990225" y="267285"/>
                </a:lnTo>
                <a:lnTo>
                  <a:pt x="1990225" y="263043"/>
                </a:lnTo>
                <a:lnTo>
                  <a:pt x="1990225" y="258800"/>
                </a:lnTo>
                <a:lnTo>
                  <a:pt x="1990225" y="250315"/>
                </a:lnTo>
                <a:lnTo>
                  <a:pt x="1990225" y="254557"/>
                </a:lnTo>
                <a:lnTo>
                  <a:pt x="1990225" y="250315"/>
                </a:lnTo>
                <a:lnTo>
                  <a:pt x="1990225" y="258800"/>
                </a:lnTo>
                <a:lnTo>
                  <a:pt x="1990225" y="250315"/>
                </a:lnTo>
                <a:lnTo>
                  <a:pt x="1990225" y="254557"/>
                </a:lnTo>
                <a:lnTo>
                  <a:pt x="1990225" y="241830"/>
                </a:lnTo>
                <a:lnTo>
                  <a:pt x="1990225" y="246072"/>
                </a:lnTo>
                <a:lnTo>
                  <a:pt x="1990225" y="254557"/>
                </a:lnTo>
                <a:lnTo>
                  <a:pt x="1990225" y="241830"/>
                </a:lnTo>
                <a:lnTo>
                  <a:pt x="1994469" y="241830"/>
                </a:lnTo>
                <a:lnTo>
                  <a:pt x="1994469" y="246072"/>
                </a:lnTo>
                <a:lnTo>
                  <a:pt x="1994469" y="241830"/>
                </a:lnTo>
                <a:lnTo>
                  <a:pt x="1994469" y="246072"/>
                </a:lnTo>
                <a:lnTo>
                  <a:pt x="1994469" y="241830"/>
                </a:lnTo>
                <a:lnTo>
                  <a:pt x="1994469" y="246072"/>
                </a:lnTo>
                <a:lnTo>
                  <a:pt x="1994469" y="241830"/>
                </a:lnTo>
                <a:lnTo>
                  <a:pt x="1994469" y="246072"/>
                </a:lnTo>
                <a:lnTo>
                  <a:pt x="1994469" y="250315"/>
                </a:lnTo>
                <a:lnTo>
                  <a:pt x="1994469" y="254557"/>
                </a:lnTo>
                <a:lnTo>
                  <a:pt x="1994469" y="250315"/>
                </a:lnTo>
                <a:lnTo>
                  <a:pt x="1994469" y="254557"/>
                </a:lnTo>
                <a:lnTo>
                  <a:pt x="1994469" y="250315"/>
                </a:lnTo>
                <a:lnTo>
                  <a:pt x="1994469" y="254557"/>
                </a:lnTo>
                <a:lnTo>
                  <a:pt x="1994469" y="246072"/>
                </a:lnTo>
                <a:lnTo>
                  <a:pt x="1994469" y="250315"/>
                </a:lnTo>
                <a:lnTo>
                  <a:pt x="1994469" y="254557"/>
                </a:lnTo>
                <a:lnTo>
                  <a:pt x="1994469" y="250315"/>
                </a:lnTo>
                <a:lnTo>
                  <a:pt x="1994469" y="246072"/>
                </a:lnTo>
                <a:lnTo>
                  <a:pt x="1998712" y="246072"/>
                </a:lnTo>
                <a:lnTo>
                  <a:pt x="1998712" y="241830"/>
                </a:lnTo>
                <a:lnTo>
                  <a:pt x="1998712" y="250315"/>
                </a:lnTo>
                <a:lnTo>
                  <a:pt x="1998712" y="229102"/>
                </a:lnTo>
                <a:lnTo>
                  <a:pt x="1998712" y="233344"/>
                </a:lnTo>
                <a:lnTo>
                  <a:pt x="1998712" y="254557"/>
                </a:lnTo>
                <a:lnTo>
                  <a:pt x="1998712" y="250315"/>
                </a:lnTo>
                <a:lnTo>
                  <a:pt x="2002956" y="254557"/>
                </a:lnTo>
                <a:lnTo>
                  <a:pt x="2002956" y="246072"/>
                </a:lnTo>
                <a:lnTo>
                  <a:pt x="2002956" y="241830"/>
                </a:lnTo>
                <a:lnTo>
                  <a:pt x="2002956" y="237587"/>
                </a:lnTo>
                <a:lnTo>
                  <a:pt x="2002956" y="241830"/>
                </a:lnTo>
                <a:lnTo>
                  <a:pt x="2002956" y="250315"/>
                </a:lnTo>
                <a:lnTo>
                  <a:pt x="2002956" y="246072"/>
                </a:lnTo>
                <a:lnTo>
                  <a:pt x="2002956" y="250315"/>
                </a:lnTo>
                <a:lnTo>
                  <a:pt x="2002956" y="241830"/>
                </a:lnTo>
                <a:lnTo>
                  <a:pt x="2002956" y="246072"/>
                </a:lnTo>
                <a:lnTo>
                  <a:pt x="2002956" y="241830"/>
                </a:lnTo>
                <a:lnTo>
                  <a:pt x="2002956" y="250315"/>
                </a:lnTo>
                <a:lnTo>
                  <a:pt x="2002956" y="246072"/>
                </a:lnTo>
                <a:lnTo>
                  <a:pt x="2002956" y="258800"/>
                </a:lnTo>
                <a:lnTo>
                  <a:pt x="2002956" y="254557"/>
                </a:lnTo>
                <a:lnTo>
                  <a:pt x="2002956" y="258800"/>
                </a:lnTo>
                <a:lnTo>
                  <a:pt x="2002956" y="254557"/>
                </a:lnTo>
                <a:lnTo>
                  <a:pt x="2002956" y="250315"/>
                </a:lnTo>
                <a:lnTo>
                  <a:pt x="2007199" y="246072"/>
                </a:lnTo>
                <a:lnTo>
                  <a:pt x="2007199" y="250315"/>
                </a:lnTo>
                <a:lnTo>
                  <a:pt x="2007199" y="246072"/>
                </a:lnTo>
                <a:lnTo>
                  <a:pt x="2007199" y="263043"/>
                </a:lnTo>
                <a:lnTo>
                  <a:pt x="2007199" y="258800"/>
                </a:lnTo>
                <a:lnTo>
                  <a:pt x="2007199" y="250315"/>
                </a:lnTo>
                <a:lnTo>
                  <a:pt x="2007199" y="254557"/>
                </a:lnTo>
                <a:lnTo>
                  <a:pt x="2007199" y="237587"/>
                </a:lnTo>
                <a:lnTo>
                  <a:pt x="2007199" y="241830"/>
                </a:lnTo>
                <a:lnTo>
                  <a:pt x="2007199" y="229102"/>
                </a:lnTo>
                <a:lnTo>
                  <a:pt x="2007199" y="233344"/>
                </a:lnTo>
                <a:lnTo>
                  <a:pt x="2007199" y="229102"/>
                </a:lnTo>
                <a:lnTo>
                  <a:pt x="2007199" y="233344"/>
                </a:lnTo>
                <a:lnTo>
                  <a:pt x="2007199" y="229102"/>
                </a:lnTo>
                <a:lnTo>
                  <a:pt x="2007199" y="233344"/>
                </a:lnTo>
                <a:lnTo>
                  <a:pt x="2011443" y="237587"/>
                </a:lnTo>
                <a:lnTo>
                  <a:pt x="2011443" y="229102"/>
                </a:lnTo>
                <a:lnTo>
                  <a:pt x="2011443" y="233344"/>
                </a:lnTo>
                <a:lnTo>
                  <a:pt x="2011443" y="229102"/>
                </a:lnTo>
                <a:lnTo>
                  <a:pt x="2011443" y="233344"/>
                </a:lnTo>
                <a:lnTo>
                  <a:pt x="2011443" y="220616"/>
                </a:lnTo>
                <a:lnTo>
                  <a:pt x="2011443" y="224859"/>
                </a:lnTo>
                <a:lnTo>
                  <a:pt x="2011443" y="233344"/>
                </a:lnTo>
                <a:lnTo>
                  <a:pt x="2011443" y="224859"/>
                </a:lnTo>
                <a:lnTo>
                  <a:pt x="2011443" y="229102"/>
                </a:lnTo>
                <a:lnTo>
                  <a:pt x="2011443" y="220616"/>
                </a:lnTo>
                <a:lnTo>
                  <a:pt x="2011443" y="224859"/>
                </a:lnTo>
                <a:lnTo>
                  <a:pt x="2011443" y="233344"/>
                </a:lnTo>
                <a:lnTo>
                  <a:pt x="2015686" y="233344"/>
                </a:lnTo>
                <a:lnTo>
                  <a:pt x="2015686" y="241830"/>
                </a:lnTo>
                <a:lnTo>
                  <a:pt x="2015686" y="224859"/>
                </a:lnTo>
                <a:lnTo>
                  <a:pt x="2015686" y="233344"/>
                </a:lnTo>
                <a:lnTo>
                  <a:pt x="2015686" y="229102"/>
                </a:lnTo>
                <a:lnTo>
                  <a:pt x="2015686" y="237587"/>
                </a:lnTo>
                <a:lnTo>
                  <a:pt x="2015686" y="233344"/>
                </a:lnTo>
                <a:lnTo>
                  <a:pt x="2015686" y="246072"/>
                </a:lnTo>
                <a:lnTo>
                  <a:pt x="2015686" y="241830"/>
                </a:lnTo>
                <a:lnTo>
                  <a:pt x="2015686" y="233344"/>
                </a:lnTo>
                <a:lnTo>
                  <a:pt x="2015686" y="241830"/>
                </a:lnTo>
                <a:lnTo>
                  <a:pt x="2015686" y="233344"/>
                </a:lnTo>
                <a:lnTo>
                  <a:pt x="2015686" y="241830"/>
                </a:lnTo>
                <a:lnTo>
                  <a:pt x="2015686" y="220616"/>
                </a:lnTo>
                <a:lnTo>
                  <a:pt x="2019930" y="224859"/>
                </a:lnTo>
                <a:lnTo>
                  <a:pt x="2019930" y="216374"/>
                </a:lnTo>
                <a:lnTo>
                  <a:pt x="2019930" y="212131"/>
                </a:lnTo>
                <a:lnTo>
                  <a:pt x="2019930" y="216374"/>
                </a:lnTo>
                <a:lnTo>
                  <a:pt x="2019930" y="220616"/>
                </a:lnTo>
                <a:lnTo>
                  <a:pt x="2019930" y="216374"/>
                </a:lnTo>
                <a:lnTo>
                  <a:pt x="2019930" y="220616"/>
                </a:lnTo>
                <a:lnTo>
                  <a:pt x="2019930" y="212131"/>
                </a:lnTo>
                <a:lnTo>
                  <a:pt x="2019930" y="216374"/>
                </a:lnTo>
                <a:lnTo>
                  <a:pt x="2019930" y="220616"/>
                </a:lnTo>
                <a:lnTo>
                  <a:pt x="2019930" y="224859"/>
                </a:lnTo>
                <a:lnTo>
                  <a:pt x="2019930" y="241830"/>
                </a:lnTo>
                <a:lnTo>
                  <a:pt x="2019930" y="233344"/>
                </a:lnTo>
                <a:lnTo>
                  <a:pt x="2019930" y="224859"/>
                </a:lnTo>
                <a:lnTo>
                  <a:pt x="2019930" y="229102"/>
                </a:lnTo>
                <a:lnTo>
                  <a:pt x="2019930" y="220616"/>
                </a:lnTo>
                <a:lnTo>
                  <a:pt x="2019930" y="224859"/>
                </a:lnTo>
                <a:lnTo>
                  <a:pt x="2019930" y="220616"/>
                </a:lnTo>
                <a:lnTo>
                  <a:pt x="2019930" y="224859"/>
                </a:lnTo>
                <a:lnTo>
                  <a:pt x="2019930" y="220616"/>
                </a:lnTo>
                <a:lnTo>
                  <a:pt x="2019930" y="233344"/>
                </a:lnTo>
                <a:lnTo>
                  <a:pt x="2019930" y="229102"/>
                </a:lnTo>
                <a:lnTo>
                  <a:pt x="2019930" y="237587"/>
                </a:lnTo>
                <a:lnTo>
                  <a:pt x="2019930" y="229102"/>
                </a:lnTo>
                <a:lnTo>
                  <a:pt x="2024173" y="224859"/>
                </a:lnTo>
                <a:lnTo>
                  <a:pt x="2024173" y="220616"/>
                </a:lnTo>
                <a:lnTo>
                  <a:pt x="2024173" y="224859"/>
                </a:lnTo>
                <a:lnTo>
                  <a:pt x="2024173" y="229102"/>
                </a:lnTo>
                <a:lnTo>
                  <a:pt x="2024173" y="233344"/>
                </a:lnTo>
                <a:lnTo>
                  <a:pt x="2024173" y="237587"/>
                </a:lnTo>
                <a:lnTo>
                  <a:pt x="2024173" y="233344"/>
                </a:lnTo>
                <a:lnTo>
                  <a:pt x="2024173" y="237587"/>
                </a:lnTo>
                <a:lnTo>
                  <a:pt x="2024173" y="229102"/>
                </a:lnTo>
                <a:lnTo>
                  <a:pt x="2024173" y="224859"/>
                </a:lnTo>
                <a:lnTo>
                  <a:pt x="2024173" y="220616"/>
                </a:lnTo>
                <a:lnTo>
                  <a:pt x="2024173" y="224859"/>
                </a:lnTo>
                <a:lnTo>
                  <a:pt x="2024173" y="220616"/>
                </a:lnTo>
                <a:lnTo>
                  <a:pt x="2024173" y="224859"/>
                </a:lnTo>
                <a:lnTo>
                  <a:pt x="2024173" y="220616"/>
                </a:lnTo>
                <a:lnTo>
                  <a:pt x="2024173" y="224859"/>
                </a:lnTo>
                <a:lnTo>
                  <a:pt x="2024173" y="220616"/>
                </a:lnTo>
                <a:lnTo>
                  <a:pt x="2024173" y="224859"/>
                </a:lnTo>
                <a:lnTo>
                  <a:pt x="2024173" y="220616"/>
                </a:lnTo>
                <a:lnTo>
                  <a:pt x="2028417" y="220616"/>
                </a:lnTo>
                <a:lnTo>
                  <a:pt x="2028417" y="216374"/>
                </a:lnTo>
                <a:lnTo>
                  <a:pt x="2028417" y="220616"/>
                </a:lnTo>
                <a:lnTo>
                  <a:pt x="2028417" y="216374"/>
                </a:lnTo>
                <a:lnTo>
                  <a:pt x="2028417" y="229102"/>
                </a:lnTo>
                <a:lnTo>
                  <a:pt x="2028417" y="224859"/>
                </a:lnTo>
                <a:lnTo>
                  <a:pt x="2028417" y="220616"/>
                </a:lnTo>
                <a:lnTo>
                  <a:pt x="2028417" y="224859"/>
                </a:lnTo>
                <a:lnTo>
                  <a:pt x="2028417" y="216374"/>
                </a:lnTo>
                <a:lnTo>
                  <a:pt x="2028417" y="220616"/>
                </a:lnTo>
                <a:lnTo>
                  <a:pt x="2028417" y="212131"/>
                </a:lnTo>
                <a:lnTo>
                  <a:pt x="2028417" y="216374"/>
                </a:lnTo>
                <a:lnTo>
                  <a:pt x="2028417" y="212131"/>
                </a:lnTo>
                <a:lnTo>
                  <a:pt x="2032661" y="216374"/>
                </a:lnTo>
                <a:lnTo>
                  <a:pt x="2032661" y="229102"/>
                </a:lnTo>
                <a:lnTo>
                  <a:pt x="2032661" y="224859"/>
                </a:lnTo>
                <a:lnTo>
                  <a:pt x="2032661" y="246072"/>
                </a:lnTo>
                <a:lnTo>
                  <a:pt x="2032661" y="237587"/>
                </a:lnTo>
                <a:lnTo>
                  <a:pt x="2032661" y="241830"/>
                </a:lnTo>
                <a:lnTo>
                  <a:pt x="2032661" y="246072"/>
                </a:lnTo>
                <a:lnTo>
                  <a:pt x="2032661" y="237587"/>
                </a:lnTo>
                <a:lnTo>
                  <a:pt x="2032661" y="233344"/>
                </a:lnTo>
                <a:lnTo>
                  <a:pt x="2032661" y="241830"/>
                </a:lnTo>
                <a:lnTo>
                  <a:pt x="2032661" y="237587"/>
                </a:lnTo>
                <a:lnTo>
                  <a:pt x="2036904" y="233344"/>
                </a:lnTo>
                <a:lnTo>
                  <a:pt x="2036904" y="229102"/>
                </a:lnTo>
                <a:lnTo>
                  <a:pt x="2036904" y="233344"/>
                </a:lnTo>
                <a:lnTo>
                  <a:pt x="2036904" y="241830"/>
                </a:lnTo>
                <a:lnTo>
                  <a:pt x="2036904" y="237587"/>
                </a:lnTo>
                <a:lnTo>
                  <a:pt x="2036904" y="246072"/>
                </a:lnTo>
                <a:lnTo>
                  <a:pt x="2036904" y="241830"/>
                </a:lnTo>
                <a:lnTo>
                  <a:pt x="2036904" y="250315"/>
                </a:lnTo>
                <a:lnTo>
                  <a:pt x="2036904" y="241830"/>
                </a:lnTo>
                <a:lnTo>
                  <a:pt x="2036904" y="250315"/>
                </a:lnTo>
                <a:lnTo>
                  <a:pt x="2036904" y="237587"/>
                </a:lnTo>
                <a:lnTo>
                  <a:pt x="2036904" y="246072"/>
                </a:lnTo>
                <a:lnTo>
                  <a:pt x="2036904" y="237587"/>
                </a:lnTo>
                <a:lnTo>
                  <a:pt x="2036904" y="258800"/>
                </a:lnTo>
                <a:lnTo>
                  <a:pt x="2036904" y="250315"/>
                </a:lnTo>
                <a:lnTo>
                  <a:pt x="2041148" y="250315"/>
                </a:lnTo>
                <a:lnTo>
                  <a:pt x="2041148" y="246072"/>
                </a:lnTo>
                <a:lnTo>
                  <a:pt x="2041148" y="250315"/>
                </a:lnTo>
                <a:lnTo>
                  <a:pt x="2041148" y="254557"/>
                </a:lnTo>
                <a:lnTo>
                  <a:pt x="2041148" y="241830"/>
                </a:lnTo>
                <a:lnTo>
                  <a:pt x="2041148" y="246072"/>
                </a:lnTo>
                <a:lnTo>
                  <a:pt x="2041148" y="254557"/>
                </a:lnTo>
                <a:lnTo>
                  <a:pt x="2041148" y="250315"/>
                </a:lnTo>
                <a:lnTo>
                  <a:pt x="2041148" y="246072"/>
                </a:lnTo>
                <a:lnTo>
                  <a:pt x="2041148" y="250315"/>
                </a:lnTo>
                <a:lnTo>
                  <a:pt x="2041148" y="241830"/>
                </a:lnTo>
                <a:lnTo>
                  <a:pt x="2041148" y="246072"/>
                </a:lnTo>
                <a:lnTo>
                  <a:pt x="2041148" y="237587"/>
                </a:lnTo>
                <a:lnTo>
                  <a:pt x="2041148" y="241830"/>
                </a:lnTo>
                <a:lnTo>
                  <a:pt x="2041148" y="237587"/>
                </a:lnTo>
                <a:lnTo>
                  <a:pt x="2041148" y="241830"/>
                </a:lnTo>
                <a:lnTo>
                  <a:pt x="2041148" y="250315"/>
                </a:lnTo>
                <a:lnTo>
                  <a:pt x="2041148" y="246072"/>
                </a:lnTo>
                <a:lnTo>
                  <a:pt x="2041148" y="250315"/>
                </a:lnTo>
                <a:lnTo>
                  <a:pt x="2041148" y="246072"/>
                </a:lnTo>
                <a:lnTo>
                  <a:pt x="2045391" y="250315"/>
                </a:lnTo>
                <a:lnTo>
                  <a:pt x="2045391" y="263043"/>
                </a:lnTo>
                <a:lnTo>
                  <a:pt x="2045391" y="258800"/>
                </a:lnTo>
                <a:lnTo>
                  <a:pt x="2045391" y="267285"/>
                </a:lnTo>
                <a:lnTo>
                  <a:pt x="2045391" y="258800"/>
                </a:lnTo>
                <a:lnTo>
                  <a:pt x="2045391" y="275771"/>
                </a:lnTo>
                <a:lnTo>
                  <a:pt x="2045391" y="271528"/>
                </a:lnTo>
                <a:lnTo>
                  <a:pt x="2045391" y="284256"/>
                </a:lnTo>
                <a:lnTo>
                  <a:pt x="2045391" y="280013"/>
                </a:lnTo>
                <a:lnTo>
                  <a:pt x="2045391" y="292741"/>
                </a:lnTo>
                <a:lnTo>
                  <a:pt x="2045391" y="284256"/>
                </a:lnTo>
                <a:lnTo>
                  <a:pt x="2045391" y="275771"/>
                </a:lnTo>
                <a:lnTo>
                  <a:pt x="2045391" y="284256"/>
                </a:lnTo>
                <a:lnTo>
                  <a:pt x="2045391" y="280013"/>
                </a:lnTo>
                <a:lnTo>
                  <a:pt x="2045391" y="292741"/>
                </a:lnTo>
                <a:lnTo>
                  <a:pt x="2045391" y="284256"/>
                </a:lnTo>
                <a:lnTo>
                  <a:pt x="2045391" y="288498"/>
                </a:lnTo>
                <a:lnTo>
                  <a:pt x="2045391" y="284256"/>
                </a:lnTo>
                <a:lnTo>
                  <a:pt x="2045391" y="280013"/>
                </a:lnTo>
                <a:lnTo>
                  <a:pt x="2045391" y="275771"/>
                </a:lnTo>
                <a:lnTo>
                  <a:pt x="2049635" y="275771"/>
                </a:lnTo>
                <a:lnTo>
                  <a:pt x="2049635" y="263043"/>
                </a:lnTo>
                <a:lnTo>
                  <a:pt x="2049635" y="271528"/>
                </a:lnTo>
                <a:lnTo>
                  <a:pt x="2049635" y="258800"/>
                </a:lnTo>
                <a:lnTo>
                  <a:pt x="2049635" y="263043"/>
                </a:lnTo>
                <a:lnTo>
                  <a:pt x="2049635" y="258800"/>
                </a:lnTo>
                <a:lnTo>
                  <a:pt x="2049635" y="263043"/>
                </a:lnTo>
                <a:lnTo>
                  <a:pt x="2049635" y="250315"/>
                </a:lnTo>
                <a:lnTo>
                  <a:pt x="2049635" y="254557"/>
                </a:lnTo>
                <a:lnTo>
                  <a:pt x="2049635" y="263043"/>
                </a:lnTo>
                <a:lnTo>
                  <a:pt x="2049635" y="254557"/>
                </a:lnTo>
                <a:lnTo>
                  <a:pt x="2049635" y="258800"/>
                </a:lnTo>
                <a:lnTo>
                  <a:pt x="2053878" y="258800"/>
                </a:lnTo>
                <a:lnTo>
                  <a:pt x="2053878" y="271528"/>
                </a:lnTo>
                <a:lnTo>
                  <a:pt x="2053878" y="267285"/>
                </a:lnTo>
                <a:lnTo>
                  <a:pt x="2053878" y="271528"/>
                </a:lnTo>
                <a:lnTo>
                  <a:pt x="2053878" y="267285"/>
                </a:lnTo>
                <a:lnTo>
                  <a:pt x="2053878" y="275771"/>
                </a:lnTo>
                <a:lnTo>
                  <a:pt x="2053878" y="271528"/>
                </a:lnTo>
                <a:lnTo>
                  <a:pt x="2053878" y="275771"/>
                </a:lnTo>
                <a:lnTo>
                  <a:pt x="2053878" y="271528"/>
                </a:lnTo>
                <a:lnTo>
                  <a:pt x="2053878" y="280013"/>
                </a:lnTo>
                <a:lnTo>
                  <a:pt x="2053878" y="275771"/>
                </a:lnTo>
                <a:lnTo>
                  <a:pt x="2053878" y="271528"/>
                </a:lnTo>
                <a:lnTo>
                  <a:pt x="2058122" y="267285"/>
                </a:lnTo>
                <a:lnTo>
                  <a:pt x="2058122" y="280013"/>
                </a:lnTo>
                <a:lnTo>
                  <a:pt x="2058122" y="275771"/>
                </a:lnTo>
                <a:lnTo>
                  <a:pt x="2058122" y="326682"/>
                </a:lnTo>
                <a:lnTo>
                  <a:pt x="2058122" y="318197"/>
                </a:lnTo>
                <a:lnTo>
                  <a:pt x="2058122" y="313954"/>
                </a:lnTo>
                <a:lnTo>
                  <a:pt x="2062365" y="318197"/>
                </a:lnTo>
                <a:lnTo>
                  <a:pt x="2062365" y="301226"/>
                </a:lnTo>
                <a:lnTo>
                  <a:pt x="2062365" y="305469"/>
                </a:lnTo>
                <a:lnTo>
                  <a:pt x="2062365" y="296984"/>
                </a:lnTo>
                <a:lnTo>
                  <a:pt x="2062365" y="301226"/>
                </a:lnTo>
                <a:lnTo>
                  <a:pt x="2062365" y="292741"/>
                </a:lnTo>
                <a:lnTo>
                  <a:pt x="2062365" y="305469"/>
                </a:lnTo>
                <a:lnTo>
                  <a:pt x="2062365" y="288498"/>
                </a:lnTo>
                <a:lnTo>
                  <a:pt x="2062365" y="292741"/>
                </a:lnTo>
                <a:lnTo>
                  <a:pt x="2062365" y="288498"/>
                </a:lnTo>
                <a:lnTo>
                  <a:pt x="2062365" y="292741"/>
                </a:lnTo>
                <a:lnTo>
                  <a:pt x="2062365" y="284256"/>
                </a:lnTo>
                <a:lnTo>
                  <a:pt x="2066609" y="284256"/>
                </a:lnTo>
                <a:lnTo>
                  <a:pt x="2066609" y="288498"/>
                </a:lnTo>
                <a:lnTo>
                  <a:pt x="2066609" y="284256"/>
                </a:lnTo>
                <a:lnTo>
                  <a:pt x="2066609" y="280013"/>
                </a:lnTo>
                <a:lnTo>
                  <a:pt x="2066609" y="284256"/>
                </a:lnTo>
                <a:lnTo>
                  <a:pt x="2066609" y="288498"/>
                </a:lnTo>
                <a:lnTo>
                  <a:pt x="2066609" y="284256"/>
                </a:lnTo>
                <a:lnTo>
                  <a:pt x="2066609" y="288498"/>
                </a:lnTo>
                <a:lnTo>
                  <a:pt x="2066609" y="284256"/>
                </a:lnTo>
                <a:lnTo>
                  <a:pt x="2066609" y="280013"/>
                </a:lnTo>
                <a:lnTo>
                  <a:pt x="2066609" y="284256"/>
                </a:lnTo>
                <a:lnTo>
                  <a:pt x="2066609" y="288498"/>
                </a:lnTo>
                <a:lnTo>
                  <a:pt x="2066609" y="284256"/>
                </a:lnTo>
                <a:lnTo>
                  <a:pt x="2066609" y="280013"/>
                </a:lnTo>
                <a:lnTo>
                  <a:pt x="2066609" y="284256"/>
                </a:lnTo>
                <a:lnTo>
                  <a:pt x="2066609" y="280013"/>
                </a:lnTo>
                <a:lnTo>
                  <a:pt x="2066609" y="284256"/>
                </a:lnTo>
                <a:lnTo>
                  <a:pt x="2070852" y="284256"/>
                </a:lnTo>
                <a:lnTo>
                  <a:pt x="2070852" y="288498"/>
                </a:lnTo>
                <a:lnTo>
                  <a:pt x="2070852" y="284256"/>
                </a:lnTo>
                <a:lnTo>
                  <a:pt x="2070852" y="292741"/>
                </a:lnTo>
                <a:lnTo>
                  <a:pt x="2070852" y="288498"/>
                </a:lnTo>
                <a:lnTo>
                  <a:pt x="2070852" y="301226"/>
                </a:lnTo>
                <a:lnTo>
                  <a:pt x="2070852" y="296984"/>
                </a:lnTo>
                <a:lnTo>
                  <a:pt x="2070852" y="288498"/>
                </a:lnTo>
                <a:lnTo>
                  <a:pt x="2070852" y="301226"/>
                </a:lnTo>
                <a:lnTo>
                  <a:pt x="2070852" y="296984"/>
                </a:lnTo>
                <a:lnTo>
                  <a:pt x="2070852" y="292741"/>
                </a:lnTo>
                <a:lnTo>
                  <a:pt x="2070852" y="288498"/>
                </a:lnTo>
                <a:lnTo>
                  <a:pt x="2070852" y="284256"/>
                </a:lnTo>
                <a:lnTo>
                  <a:pt x="2070852" y="280013"/>
                </a:lnTo>
                <a:lnTo>
                  <a:pt x="2075096" y="280013"/>
                </a:lnTo>
                <a:lnTo>
                  <a:pt x="2075096" y="284256"/>
                </a:lnTo>
                <a:lnTo>
                  <a:pt x="2075096" y="280013"/>
                </a:lnTo>
                <a:lnTo>
                  <a:pt x="2075096" y="284256"/>
                </a:lnTo>
                <a:lnTo>
                  <a:pt x="2075096" y="288498"/>
                </a:lnTo>
                <a:lnTo>
                  <a:pt x="2075096" y="284256"/>
                </a:lnTo>
                <a:lnTo>
                  <a:pt x="2075096" y="292741"/>
                </a:lnTo>
                <a:lnTo>
                  <a:pt x="2075096" y="288498"/>
                </a:lnTo>
                <a:lnTo>
                  <a:pt x="2075096" y="292741"/>
                </a:lnTo>
                <a:lnTo>
                  <a:pt x="2075096" y="288498"/>
                </a:lnTo>
                <a:lnTo>
                  <a:pt x="2075096" y="301226"/>
                </a:lnTo>
                <a:lnTo>
                  <a:pt x="2075096" y="296984"/>
                </a:lnTo>
                <a:lnTo>
                  <a:pt x="2075096" y="301226"/>
                </a:lnTo>
                <a:lnTo>
                  <a:pt x="2079340" y="305469"/>
                </a:lnTo>
                <a:lnTo>
                  <a:pt x="2079340" y="296984"/>
                </a:lnTo>
                <a:lnTo>
                  <a:pt x="2079340" y="305469"/>
                </a:lnTo>
                <a:lnTo>
                  <a:pt x="2079340" y="292741"/>
                </a:lnTo>
                <a:lnTo>
                  <a:pt x="2079340" y="296984"/>
                </a:lnTo>
                <a:lnTo>
                  <a:pt x="2079340" y="301226"/>
                </a:lnTo>
                <a:lnTo>
                  <a:pt x="2079340" y="296984"/>
                </a:lnTo>
                <a:lnTo>
                  <a:pt x="2079340" y="309712"/>
                </a:lnTo>
                <a:lnTo>
                  <a:pt x="2079340" y="305469"/>
                </a:lnTo>
                <a:lnTo>
                  <a:pt x="2079340" y="313954"/>
                </a:lnTo>
                <a:lnTo>
                  <a:pt x="2079340" y="309712"/>
                </a:lnTo>
                <a:lnTo>
                  <a:pt x="2079340" y="318197"/>
                </a:lnTo>
                <a:lnTo>
                  <a:pt x="2079340" y="309712"/>
                </a:lnTo>
                <a:lnTo>
                  <a:pt x="2079340" y="326682"/>
                </a:lnTo>
                <a:lnTo>
                  <a:pt x="2079340" y="322440"/>
                </a:lnTo>
                <a:lnTo>
                  <a:pt x="2083583" y="326682"/>
                </a:lnTo>
                <a:lnTo>
                  <a:pt x="2083583" y="330925"/>
                </a:lnTo>
                <a:lnTo>
                  <a:pt x="2083583" y="322440"/>
                </a:lnTo>
                <a:lnTo>
                  <a:pt x="2083583" y="326682"/>
                </a:lnTo>
                <a:lnTo>
                  <a:pt x="2083583" y="377594"/>
                </a:lnTo>
                <a:lnTo>
                  <a:pt x="2083583" y="360623"/>
                </a:lnTo>
                <a:lnTo>
                  <a:pt x="2083583" y="364866"/>
                </a:lnTo>
                <a:lnTo>
                  <a:pt x="2083583" y="343653"/>
                </a:lnTo>
                <a:lnTo>
                  <a:pt x="2083583" y="364866"/>
                </a:lnTo>
                <a:lnTo>
                  <a:pt x="2083583" y="343653"/>
                </a:lnTo>
                <a:lnTo>
                  <a:pt x="2083583" y="347896"/>
                </a:lnTo>
                <a:lnTo>
                  <a:pt x="2083583" y="335168"/>
                </a:lnTo>
                <a:lnTo>
                  <a:pt x="2083583" y="339410"/>
                </a:lnTo>
                <a:lnTo>
                  <a:pt x="2083583" y="330925"/>
                </a:lnTo>
                <a:lnTo>
                  <a:pt x="2083583" y="335168"/>
                </a:lnTo>
                <a:lnTo>
                  <a:pt x="2083583" y="326682"/>
                </a:lnTo>
                <a:lnTo>
                  <a:pt x="2083583" y="335168"/>
                </a:lnTo>
                <a:lnTo>
                  <a:pt x="2087827" y="330925"/>
                </a:lnTo>
                <a:lnTo>
                  <a:pt x="2087827" y="352138"/>
                </a:lnTo>
                <a:lnTo>
                  <a:pt x="2087827" y="347896"/>
                </a:lnTo>
                <a:lnTo>
                  <a:pt x="2087827" y="352138"/>
                </a:lnTo>
                <a:lnTo>
                  <a:pt x="2087827" y="343653"/>
                </a:lnTo>
                <a:lnTo>
                  <a:pt x="2087827" y="369109"/>
                </a:lnTo>
                <a:lnTo>
                  <a:pt x="2087827" y="356381"/>
                </a:lnTo>
                <a:lnTo>
                  <a:pt x="2087827" y="369109"/>
                </a:lnTo>
                <a:lnTo>
                  <a:pt x="2087827" y="360623"/>
                </a:lnTo>
                <a:lnTo>
                  <a:pt x="2087827" y="381836"/>
                </a:lnTo>
                <a:lnTo>
                  <a:pt x="2087827" y="377594"/>
                </a:lnTo>
                <a:lnTo>
                  <a:pt x="2087827" y="381836"/>
                </a:lnTo>
                <a:lnTo>
                  <a:pt x="2087827" y="373351"/>
                </a:lnTo>
                <a:lnTo>
                  <a:pt x="2087827" y="352138"/>
                </a:lnTo>
                <a:lnTo>
                  <a:pt x="2087827" y="356381"/>
                </a:lnTo>
                <a:lnTo>
                  <a:pt x="2087827" y="347896"/>
                </a:lnTo>
                <a:lnTo>
                  <a:pt x="2092070" y="343653"/>
                </a:lnTo>
                <a:lnTo>
                  <a:pt x="2092070" y="347896"/>
                </a:lnTo>
                <a:lnTo>
                  <a:pt x="2092070" y="352138"/>
                </a:lnTo>
                <a:lnTo>
                  <a:pt x="2092070" y="347896"/>
                </a:lnTo>
                <a:lnTo>
                  <a:pt x="2092070" y="352138"/>
                </a:lnTo>
                <a:lnTo>
                  <a:pt x="2092070" y="347896"/>
                </a:lnTo>
                <a:lnTo>
                  <a:pt x="2092070" y="339410"/>
                </a:lnTo>
                <a:lnTo>
                  <a:pt x="2092070" y="352138"/>
                </a:lnTo>
                <a:lnTo>
                  <a:pt x="2092070" y="343653"/>
                </a:lnTo>
                <a:lnTo>
                  <a:pt x="2092070" y="347896"/>
                </a:lnTo>
                <a:lnTo>
                  <a:pt x="2092070" y="343653"/>
                </a:lnTo>
                <a:lnTo>
                  <a:pt x="2092070" y="335168"/>
                </a:lnTo>
                <a:lnTo>
                  <a:pt x="2092070" y="343653"/>
                </a:lnTo>
                <a:lnTo>
                  <a:pt x="2092070" y="335168"/>
                </a:lnTo>
                <a:lnTo>
                  <a:pt x="2092070" y="339410"/>
                </a:lnTo>
                <a:lnTo>
                  <a:pt x="2092070" y="343653"/>
                </a:lnTo>
                <a:lnTo>
                  <a:pt x="2092070" y="347896"/>
                </a:lnTo>
                <a:lnTo>
                  <a:pt x="2092070" y="343653"/>
                </a:lnTo>
                <a:lnTo>
                  <a:pt x="2092070" y="347896"/>
                </a:lnTo>
                <a:lnTo>
                  <a:pt x="2096314" y="343653"/>
                </a:lnTo>
                <a:lnTo>
                  <a:pt x="2096314" y="352138"/>
                </a:lnTo>
                <a:lnTo>
                  <a:pt x="2096314" y="339410"/>
                </a:lnTo>
                <a:lnTo>
                  <a:pt x="2096314" y="343653"/>
                </a:lnTo>
                <a:lnTo>
                  <a:pt x="2096314" y="335168"/>
                </a:lnTo>
                <a:lnTo>
                  <a:pt x="2096314" y="339410"/>
                </a:lnTo>
                <a:lnTo>
                  <a:pt x="2096314" y="352138"/>
                </a:lnTo>
                <a:lnTo>
                  <a:pt x="2096314" y="347896"/>
                </a:lnTo>
                <a:lnTo>
                  <a:pt x="2096314" y="360623"/>
                </a:lnTo>
                <a:lnTo>
                  <a:pt x="2096314" y="356381"/>
                </a:lnTo>
                <a:lnTo>
                  <a:pt x="2096314" y="360623"/>
                </a:lnTo>
                <a:lnTo>
                  <a:pt x="2096314" y="356381"/>
                </a:lnTo>
                <a:lnTo>
                  <a:pt x="2096314" y="364866"/>
                </a:lnTo>
                <a:lnTo>
                  <a:pt x="2100557" y="364866"/>
                </a:lnTo>
                <a:lnTo>
                  <a:pt x="2100557" y="369109"/>
                </a:lnTo>
                <a:lnTo>
                  <a:pt x="2100557" y="360623"/>
                </a:lnTo>
                <a:lnTo>
                  <a:pt x="2100557" y="364866"/>
                </a:lnTo>
                <a:lnTo>
                  <a:pt x="2100557" y="360623"/>
                </a:lnTo>
                <a:lnTo>
                  <a:pt x="2100557" y="364866"/>
                </a:lnTo>
                <a:lnTo>
                  <a:pt x="2100557" y="360623"/>
                </a:lnTo>
                <a:lnTo>
                  <a:pt x="2100557" y="369109"/>
                </a:lnTo>
                <a:lnTo>
                  <a:pt x="2100557" y="364866"/>
                </a:lnTo>
                <a:lnTo>
                  <a:pt x="2100557" y="369109"/>
                </a:lnTo>
                <a:lnTo>
                  <a:pt x="2100557" y="364866"/>
                </a:lnTo>
                <a:lnTo>
                  <a:pt x="2100557" y="373351"/>
                </a:lnTo>
                <a:lnTo>
                  <a:pt x="2100557" y="364866"/>
                </a:lnTo>
                <a:lnTo>
                  <a:pt x="2100557" y="356381"/>
                </a:lnTo>
                <a:lnTo>
                  <a:pt x="2100557" y="352138"/>
                </a:lnTo>
                <a:lnTo>
                  <a:pt x="2100557" y="347896"/>
                </a:lnTo>
                <a:lnTo>
                  <a:pt x="2100557" y="356381"/>
                </a:lnTo>
                <a:lnTo>
                  <a:pt x="2100557" y="352138"/>
                </a:lnTo>
                <a:lnTo>
                  <a:pt x="2100557" y="360623"/>
                </a:lnTo>
                <a:lnTo>
                  <a:pt x="2100557" y="352138"/>
                </a:lnTo>
                <a:lnTo>
                  <a:pt x="2104801" y="352138"/>
                </a:lnTo>
                <a:lnTo>
                  <a:pt x="2104801" y="356381"/>
                </a:lnTo>
                <a:lnTo>
                  <a:pt x="2104801" y="352138"/>
                </a:lnTo>
                <a:lnTo>
                  <a:pt x="2104801" y="356381"/>
                </a:lnTo>
                <a:lnTo>
                  <a:pt x="2104801" y="347896"/>
                </a:lnTo>
                <a:lnTo>
                  <a:pt x="2104801" y="352138"/>
                </a:lnTo>
                <a:lnTo>
                  <a:pt x="2104801" y="339410"/>
                </a:lnTo>
                <a:lnTo>
                  <a:pt x="2104801" y="347896"/>
                </a:lnTo>
                <a:lnTo>
                  <a:pt x="2104801" y="335168"/>
                </a:lnTo>
                <a:lnTo>
                  <a:pt x="2104801" y="339410"/>
                </a:lnTo>
                <a:lnTo>
                  <a:pt x="2104801" y="335168"/>
                </a:lnTo>
                <a:lnTo>
                  <a:pt x="2104801" y="339410"/>
                </a:lnTo>
                <a:lnTo>
                  <a:pt x="2104801" y="330925"/>
                </a:lnTo>
                <a:lnTo>
                  <a:pt x="2104801" y="335168"/>
                </a:lnTo>
                <a:lnTo>
                  <a:pt x="2104801" y="339410"/>
                </a:lnTo>
                <a:lnTo>
                  <a:pt x="2104801" y="335168"/>
                </a:lnTo>
                <a:lnTo>
                  <a:pt x="2104801" y="330925"/>
                </a:lnTo>
                <a:lnTo>
                  <a:pt x="2109044" y="330925"/>
                </a:lnTo>
                <a:lnTo>
                  <a:pt x="2109044" y="322440"/>
                </a:lnTo>
                <a:lnTo>
                  <a:pt x="2109044" y="326682"/>
                </a:lnTo>
                <a:lnTo>
                  <a:pt x="2109044" y="318197"/>
                </a:lnTo>
                <a:lnTo>
                  <a:pt x="2109044" y="322440"/>
                </a:lnTo>
                <a:lnTo>
                  <a:pt x="2109044" y="313954"/>
                </a:lnTo>
                <a:lnTo>
                  <a:pt x="2109044" y="318197"/>
                </a:lnTo>
                <a:lnTo>
                  <a:pt x="2109044" y="326682"/>
                </a:lnTo>
                <a:lnTo>
                  <a:pt x="2109044" y="322440"/>
                </a:lnTo>
                <a:lnTo>
                  <a:pt x="2109044" y="326682"/>
                </a:lnTo>
                <a:lnTo>
                  <a:pt x="2109044" y="318197"/>
                </a:lnTo>
                <a:lnTo>
                  <a:pt x="2109044" y="322440"/>
                </a:lnTo>
                <a:lnTo>
                  <a:pt x="2109044" y="318197"/>
                </a:lnTo>
                <a:lnTo>
                  <a:pt x="2109044" y="322440"/>
                </a:lnTo>
                <a:lnTo>
                  <a:pt x="2113288" y="322440"/>
                </a:lnTo>
                <a:lnTo>
                  <a:pt x="2113288" y="318197"/>
                </a:lnTo>
                <a:lnTo>
                  <a:pt x="2113288" y="322440"/>
                </a:lnTo>
                <a:lnTo>
                  <a:pt x="2113288" y="326682"/>
                </a:lnTo>
                <a:lnTo>
                  <a:pt x="2113288" y="322440"/>
                </a:lnTo>
                <a:lnTo>
                  <a:pt x="2113288" y="318197"/>
                </a:lnTo>
                <a:lnTo>
                  <a:pt x="2113288" y="322440"/>
                </a:lnTo>
                <a:lnTo>
                  <a:pt x="2113288" y="309712"/>
                </a:lnTo>
                <a:lnTo>
                  <a:pt x="2113288" y="313954"/>
                </a:lnTo>
                <a:lnTo>
                  <a:pt x="2113288" y="318197"/>
                </a:lnTo>
                <a:lnTo>
                  <a:pt x="2113288" y="313954"/>
                </a:lnTo>
                <a:lnTo>
                  <a:pt x="2113288" y="309712"/>
                </a:lnTo>
                <a:lnTo>
                  <a:pt x="2117532" y="313954"/>
                </a:lnTo>
                <a:lnTo>
                  <a:pt x="2117532" y="309712"/>
                </a:lnTo>
                <a:lnTo>
                  <a:pt x="2117532" y="313954"/>
                </a:lnTo>
                <a:lnTo>
                  <a:pt x="2117532" y="309712"/>
                </a:lnTo>
                <a:lnTo>
                  <a:pt x="2117532" y="318197"/>
                </a:lnTo>
                <a:lnTo>
                  <a:pt x="2117532" y="313954"/>
                </a:lnTo>
                <a:lnTo>
                  <a:pt x="2117532" y="309712"/>
                </a:lnTo>
                <a:lnTo>
                  <a:pt x="2117532" y="305469"/>
                </a:lnTo>
                <a:lnTo>
                  <a:pt x="2117532" y="309712"/>
                </a:lnTo>
                <a:lnTo>
                  <a:pt x="2117532" y="305469"/>
                </a:lnTo>
                <a:lnTo>
                  <a:pt x="2117532" y="309712"/>
                </a:lnTo>
                <a:lnTo>
                  <a:pt x="2117532" y="305469"/>
                </a:lnTo>
                <a:lnTo>
                  <a:pt x="2121775" y="305469"/>
                </a:lnTo>
                <a:lnTo>
                  <a:pt x="2121775" y="309712"/>
                </a:lnTo>
                <a:lnTo>
                  <a:pt x="2121775" y="305469"/>
                </a:lnTo>
                <a:lnTo>
                  <a:pt x="2121775" y="301226"/>
                </a:lnTo>
                <a:lnTo>
                  <a:pt x="2121775" y="305469"/>
                </a:lnTo>
                <a:lnTo>
                  <a:pt x="2121775" y="301226"/>
                </a:lnTo>
                <a:lnTo>
                  <a:pt x="2121775" y="305469"/>
                </a:lnTo>
                <a:lnTo>
                  <a:pt x="2121775" y="301226"/>
                </a:lnTo>
                <a:lnTo>
                  <a:pt x="2121775" y="296984"/>
                </a:lnTo>
                <a:lnTo>
                  <a:pt x="2121775" y="292741"/>
                </a:lnTo>
                <a:lnTo>
                  <a:pt x="2121775" y="288498"/>
                </a:lnTo>
                <a:lnTo>
                  <a:pt x="2126019" y="288498"/>
                </a:lnTo>
                <a:lnTo>
                  <a:pt x="2126019" y="284256"/>
                </a:lnTo>
                <a:lnTo>
                  <a:pt x="2126019" y="288498"/>
                </a:lnTo>
                <a:lnTo>
                  <a:pt x="2126019" y="284256"/>
                </a:lnTo>
                <a:lnTo>
                  <a:pt x="2126019" y="280013"/>
                </a:lnTo>
                <a:lnTo>
                  <a:pt x="2126019" y="284256"/>
                </a:lnTo>
                <a:lnTo>
                  <a:pt x="2126019" y="280013"/>
                </a:lnTo>
                <a:lnTo>
                  <a:pt x="2126019" y="284256"/>
                </a:lnTo>
                <a:lnTo>
                  <a:pt x="2130262" y="284256"/>
                </a:lnTo>
                <a:lnTo>
                  <a:pt x="2130262" y="280013"/>
                </a:lnTo>
                <a:lnTo>
                  <a:pt x="2130262" y="284256"/>
                </a:lnTo>
                <a:lnTo>
                  <a:pt x="2130262" y="288498"/>
                </a:lnTo>
                <a:lnTo>
                  <a:pt x="2130262" y="292741"/>
                </a:lnTo>
                <a:lnTo>
                  <a:pt x="2130262" y="288498"/>
                </a:lnTo>
                <a:lnTo>
                  <a:pt x="2130262" y="292741"/>
                </a:lnTo>
                <a:lnTo>
                  <a:pt x="2130262" y="288498"/>
                </a:lnTo>
                <a:lnTo>
                  <a:pt x="2130262" y="296984"/>
                </a:lnTo>
                <a:lnTo>
                  <a:pt x="2130262" y="292741"/>
                </a:lnTo>
                <a:lnTo>
                  <a:pt x="2130262" y="288498"/>
                </a:lnTo>
                <a:lnTo>
                  <a:pt x="2130262" y="284256"/>
                </a:lnTo>
                <a:lnTo>
                  <a:pt x="2130262" y="288498"/>
                </a:lnTo>
                <a:lnTo>
                  <a:pt x="2130262" y="292741"/>
                </a:lnTo>
                <a:lnTo>
                  <a:pt x="2130262" y="288498"/>
                </a:lnTo>
                <a:lnTo>
                  <a:pt x="2130262" y="284256"/>
                </a:lnTo>
                <a:lnTo>
                  <a:pt x="2134506" y="288498"/>
                </a:lnTo>
                <a:lnTo>
                  <a:pt x="2134506" y="284256"/>
                </a:lnTo>
                <a:lnTo>
                  <a:pt x="2134506" y="288498"/>
                </a:lnTo>
                <a:lnTo>
                  <a:pt x="2134506" y="292741"/>
                </a:lnTo>
                <a:lnTo>
                  <a:pt x="2134506" y="288498"/>
                </a:lnTo>
                <a:lnTo>
                  <a:pt x="2134506" y="292741"/>
                </a:lnTo>
                <a:lnTo>
                  <a:pt x="2134506" y="296984"/>
                </a:lnTo>
                <a:lnTo>
                  <a:pt x="2134506" y="292741"/>
                </a:lnTo>
                <a:lnTo>
                  <a:pt x="2134506" y="288498"/>
                </a:lnTo>
                <a:lnTo>
                  <a:pt x="2134506" y="292741"/>
                </a:lnTo>
                <a:lnTo>
                  <a:pt x="2134506" y="288498"/>
                </a:lnTo>
                <a:lnTo>
                  <a:pt x="2134506" y="284256"/>
                </a:lnTo>
                <a:lnTo>
                  <a:pt x="2134506" y="288498"/>
                </a:lnTo>
                <a:lnTo>
                  <a:pt x="2138749" y="288498"/>
                </a:lnTo>
                <a:lnTo>
                  <a:pt x="2138749" y="284256"/>
                </a:lnTo>
                <a:lnTo>
                  <a:pt x="2138749" y="288498"/>
                </a:lnTo>
                <a:lnTo>
                  <a:pt x="2138749" y="284256"/>
                </a:lnTo>
                <a:lnTo>
                  <a:pt x="2138749" y="288498"/>
                </a:lnTo>
                <a:lnTo>
                  <a:pt x="2138749" y="296984"/>
                </a:lnTo>
                <a:lnTo>
                  <a:pt x="2138749" y="292741"/>
                </a:lnTo>
                <a:lnTo>
                  <a:pt x="2138749" y="305469"/>
                </a:lnTo>
                <a:lnTo>
                  <a:pt x="2138749" y="301226"/>
                </a:lnTo>
                <a:lnTo>
                  <a:pt x="2142993" y="301226"/>
                </a:lnTo>
                <a:lnTo>
                  <a:pt x="2142993" y="292741"/>
                </a:lnTo>
                <a:lnTo>
                  <a:pt x="2142993" y="296984"/>
                </a:lnTo>
                <a:lnTo>
                  <a:pt x="2142993" y="288498"/>
                </a:lnTo>
                <a:lnTo>
                  <a:pt x="2142993" y="292741"/>
                </a:lnTo>
                <a:lnTo>
                  <a:pt x="2142993" y="288498"/>
                </a:lnTo>
                <a:lnTo>
                  <a:pt x="2142993" y="292741"/>
                </a:lnTo>
                <a:lnTo>
                  <a:pt x="2142993" y="284256"/>
                </a:lnTo>
                <a:lnTo>
                  <a:pt x="2142993" y="288498"/>
                </a:lnTo>
                <a:lnTo>
                  <a:pt x="2147236" y="288498"/>
                </a:lnTo>
                <a:lnTo>
                  <a:pt x="2147236" y="292741"/>
                </a:lnTo>
                <a:lnTo>
                  <a:pt x="2147236" y="296984"/>
                </a:lnTo>
                <a:lnTo>
                  <a:pt x="2147236" y="292741"/>
                </a:lnTo>
                <a:lnTo>
                  <a:pt x="2147236" y="288498"/>
                </a:lnTo>
                <a:lnTo>
                  <a:pt x="2147236" y="284256"/>
                </a:lnTo>
                <a:lnTo>
                  <a:pt x="2147236" y="280013"/>
                </a:lnTo>
                <a:lnTo>
                  <a:pt x="2147236" y="275771"/>
                </a:lnTo>
                <a:lnTo>
                  <a:pt x="2147236" y="280013"/>
                </a:lnTo>
                <a:lnTo>
                  <a:pt x="2147236" y="275771"/>
                </a:lnTo>
                <a:lnTo>
                  <a:pt x="2147236" y="280013"/>
                </a:lnTo>
                <a:lnTo>
                  <a:pt x="2147236" y="275771"/>
                </a:lnTo>
                <a:lnTo>
                  <a:pt x="2147236" y="280013"/>
                </a:lnTo>
                <a:lnTo>
                  <a:pt x="2147236" y="275771"/>
                </a:lnTo>
                <a:lnTo>
                  <a:pt x="2151480" y="275771"/>
                </a:lnTo>
                <a:lnTo>
                  <a:pt x="2151480" y="271528"/>
                </a:lnTo>
                <a:lnTo>
                  <a:pt x="2151480" y="275771"/>
                </a:lnTo>
                <a:lnTo>
                  <a:pt x="2151480" y="271528"/>
                </a:lnTo>
                <a:lnTo>
                  <a:pt x="2151480" y="275771"/>
                </a:lnTo>
                <a:lnTo>
                  <a:pt x="2151480" y="280013"/>
                </a:lnTo>
                <a:lnTo>
                  <a:pt x="2155724" y="280013"/>
                </a:lnTo>
                <a:lnTo>
                  <a:pt x="2155724" y="271528"/>
                </a:lnTo>
                <a:lnTo>
                  <a:pt x="2155724" y="275771"/>
                </a:lnTo>
                <a:lnTo>
                  <a:pt x="2155724" y="271528"/>
                </a:lnTo>
                <a:lnTo>
                  <a:pt x="2155724" y="275771"/>
                </a:lnTo>
                <a:lnTo>
                  <a:pt x="2155724" y="267285"/>
                </a:lnTo>
                <a:lnTo>
                  <a:pt x="2155724" y="271528"/>
                </a:lnTo>
                <a:lnTo>
                  <a:pt x="2155724" y="275771"/>
                </a:lnTo>
                <a:lnTo>
                  <a:pt x="2155724" y="280013"/>
                </a:lnTo>
                <a:lnTo>
                  <a:pt x="2159967" y="280013"/>
                </a:lnTo>
                <a:lnTo>
                  <a:pt x="2159967" y="275771"/>
                </a:lnTo>
                <a:lnTo>
                  <a:pt x="2159967" y="280013"/>
                </a:lnTo>
                <a:lnTo>
                  <a:pt x="2159967" y="275771"/>
                </a:lnTo>
                <a:lnTo>
                  <a:pt x="2159967" y="280013"/>
                </a:lnTo>
                <a:lnTo>
                  <a:pt x="2159967" y="284256"/>
                </a:lnTo>
                <a:lnTo>
                  <a:pt x="2159967" y="280013"/>
                </a:lnTo>
                <a:lnTo>
                  <a:pt x="2159967" y="284256"/>
                </a:lnTo>
                <a:lnTo>
                  <a:pt x="2159967" y="280013"/>
                </a:lnTo>
                <a:lnTo>
                  <a:pt x="2159967" y="284256"/>
                </a:lnTo>
                <a:lnTo>
                  <a:pt x="2159967" y="280013"/>
                </a:lnTo>
                <a:lnTo>
                  <a:pt x="2159967" y="275771"/>
                </a:lnTo>
                <a:lnTo>
                  <a:pt x="2159967" y="280013"/>
                </a:lnTo>
                <a:lnTo>
                  <a:pt x="2159967" y="284256"/>
                </a:lnTo>
                <a:lnTo>
                  <a:pt x="2159967" y="280013"/>
                </a:lnTo>
                <a:lnTo>
                  <a:pt x="2159967" y="275771"/>
                </a:lnTo>
                <a:lnTo>
                  <a:pt x="2164211" y="275771"/>
                </a:lnTo>
                <a:lnTo>
                  <a:pt x="2164211" y="271528"/>
                </a:lnTo>
                <a:lnTo>
                  <a:pt x="2164211" y="275771"/>
                </a:lnTo>
                <a:lnTo>
                  <a:pt x="2164211" y="271528"/>
                </a:lnTo>
                <a:lnTo>
                  <a:pt x="2164211" y="275771"/>
                </a:lnTo>
                <a:lnTo>
                  <a:pt x="2164211" y="271528"/>
                </a:lnTo>
                <a:lnTo>
                  <a:pt x="2164211" y="275771"/>
                </a:lnTo>
                <a:lnTo>
                  <a:pt x="2164211" y="271528"/>
                </a:lnTo>
                <a:lnTo>
                  <a:pt x="2164211" y="267285"/>
                </a:lnTo>
                <a:lnTo>
                  <a:pt x="2164211" y="271528"/>
                </a:lnTo>
                <a:lnTo>
                  <a:pt x="2164211" y="275771"/>
                </a:lnTo>
                <a:lnTo>
                  <a:pt x="2164211" y="271528"/>
                </a:lnTo>
                <a:lnTo>
                  <a:pt x="2164211" y="275771"/>
                </a:lnTo>
                <a:lnTo>
                  <a:pt x="2164211" y="271528"/>
                </a:lnTo>
                <a:lnTo>
                  <a:pt x="2164211" y="275771"/>
                </a:lnTo>
                <a:lnTo>
                  <a:pt x="2164211" y="271528"/>
                </a:lnTo>
                <a:lnTo>
                  <a:pt x="2164211" y="267285"/>
                </a:lnTo>
                <a:lnTo>
                  <a:pt x="2168454" y="267285"/>
                </a:lnTo>
                <a:lnTo>
                  <a:pt x="2168454" y="263043"/>
                </a:lnTo>
                <a:lnTo>
                  <a:pt x="2168454" y="267285"/>
                </a:lnTo>
                <a:lnTo>
                  <a:pt x="2168454" y="263043"/>
                </a:lnTo>
                <a:lnTo>
                  <a:pt x="2168454" y="267285"/>
                </a:lnTo>
                <a:lnTo>
                  <a:pt x="2168454" y="263043"/>
                </a:lnTo>
                <a:lnTo>
                  <a:pt x="2168454" y="267285"/>
                </a:lnTo>
                <a:lnTo>
                  <a:pt x="2168454" y="271528"/>
                </a:lnTo>
                <a:lnTo>
                  <a:pt x="2168454" y="267285"/>
                </a:lnTo>
                <a:lnTo>
                  <a:pt x="2172698" y="267285"/>
                </a:lnTo>
                <a:lnTo>
                  <a:pt x="2172698" y="263043"/>
                </a:lnTo>
                <a:lnTo>
                  <a:pt x="2172698" y="267285"/>
                </a:lnTo>
                <a:lnTo>
                  <a:pt x="2172698" y="263043"/>
                </a:lnTo>
                <a:lnTo>
                  <a:pt x="2172698" y="267285"/>
                </a:lnTo>
                <a:lnTo>
                  <a:pt x="2172698" y="271528"/>
                </a:lnTo>
                <a:lnTo>
                  <a:pt x="2172698" y="267285"/>
                </a:lnTo>
                <a:lnTo>
                  <a:pt x="2172698" y="271528"/>
                </a:lnTo>
                <a:lnTo>
                  <a:pt x="2172698" y="275771"/>
                </a:lnTo>
                <a:lnTo>
                  <a:pt x="2172698" y="271528"/>
                </a:lnTo>
                <a:lnTo>
                  <a:pt x="2172698" y="275771"/>
                </a:lnTo>
                <a:lnTo>
                  <a:pt x="2172698" y="271528"/>
                </a:lnTo>
                <a:lnTo>
                  <a:pt x="2176941" y="271528"/>
                </a:lnTo>
                <a:lnTo>
                  <a:pt x="2176941" y="267285"/>
                </a:lnTo>
                <a:lnTo>
                  <a:pt x="2176941" y="263043"/>
                </a:lnTo>
                <a:lnTo>
                  <a:pt x="2176941" y="258800"/>
                </a:lnTo>
                <a:lnTo>
                  <a:pt x="2176941" y="263043"/>
                </a:lnTo>
                <a:lnTo>
                  <a:pt x="2176941" y="258800"/>
                </a:lnTo>
                <a:lnTo>
                  <a:pt x="2176941" y="263043"/>
                </a:lnTo>
                <a:lnTo>
                  <a:pt x="2176941" y="258800"/>
                </a:lnTo>
                <a:lnTo>
                  <a:pt x="2181185" y="263043"/>
                </a:lnTo>
                <a:lnTo>
                  <a:pt x="2181185" y="258800"/>
                </a:lnTo>
                <a:lnTo>
                  <a:pt x="2181185" y="263043"/>
                </a:lnTo>
                <a:lnTo>
                  <a:pt x="2181185" y="258800"/>
                </a:lnTo>
                <a:lnTo>
                  <a:pt x="2181185" y="254557"/>
                </a:lnTo>
                <a:lnTo>
                  <a:pt x="2181185" y="258800"/>
                </a:lnTo>
                <a:lnTo>
                  <a:pt x="2181185" y="254557"/>
                </a:lnTo>
                <a:lnTo>
                  <a:pt x="2181185" y="258800"/>
                </a:lnTo>
                <a:lnTo>
                  <a:pt x="2181185" y="254557"/>
                </a:lnTo>
                <a:lnTo>
                  <a:pt x="2181185" y="258800"/>
                </a:lnTo>
                <a:lnTo>
                  <a:pt x="2181185" y="263043"/>
                </a:lnTo>
                <a:lnTo>
                  <a:pt x="2181185" y="258800"/>
                </a:lnTo>
                <a:lnTo>
                  <a:pt x="2181185" y="254557"/>
                </a:lnTo>
                <a:lnTo>
                  <a:pt x="2185428" y="254557"/>
                </a:lnTo>
                <a:lnTo>
                  <a:pt x="2185428" y="258800"/>
                </a:lnTo>
                <a:lnTo>
                  <a:pt x="2185428" y="254557"/>
                </a:lnTo>
                <a:lnTo>
                  <a:pt x="2185428" y="250315"/>
                </a:lnTo>
                <a:lnTo>
                  <a:pt x="2185428" y="254557"/>
                </a:lnTo>
                <a:lnTo>
                  <a:pt x="2185428" y="250315"/>
                </a:lnTo>
                <a:lnTo>
                  <a:pt x="2185428" y="254557"/>
                </a:lnTo>
                <a:lnTo>
                  <a:pt x="2185428" y="250315"/>
                </a:lnTo>
                <a:lnTo>
                  <a:pt x="2185428" y="254557"/>
                </a:lnTo>
                <a:lnTo>
                  <a:pt x="2185428" y="250315"/>
                </a:lnTo>
                <a:lnTo>
                  <a:pt x="2185428" y="254557"/>
                </a:lnTo>
                <a:lnTo>
                  <a:pt x="2189672" y="254557"/>
                </a:lnTo>
                <a:lnTo>
                  <a:pt x="2189672" y="250315"/>
                </a:lnTo>
                <a:lnTo>
                  <a:pt x="2189672" y="246072"/>
                </a:lnTo>
                <a:lnTo>
                  <a:pt x="2189672" y="250315"/>
                </a:lnTo>
                <a:lnTo>
                  <a:pt x="2189672" y="254557"/>
                </a:lnTo>
                <a:lnTo>
                  <a:pt x="2189672" y="258800"/>
                </a:lnTo>
                <a:lnTo>
                  <a:pt x="2189672" y="263043"/>
                </a:lnTo>
                <a:lnTo>
                  <a:pt x="2189672" y="258800"/>
                </a:lnTo>
                <a:lnTo>
                  <a:pt x="2189672" y="254557"/>
                </a:lnTo>
                <a:lnTo>
                  <a:pt x="2189672" y="258800"/>
                </a:lnTo>
                <a:lnTo>
                  <a:pt x="2189672" y="254557"/>
                </a:lnTo>
                <a:lnTo>
                  <a:pt x="2189672" y="263043"/>
                </a:lnTo>
                <a:lnTo>
                  <a:pt x="2193915" y="267285"/>
                </a:lnTo>
                <a:lnTo>
                  <a:pt x="2193915" y="263043"/>
                </a:lnTo>
                <a:lnTo>
                  <a:pt x="2193915" y="258800"/>
                </a:lnTo>
                <a:lnTo>
                  <a:pt x="2193915" y="254557"/>
                </a:lnTo>
                <a:lnTo>
                  <a:pt x="2193915" y="258800"/>
                </a:lnTo>
                <a:lnTo>
                  <a:pt x="2193915" y="263043"/>
                </a:lnTo>
                <a:lnTo>
                  <a:pt x="2193915" y="267285"/>
                </a:lnTo>
                <a:lnTo>
                  <a:pt x="2193915" y="258800"/>
                </a:lnTo>
                <a:lnTo>
                  <a:pt x="2193915" y="263043"/>
                </a:lnTo>
                <a:lnTo>
                  <a:pt x="2193915" y="258800"/>
                </a:lnTo>
                <a:lnTo>
                  <a:pt x="2193915" y="254557"/>
                </a:lnTo>
                <a:lnTo>
                  <a:pt x="2193915" y="258800"/>
                </a:lnTo>
                <a:lnTo>
                  <a:pt x="2198159" y="258800"/>
                </a:lnTo>
                <a:lnTo>
                  <a:pt x="2198159" y="250315"/>
                </a:lnTo>
                <a:lnTo>
                  <a:pt x="2198159" y="254557"/>
                </a:lnTo>
                <a:lnTo>
                  <a:pt x="2198159" y="250315"/>
                </a:lnTo>
                <a:lnTo>
                  <a:pt x="2198159" y="254557"/>
                </a:lnTo>
                <a:lnTo>
                  <a:pt x="2198159" y="246072"/>
                </a:lnTo>
                <a:lnTo>
                  <a:pt x="2198159" y="250315"/>
                </a:lnTo>
                <a:lnTo>
                  <a:pt x="2198159" y="246072"/>
                </a:lnTo>
                <a:lnTo>
                  <a:pt x="2202403" y="246072"/>
                </a:lnTo>
                <a:lnTo>
                  <a:pt x="2202403" y="237587"/>
                </a:lnTo>
                <a:lnTo>
                  <a:pt x="2202403" y="241830"/>
                </a:lnTo>
                <a:lnTo>
                  <a:pt x="2202403" y="237587"/>
                </a:lnTo>
                <a:lnTo>
                  <a:pt x="2202403" y="241830"/>
                </a:lnTo>
                <a:lnTo>
                  <a:pt x="2202403" y="233344"/>
                </a:lnTo>
                <a:lnTo>
                  <a:pt x="2206646" y="237587"/>
                </a:lnTo>
                <a:lnTo>
                  <a:pt x="2206646" y="233344"/>
                </a:lnTo>
                <a:lnTo>
                  <a:pt x="2206646" y="229102"/>
                </a:lnTo>
                <a:lnTo>
                  <a:pt x="2206646" y="233344"/>
                </a:lnTo>
                <a:lnTo>
                  <a:pt x="2206646" y="229102"/>
                </a:lnTo>
                <a:lnTo>
                  <a:pt x="2206646" y="233344"/>
                </a:lnTo>
                <a:lnTo>
                  <a:pt x="2206646" y="229102"/>
                </a:lnTo>
                <a:lnTo>
                  <a:pt x="2210890" y="229102"/>
                </a:lnTo>
                <a:lnTo>
                  <a:pt x="2210890" y="224859"/>
                </a:lnTo>
                <a:lnTo>
                  <a:pt x="2210890" y="229102"/>
                </a:lnTo>
                <a:lnTo>
                  <a:pt x="2210890" y="224859"/>
                </a:lnTo>
                <a:lnTo>
                  <a:pt x="2210890" y="229102"/>
                </a:lnTo>
                <a:lnTo>
                  <a:pt x="2210890" y="224859"/>
                </a:lnTo>
                <a:lnTo>
                  <a:pt x="2210890" y="233344"/>
                </a:lnTo>
                <a:lnTo>
                  <a:pt x="2210890" y="237587"/>
                </a:lnTo>
                <a:lnTo>
                  <a:pt x="2210890" y="233344"/>
                </a:lnTo>
                <a:lnTo>
                  <a:pt x="2210890" y="237587"/>
                </a:lnTo>
                <a:lnTo>
                  <a:pt x="2210890" y="233344"/>
                </a:lnTo>
                <a:lnTo>
                  <a:pt x="2215133" y="237587"/>
                </a:lnTo>
                <a:lnTo>
                  <a:pt x="2215133" y="224859"/>
                </a:lnTo>
                <a:lnTo>
                  <a:pt x="2215133" y="229102"/>
                </a:lnTo>
                <a:lnTo>
                  <a:pt x="2215133" y="216374"/>
                </a:lnTo>
                <a:lnTo>
                  <a:pt x="2215133" y="220616"/>
                </a:lnTo>
                <a:lnTo>
                  <a:pt x="2215133" y="216374"/>
                </a:lnTo>
                <a:lnTo>
                  <a:pt x="2219377" y="216374"/>
                </a:lnTo>
                <a:lnTo>
                  <a:pt x="2219377" y="212131"/>
                </a:lnTo>
                <a:lnTo>
                  <a:pt x="2219377" y="216374"/>
                </a:lnTo>
                <a:lnTo>
                  <a:pt x="2219377" y="212131"/>
                </a:lnTo>
                <a:lnTo>
                  <a:pt x="2219377" y="216374"/>
                </a:lnTo>
                <a:lnTo>
                  <a:pt x="2219377" y="212131"/>
                </a:lnTo>
                <a:lnTo>
                  <a:pt x="2219377" y="216374"/>
                </a:lnTo>
                <a:lnTo>
                  <a:pt x="2219377" y="212131"/>
                </a:lnTo>
                <a:lnTo>
                  <a:pt x="2219377" y="216374"/>
                </a:lnTo>
                <a:lnTo>
                  <a:pt x="2219377" y="212131"/>
                </a:lnTo>
                <a:lnTo>
                  <a:pt x="2219377" y="216374"/>
                </a:lnTo>
                <a:lnTo>
                  <a:pt x="2219377" y="212131"/>
                </a:lnTo>
                <a:lnTo>
                  <a:pt x="2223620" y="212131"/>
                </a:lnTo>
                <a:lnTo>
                  <a:pt x="2223620" y="216374"/>
                </a:lnTo>
                <a:lnTo>
                  <a:pt x="2223620" y="212131"/>
                </a:lnTo>
                <a:lnTo>
                  <a:pt x="2223620" y="207888"/>
                </a:lnTo>
                <a:lnTo>
                  <a:pt x="2223620" y="212131"/>
                </a:lnTo>
                <a:lnTo>
                  <a:pt x="2223620" y="207888"/>
                </a:lnTo>
                <a:lnTo>
                  <a:pt x="2223620" y="216374"/>
                </a:lnTo>
                <a:lnTo>
                  <a:pt x="2223620" y="212131"/>
                </a:lnTo>
                <a:lnTo>
                  <a:pt x="2223620" y="224859"/>
                </a:lnTo>
                <a:lnTo>
                  <a:pt x="2223620" y="220616"/>
                </a:lnTo>
                <a:lnTo>
                  <a:pt x="2223620" y="224859"/>
                </a:lnTo>
                <a:lnTo>
                  <a:pt x="2223620" y="220616"/>
                </a:lnTo>
                <a:lnTo>
                  <a:pt x="2223620" y="229102"/>
                </a:lnTo>
                <a:lnTo>
                  <a:pt x="2223620" y="216374"/>
                </a:lnTo>
                <a:lnTo>
                  <a:pt x="2223620" y="233344"/>
                </a:lnTo>
                <a:lnTo>
                  <a:pt x="2223620" y="224859"/>
                </a:lnTo>
                <a:lnTo>
                  <a:pt x="2223620" y="220616"/>
                </a:lnTo>
                <a:lnTo>
                  <a:pt x="2223620" y="224859"/>
                </a:lnTo>
                <a:lnTo>
                  <a:pt x="2223620" y="220616"/>
                </a:lnTo>
                <a:lnTo>
                  <a:pt x="2223620" y="229102"/>
                </a:lnTo>
                <a:lnTo>
                  <a:pt x="2227864" y="220616"/>
                </a:lnTo>
                <a:lnTo>
                  <a:pt x="2227864" y="224859"/>
                </a:lnTo>
                <a:lnTo>
                  <a:pt x="2227864" y="220616"/>
                </a:lnTo>
                <a:lnTo>
                  <a:pt x="2227864" y="216374"/>
                </a:lnTo>
                <a:lnTo>
                  <a:pt x="2227864" y="220616"/>
                </a:lnTo>
                <a:lnTo>
                  <a:pt x="2227864" y="224859"/>
                </a:lnTo>
                <a:lnTo>
                  <a:pt x="2227864" y="220616"/>
                </a:lnTo>
                <a:lnTo>
                  <a:pt x="2227864" y="212131"/>
                </a:lnTo>
                <a:lnTo>
                  <a:pt x="2227864" y="207888"/>
                </a:lnTo>
                <a:lnTo>
                  <a:pt x="2227864" y="212131"/>
                </a:lnTo>
                <a:lnTo>
                  <a:pt x="2227864" y="207888"/>
                </a:lnTo>
                <a:lnTo>
                  <a:pt x="2227864" y="216374"/>
                </a:lnTo>
                <a:lnTo>
                  <a:pt x="2232107" y="212131"/>
                </a:lnTo>
                <a:lnTo>
                  <a:pt x="2232107" y="207888"/>
                </a:lnTo>
                <a:lnTo>
                  <a:pt x="2232107" y="212131"/>
                </a:lnTo>
                <a:lnTo>
                  <a:pt x="2232107" y="207888"/>
                </a:lnTo>
                <a:lnTo>
                  <a:pt x="2232107" y="216374"/>
                </a:lnTo>
                <a:lnTo>
                  <a:pt x="2232107" y="212131"/>
                </a:lnTo>
                <a:lnTo>
                  <a:pt x="2232107" y="224859"/>
                </a:lnTo>
                <a:lnTo>
                  <a:pt x="2232107" y="220616"/>
                </a:lnTo>
                <a:lnTo>
                  <a:pt x="2232107" y="229102"/>
                </a:lnTo>
                <a:lnTo>
                  <a:pt x="2232107" y="224859"/>
                </a:lnTo>
                <a:lnTo>
                  <a:pt x="2232107" y="229102"/>
                </a:lnTo>
                <a:lnTo>
                  <a:pt x="2232107" y="224859"/>
                </a:lnTo>
                <a:lnTo>
                  <a:pt x="2232107" y="233344"/>
                </a:lnTo>
                <a:lnTo>
                  <a:pt x="2232107" y="229102"/>
                </a:lnTo>
                <a:lnTo>
                  <a:pt x="2232107" y="220616"/>
                </a:lnTo>
                <a:lnTo>
                  <a:pt x="2232107" y="224859"/>
                </a:lnTo>
                <a:lnTo>
                  <a:pt x="2232107" y="212131"/>
                </a:lnTo>
                <a:lnTo>
                  <a:pt x="2232107" y="220616"/>
                </a:lnTo>
                <a:lnTo>
                  <a:pt x="2232107" y="216374"/>
                </a:lnTo>
                <a:lnTo>
                  <a:pt x="2232107" y="224859"/>
                </a:lnTo>
                <a:lnTo>
                  <a:pt x="2236351" y="224859"/>
                </a:lnTo>
                <a:lnTo>
                  <a:pt x="2236351" y="220616"/>
                </a:lnTo>
                <a:lnTo>
                  <a:pt x="2236351" y="216374"/>
                </a:lnTo>
                <a:lnTo>
                  <a:pt x="2236351" y="220616"/>
                </a:lnTo>
                <a:lnTo>
                  <a:pt x="2236351" y="233344"/>
                </a:lnTo>
                <a:lnTo>
                  <a:pt x="2236351" y="229102"/>
                </a:lnTo>
                <a:lnTo>
                  <a:pt x="2236351" y="237587"/>
                </a:lnTo>
                <a:lnTo>
                  <a:pt x="2236351" y="229102"/>
                </a:lnTo>
                <a:lnTo>
                  <a:pt x="2236351" y="233344"/>
                </a:lnTo>
                <a:lnTo>
                  <a:pt x="2236351" y="229102"/>
                </a:lnTo>
                <a:lnTo>
                  <a:pt x="2236351" y="250315"/>
                </a:lnTo>
                <a:lnTo>
                  <a:pt x="2236351" y="246072"/>
                </a:lnTo>
                <a:lnTo>
                  <a:pt x="2236351" y="241830"/>
                </a:lnTo>
                <a:lnTo>
                  <a:pt x="2236351" y="246072"/>
                </a:lnTo>
                <a:lnTo>
                  <a:pt x="2236351" y="233344"/>
                </a:lnTo>
                <a:lnTo>
                  <a:pt x="2236351" y="246072"/>
                </a:lnTo>
                <a:lnTo>
                  <a:pt x="2240594" y="246072"/>
                </a:lnTo>
                <a:lnTo>
                  <a:pt x="2240594" y="241830"/>
                </a:lnTo>
                <a:lnTo>
                  <a:pt x="2240594" y="246072"/>
                </a:lnTo>
                <a:lnTo>
                  <a:pt x="2240594" y="241830"/>
                </a:lnTo>
                <a:lnTo>
                  <a:pt x="2240594" y="237587"/>
                </a:lnTo>
                <a:lnTo>
                  <a:pt x="2240594" y="241830"/>
                </a:lnTo>
                <a:lnTo>
                  <a:pt x="2240594" y="246072"/>
                </a:lnTo>
                <a:lnTo>
                  <a:pt x="2240594" y="250315"/>
                </a:lnTo>
                <a:lnTo>
                  <a:pt x="2240594" y="254557"/>
                </a:lnTo>
                <a:lnTo>
                  <a:pt x="2240594" y="258800"/>
                </a:lnTo>
                <a:lnTo>
                  <a:pt x="2240594" y="250315"/>
                </a:lnTo>
                <a:lnTo>
                  <a:pt x="2240594" y="254557"/>
                </a:lnTo>
                <a:lnTo>
                  <a:pt x="2240594" y="258800"/>
                </a:lnTo>
                <a:lnTo>
                  <a:pt x="2240594" y="246072"/>
                </a:lnTo>
                <a:lnTo>
                  <a:pt x="2240594" y="254557"/>
                </a:lnTo>
                <a:lnTo>
                  <a:pt x="2240594" y="241830"/>
                </a:lnTo>
                <a:lnTo>
                  <a:pt x="2240594" y="250315"/>
                </a:lnTo>
                <a:lnTo>
                  <a:pt x="2240594" y="237587"/>
                </a:lnTo>
                <a:lnTo>
                  <a:pt x="2240594" y="241830"/>
                </a:lnTo>
                <a:lnTo>
                  <a:pt x="2240594" y="237587"/>
                </a:lnTo>
                <a:lnTo>
                  <a:pt x="2244838" y="237587"/>
                </a:lnTo>
                <a:lnTo>
                  <a:pt x="2244838" y="241830"/>
                </a:lnTo>
                <a:lnTo>
                  <a:pt x="2244838" y="246072"/>
                </a:lnTo>
                <a:lnTo>
                  <a:pt x="2244838" y="241830"/>
                </a:lnTo>
                <a:lnTo>
                  <a:pt x="2244838" y="233344"/>
                </a:lnTo>
                <a:lnTo>
                  <a:pt x="2244838" y="237587"/>
                </a:lnTo>
                <a:lnTo>
                  <a:pt x="2244838" y="229102"/>
                </a:lnTo>
                <a:lnTo>
                  <a:pt x="2244838" y="233344"/>
                </a:lnTo>
                <a:lnTo>
                  <a:pt x="2244838" y="237587"/>
                </a:lnTo>
                <a:lnTo>
                  <a:pt x="2244838" y="233344"/>
                </a:lnTo>
                <a:lnTo>
                  <a:pt x="2244838" y="229102"/>
                </a:lnTo>
                <a:lnTo>
                  <a:pt x="2244838" y="233344"/>
                </a:lnTo>
                <a:lnTo>
                  <a:pt x="2244838" y="237587"/>
                </a:lnTo>
                <a:lnTo>
                  <a:pt x="2244838" y="233344"/>
                </a:lnTo>
                <a:lnTo>
                  <a:pt x="2244838" y="237587"/>
                </a:lnTo>
                <a:lnTo>
                  <a:pt x="2244838" y="233344"/>
                </a:lnTo>
                <a:lnTo>
                  <a:pt x="2249082" y="237587"/>
                </a:lnTo>
                <a:lnTo>
                  <a:pt x="2249082" y="233344"/>
                </a:lnTo>
                <a:lnTo>
                  <a:pt x="2249082" y="246072"/>
                </a:lnTo>
                <a:lnTo>
                  <a:pt x="2249082" y="241830"/>
                </a:lnTo>
                <a:lnTo>
                  <a:pt x="2249082" y="258800"/>
                </a:lnTo>
                <a:lnTo>
                  <a:pt x="2249082" y="254557"/>
                </a:lnTo>
                <a:lnTo>
                  <a:pt x="2249082" y="263043"/>
                </a:lnTo>
                <a:lnTo>
                  <a:pt x="2249082" y="258800"/>
                </a:lnTo>
                <a:lnTo>
                  <a:pt x="2249082" y="271528"/>
                </a:lnTo>
                <a:lnTo>
                  <a:pt x="2249082" y="263043"/>
                </a:lnTo>
                <a:lnTo>
                  <a:pt x="2249082" y="258800"/>
                </a:lnTo>
                <a:lnTo>
                  <a:pt x="2249082" y="254557"/>
                </a:lnTo>
                <a:lnTo>
                  <a:pt x="2249082" y="263043"/>
                </a:lnTo>
                <a:lnTo>
                  <a:pt x="2253325" y="267285"/>
                </a:lnTo>
                <a:lnTo>
                  <a:pt x="2253325" y="254557"/>
                </a:lnTo>
                <a:lnTo>
                  <a:pt x="2253325" y="263043"/>
                </a:lnTo>
                <a:lnTo>
                  <a:pt x="2253325" y="254557"/>
                </a:lnTo>
                <a:lnTo>
                  <a:pt x="2253325" y="258800"/>
                </a:lnTo>
                <a:lnTo>
                  <a:pt x="2253325" y="250315"/>
                </a:lnTo>
                <a:lnTo>
                  <a:pt x="2253325" y="254557"/>
                </a:lnTo>
                <a:lnTo>
                  <a:pt x="2253325" y="258800"/>
                </a:lnTo>
                <a:lnTo>
                  <a:pt x="2253325" y="254557"/>
                </a:lnTo>
                <a:lnTo>
                  <a:pt x="2253325" y="258800"/>
                </a:lnTo>
                <a:lnTo>
                  <a:pt x="2253325" y="254557"/>
                </a:lnTo>
                <a:lnTo>
                  <a:pt x="2253325" y="267285"/>
                </a:lnTo>
                <a:lnTo>
                  <a:pt x="2253325" y="258800"/>
                </a:lnTo>
                <a:lnTo>
                  <a:pt x="2253325" y="267285"/>
                </a:lnTo>
                <a:lnTo>
                  <a:pt x="2253325" y="263043"/>
                </a:lnTo>
                <a:lnTo>
                  <a:pt x="2253325" y="275771"/>
                </a:lnTo>
                <a:lnTo>
                  <a:pt x="2253325" y="271528"/>
                </a:lnTo>
                <a:lnTo>
                  <a:pt x="2253325" y="284256"/>
                </a:lnTo>
                <a:lnTo>
                  <a:pt x="2253325" y="271528"/>
                </a:lnTo>
                <a:lnTo>
                  <a:pt x="2253325" y="263043"/>
                </a:lnTo>
                <a:lnTo>
                  <a:pt x="2257569" y="271528"/>
                </a:lnTo>
                <a:lnTo>
                  <a:pt x="2257569" y="275771"/>
                </a:lnTo>
                <a:lnTo>
                  <a:pt x="2257569" y="271528"/>
                </a:lnTo>
                <a:lnTo>
                  <a:pt x="2257569" y="292741"/>
                </a:lnTo>
                <a:lnTo>
                  <a:pt x="2257569" y="280013"/>
                </a:lnTo>
                <a:lnTo>
                  <a:pt x="2257569" y="369109"/>
                </a:lnTo>
                <a:lnTo>
                  <a:pt x="2257569" y="352138"/>
                </a:lnTo>
                <a:lnTo>
                  <a:pt x="2257569" y="373351"/>
                </a:lnTo>
                <a:lnTo>
                  <a:pt x="2257569" y="369109"/>
                </a:lnTo>
                <a:lnTo>
                  <a:pt x="2257569" y="390322"/>
                </a:lnTo>
                <a:lnTo>
                  <a:pt x="2257569" y="369109"/>
                </a:lnTo>
                <a:lnTo>
                  <a:pt x="2257569" y="398807"/>
                </a:lnTo>
                <a:lnTo>
                  <a:pt x="2257569" y="390322"/>
                </a:lnTo>
                <a:lnTo>
                  <a:pt x="2257569" y="411535"/>
                </a:lnTo>
                <a:lnTo>
                  <a:pt x="2257569" y="394564"/>
                </a:lnTo>
                <a:lnTo>
                  <a:pt x="2257569" y="407292"/>
                </a:lnTo>
                <a:lnTo>
                  <a:pt x="2261812" y="411535"/>
                </a:lnTo>
                <a:lnTo>
                  <a:pt x="2261812" y="428506"/>
                </a:lnTo>
                <a:lnTo>
                  <a:pt x="2261812" y="445476"/>
                </a:lnTo>
                <a:lnTo>
                  <a:pt x="2261812" y="428506"/>
                </a:lnTo>
                <a:lnTo>
                  <a:pt x="2261812" y="398807"/>
                </a:lnTo>
                <a:lnTo>
                  <a:pt x="2261812" y="424263"/>
                </a:lnTo>
                <a:lnTo>
                  <a:pt x="2261812" y="407292"/>
                </a:lnTo>
                <a:lnTo>
                  <a:pt x="2261812" y="415778"/>
                </a:lnTo>
                <a:lnTo>
                  <a:pt x="2261812" y="394564"/>
                </a:lnTo>
                <a:lnTo>
                  <a:pt x="2261812" y="403050"/>
                </a:lnTo>
                <a:lnTo>
                  <a:pt x="2261812" y="398807"/>
                </a:lnTo>
                <a:lnTo>
                  <a:pt x="2261812" y="407292"/>
                </a:lnTo>
                <a:lnTo>
                  <a:pt x="2261812" y="403050"/>
                </a:lnTo>
                <a:lnTo>
                  <a:pt x="2261812" y="407292"/>
                </a:lnTo>
                <a:lnTo>
                  <a:pt x="2261812" y="394564"/>
                </a:lnTo>
                <a:lnTo>
                  <a:pt x="2261812" y="411535"/>
                </a:lnTo>
                <a:lnTo>
                  <a:pt x="2261812" y="390322"/>
                </a:lnTo>
                <a:lnTo>
                  <a:pt x="2261812" y="398807"/>
                </a:lnTo>
                <a:lnTo>
                  <a:pt x="2261812" y="394564"/>
                </a:lnTo>
                <a:lnTo>
                  <a:pt x="2266056" y="403050"/>
                </a:lnTo>
                <a:lnTo>
                  <a:pt x="2266056" y="415778"/>
                </a:lnTo>
                <a:lnTo>
                  <a:pt x="2266056" y="411535"/>
                </a:lnTo>
                <a:lnTo>
                  <a:pt x="2266056" y="428506"/>
                </a:lnTo>
                <a:lnTo>
                  <a:pt x="2266056" y="415778"/>
                </a:lnTo>
                <a:lnTo>
                  <a:pt x="2266056" y="420020"/>
                </a:lnTo>
                <a:lnTo>
                  <a:pt x="2266056" y="407292"/>
                </a:lnTo>
                <a:lnTo>
                  <a:pt x="2266056" y="420020"/>
                </a:lnTo>
                <a:lnTo>
                  <a:pt x="2266056" y="415778"/>
                </a:lnTo>
                <a:lnTo>
                  <a:pt x="2266056" y="420020"/>
                </a:lnTo>
                <a:lnTo>
                  <a:pt x="2266056" y="407292"/>
                </a:lnTo>
                <a:lnTo>
                  <a:pt x="2266056" y="420020"/>
                </a:lnTo>
                <a:lnTo>
                  <a:pt x="2266056" y="415778"/>
                </a:lnTo>
                <a:lnTo>
                  <a:pt x="2266056" y="445476"/>
                </a:lnTo>
                <a:lnTo>
                  <a:pt x="2266056" y="436991"/>
                </a:lnTo>
                <a:lnTo>
                  <a:pt x="2266056" y="462447"/>
                </a:lnTo>
                <a:lnTo>
                  <a:pt x="2266056" y="458204"/>
                </a:lnTo>
                <a:lnTo>
                  <a:pt x="2266056" y="470932"/>
                </a:lnTo>
                <a:lnTo>
                  <a:pt x="2270299" y="466689"/>
                </a:lnTo>
                <a:lnTo>
                  <a:pt x="2270299" y="470932"/>
                </a:lnTo>
                <a:lnTo>
                  <a:pt x="2270299" y="441233"/>
                </a:lnTo>
                <a:lnTo>
                  <a:pt x="2270299" y="445476"/>
                </a:lnTo>
                <a:lnTo>
                  <a:pt x="2270299" y="428506"/>
                </a:lnTo>
                <a:lnTo>
                  <a:pt x="2270299" y="436991"/>
                </a:lnTo>
                <a:lnTo>
                  <a:pt x="2270299" y="420020"/>
                </a:lnTo>
                <a:lnTo>
                  <a:pt x="2270299" y="428506"/>
                </a:lnTo>
                <a:lnTo>
                  <a:pt x="2270299" y="420020"/>
                </a:lnTo>
                <a:lnTo>
                  <a:pt x="2270299" y="432748"/>
                </a:lnTo>
                <a:lnTo>
                  <a:pt x="2270299" y="415778"/>
                </a:lnTo>
                <a:lnTo>
                  <a:pt x="2270299" y="424263"/>
                </a:lnTo>
                <a:lnTo>
                  <a:pt x="2270299" y="411535"/>
                </a:lnTo>
                <a:lnTo>
                  <a:pt x="2270299" y="415778"/>
                </a:lnTo>
                <a:lnTo>
                  <a:pt x="2270299" y="407292"/>
                </a:lnTo>
                <a:lnTo>
                  <a:pt x="2270299" y="420020"/>
                </a:lnTo>
                <a:lnTo>
                  <a:pt x="2270299" y="411535"/>
                </a:lnTo>
                <a:lnTo>
                  <a:pt x="2270299" y="415778"/>
                </a:lnTo>
                <a:lnTo>
                  <a:pt x="2270299" y="411535"/>
                </a:lnTo>
                <a:lnTo>
                  <a:pt x="2270299" y="407292"/>
                </a:lnTo>
                <a:lnTo>
                  <a:pt x="2270299" y="411535"/>
                </a:lnTo>
                <a:lnTo>
                  <a:pt x="2270299" y="407292"/>
                </a:lnTo>
                <a:lnTo>
                  <a:pt x="2274543" y="407292"/>
                </a:lnTo>
                <a:lnTo>
                  <a:pt x="2274543" y="394564"/>
                </a:lnTo>
                <a:lnTo>
                  <a:pt x="2274543" y="398807"/>
                </a:lnTo>
                <a:lnTo>
                  <a:pt x="2274543" y="390322"/>
                </a:lnTo>
                <a:lnTo>
                  <a:pt x="2274543" y="403050"/>
                </a:lnTo>
                <a:lnTo>
                  <a:pt x="2274543" y="394564"/>
                </a:lnTo>
                <a:lnTo>
                  <a:pt x="2274543" y="403050"/>
                </a:lnTo>
                <a:lnTo>
                  <a:pt x="2274543" y="394564"/>
                </a:lnTo>
                <a:lnTo>
                  <a:pt x="2274543" y="403050"/>
                </a:lnTo>
                <a:lnTo>
                  <a:pt x="2274543" y="386079"/>
                </a:lnTo>
                <a:lnTo>
                  <a:pt x="2274543" y="390322"/>
                </a:lnTo>
                <a:lnTo>
                  <a:pt x="2274543" y="386079"/>
                </a:lnTo>
                <a:lnTo>
                  <a:pt x="2274543" y="390322"/>
                </a:lnTo>
                <a:lnTo>
                  <a:pt x="2274543" y="386079"/>
                </a:lnTo>
                <a:lnTo>
                  <a:pt x="2274543" y="390322"/>
                </a:lnTo>
                <a:lnTo>
                  <a:pt x="2274543" y="386079"/>
                </a:lnTo>
                <a:lnTo>
                  <a:pt x="2274543" y="390322"/>
                </a:lnTo>
                <a:lnTo>
                  <a:pt x="2274543" y="394564"/>
                </a:lnTo>
                <a:lnTo>
                  <a:pt x="2274543" y="403050"/>
                </a:lnTo>
                <a:lnTo>
                  <a:pt x="2274543" y="398807"/>
                </a:lnTo>
                <a:lnTo>
                  <a:pt x="2278786" y="398807"/>
                </a:lnTo>
                <a:lnTo>
                  <a:pt x="2278786" y="390322"/>
                </a:lnTo>
                <a:lnTo>
                  <a:pt x="2278786" y="403050"/>
                </a:lnTo>
                <a:lnTo>
                  <a:pt x="2278786" y="398807"/>
                </a:lnTo>
                <a:lnTo>
                  <a:pt x="2278786" y="369109"/>
                </a:lnTo>
                <a:lnTo>
                  <a:pt x="2278786" y="373351"/>
                </a:lnTo>
                <a:lnTo>
                  <a:pt x="2278786" y="369109"/>
                </a:lnTo>
                <a:lnTo>
                  <a:pt x="2278786" y="373351"/>
                </a:lnTo>
                <a:lnTo>
                  <a:pt x="2278786" y="369109"/>
                </a:lnTo>
                <a:lnTo>
                  <a:pt x="2278786" y="373351"/>
                </a:lnTo>
                <a:lnTo>
                  <a:pt x="2278786" y="377594"/>
                </a:lnTo>
                <a:lnTo>
                  <a:pt x="2278786" y="373351"/>
                </a:lnTo>
                <a:lnTo>
                  <a:pt x="2283030" y="373351"/>
                </a:lnTo>
                <a:lnTo>
                  <a:pt x="2283030" y="369109"/>
                </a:lnTo>
                <a:lnTo>
                  <a:pt x="2283030" y="364866"/>
                </a:lnTo>
                <a:lnTo>
                  <a:pt x="2283030" y="369109"/>
                </a:lnTo>
                <a:lnTo>
                  <a:pt x="2283030" y="373351"/>
                </a:lnTo>
                <a:lnTo>
                  <a:pt x="2283030" y="369109"/>
                </a:lnTo>
                <a:lnTo>
                  <a:pt x="2283030" y="356381"/>
                </a:lnTo>
                <a:lnTo>
                  <a:pt x="2283030" y="360623"/>
                </a:lnTo>
                <a:lnTo>
                  <a:pt x="2283030" y="356381"/>
                </a:lnTo>
                <a:lnTo>
                  <a:pt x="2283030" y="364866"/>
                </a:lnTo>
                <a:lnTo>
                  <a:pt x="2283030" y="352138"/>
                </a:lnTo>
                <a:lnTo>
                  <a:pt x="2287274" y="356381"/>
                </a:lnTo>
                <a:lnTo>
                  <a:pt x="2287274" y="352138"/>
                </a:lnTo>
                <a:lnTo>
                  <a:pt x="2287274" y="347896"/>
                </a:lnTo>
                <a:lnTo>
                  <a:pt x="2287274" y="352138"/>
                </a:lnTo>
                <a:lnTo>
                  <a:pt x="2287274" y="347896"/>
                </a:lnTo>
                <a:lnTo>
                  <a:pt x="2287274" y="352138"/>
                </a:lnTo>
                <a:lnTo>
                  <a:pt x="2287274" y="347896"/>
                </a:lnTo>
                <a:lnTo>
                  <a:pt x="2287274" y="352138"/>
                </a:lnTo>
                <a:lnTo>
                  <a:pt x="2287274" y="356381"/>
                </a:lnTo>
                <a:lnTo>
                  <a:pt x="2287274" y="360623"/>
                </a:lnTo>
                <a:lnTo>
                  <a:pt x="2287274" y="356381"/>
                </a:lnTo>
                <a:lnTo>
                  <a:pt x="2287274" y="364866"/>
                </a:lnTo>
                <a:lnTo>
                  <a:pt x="2287274" y="360623"/>
                </a:lnTo>
                <a:lnTo>
                  <a:pt x="2287274" y="356381"/>
                </a:lnTo>
                <a:lnTo>
                  <a:pt x="2287274" y="347896"/>
                </a:lnTo>
                <a:lnTo>
                  <a:pt x="2287274" y="352138"/>
                </a:lnTo>
                <a:lnTo>
                  <a:pt x="2287274" y="347896"/>
                </a:lnTo>
                <a:lnTo>
                  <a:pt x="2287274" y="352138"/>
                </a:lnTo>
                <a:lnTo>
                  <a:pt x="2287274" y="347896"/>
                </a:lnTo>
                <a:lnTo>
                  <a:pt x="2287274" y="352138"/>
                </a:lnTo>
                <a:lnTo>
                  <a:pt x="2287274" y="347896"/>
                </a:lnTo>
                <a:lnTo>
                  <a:pt x="2291517" y="352138"/>
                </a:lnTo>
                <a:lnTo>
                  <a:pt x="2291517" y="343653"/>
                </a:lnTo>
                <a:lnTo>
                  <a:pt x="2291517" y="347896"/>
                </a:lnTo>
                <a:lnTo>
                  <a:pt x="2291517" y="335168"/>
                </a:lnTo>
                <a:lnTo>
                  <a:pt x="2291517" y="339410"/>
                </a:lnTo>
                <a:lnTo>
                  <a:pt x="2291517" y="352138"/>
                </a:lnTo>
                <a:lnTo>
                  <a:pt x="2291517" y="347896"/>
                </a:lnTo>
                <a:lnTo>
                  <a:pt x="2291517" y="352138"/>
                </a:lnTo>
                <a:lnTo>
                  <a:pt x="2291517" y="347896"/>
                </a:lnTo>
                <a:lnTo>
                  <a:pt x="2291517" y="356381"/>
                </a:lnTo>
                <a:lnTo>
                  <a:pt x="2295761" y="352138"/>
                </a:lnTo>
                <a:lnTo>
                  <a:pt x="2295761" y="347896"/>
                </a:lnTo>
                <a:lnTo>
                  <a:pt x="2295761" y="356381"/>
                </a:lnTo>
                <a:lnTo>
                  <a:pt x="2295761" y="352138"/>
                </a:lnTo>
                <a:lnTo>
                  <a:pt x="2295761" y="330925"/>
                </a:lnTo>
                <a:lnTo>
                  <a:pt x="2295761" y="335168"/>
                </a:lnTo>
                <a:lnTo>
                  <a:pt x="2300004" y="330925"/>
                </a:lnTo>
                <a:lnTo>
                  <a:pt x="2300004" y="326682"/>
                </a:lnTo>
                <a:lnTo>
                  <a:pt x="2300004" y="330925"/>
                </a:lnTo>
                <a:lnTo>
                  <a:pt x="2300004" y="326682"/>
                </a:lnTo>
                <a:lnTo>
                  <a:pt x="2300004" y="322440"/>
                </a:lnTo>
                <a:lnTo>
                  <a:pt x="2300004" y="326682"/>
                </a:lnTo>
                <a:lnTo>
                  <a:pt x="2300004" y="322440"/>
                </a:lnTo>
                <a:lnTo>
                  <a:pt x="2300004" y="330925"/>
                </a:lnTo>
                <a:lnTo>
                  <a:pt x="2300004" y="326682"/>
                </a:lnTo>
                <a:lnTo>
                  <a:pt x="2300004" y="330925"/>
                </a:lnTo>
                <a:lnTo>
                  <a:pt x="2300004" y="326682"/>
                </a:lnTo>
                <a:lnTo>
                  <a:pt x="2300004" y="347896"/>
                </a:lnTo>
                <a:lnTo>
                  <a:pt x="2300004" y="330925"/>
                </a:lnTo>
                <a:lnTo>
                  <a:pt x="2300004" y="356381"/>
                </a:lnTo>
                <a:lnTo>
                  <a:pt x="2300004" y="352138"/>
                </a:lnTo>
                <a:lnTo>
                  <a:pt x="2304248" y="356381"/>
                </a:lnTo>
                <a:lnTo>
                  <a:pt x="2304248" y="347896"/>
                </a:lnTo>
                <a:lnTo>
                  <a:pt x="2304248" y="356381"/>
                </a:lnTo>
                <a:lnTo>
                  <a:pt x="2304248" y="347896"/>
                </a:lnTo>
                <a:lnTo>
                  <a:pt x="2304248" y="360623"/>
                </a:lnTo>
                <a:lnTo>
                  <a:pt x="2304248" y="356381"/>
                </a:lnTo>
                <a:lnTo>
                  <a:pt x="2304248" y="360623"/>
                </a:lnTo>
                <a:lnTo>
                  <a:pt x="2304248" y="343653"/>
                </a:lnTo>
                <a:lnTo>
                  <a:pt x="2304248" y="347896"/>
                </a:lnTo>
                <a:lnTo>
                  <a:pt x="2304248" y="356381"/>
                </a:lnTo>
                <a:lnTo>
                  <a:pt x="2304248" y="352138"/>
                </a:lnTo>
                <a:lnTo>
                  <a:pt x="2304248" y="364866"/>
                </a:lnTo>
                <a:lnTo>
                  <a:pt x="2304248" y="356381"/>
                </a:lnTo>
                <a:lnTo>
                  <a:pt x="2304248" y="352138"/>
                </a:lnTo>
                <a:lnTo>
                  <a:pt x="2304248" y="347896"/>
                </a:lnTo>
                <a:lnTo>
                  <a:pt x="2304248" y="356381"/>
                </a:lnTo>
                <a:lnTo>
                  <a:pt x="2308491" y="356381"/>
                </a:lnTo>
                <a:lnTo>
                  <a:pt x="2308491" y="352138"/>
                </a:lnTo>
                <a:lnTo>
                  <a:pt x="2308491" y="356381"/>
                </a:lnTo>
                <a:lnTo>
                  <a:pt x="2308491" y="347896"/>
                </a:lnTo>
                <a:lnTo>
                  <a:pt x="2308491" y="343653"/>
                </a:lnTo>
                <a:lnTo>
                  <a:pt x="2308491" y="347896"/>
                </a:lnTo>
                <a:lnTo>
                  <a:pt x="2308491" y="343653"/>
                </a:lnTo>
                <a:lnTo>
                  <a:pt x="2308491" y="352138"/>
                </a:lnTo>
                <a:lnTo>
                  <a:pt x="2308491" y="347896"/>
                </a:lnTo>
                <a:lnTo>
                  <a:pt x="2308491" y="352138"/>
                </a:lnTo>
                <a:lnTo>
                  <a:pt x="2308491" y="356381"/>
                </a:lnTo>
                <a:lnTo>
                  <a:pt x="2308491" y="360623"/>
                </a:lnTo>
                <a:lnTo>
                  <a:pt x="2308491" y="356381"/>
                </a:lnTo>
                <a:lnTo>
                  <a:pt x="2308491" y="360623"/>
                </a:lnTo>
                <a:lnTo>
                  <a:pt x="2308491" y="352138"/>
                </a:lnTo>
                <a:lnTo>
                  <a:pt x="2308491" y="347896"/>
                </a:lnTo>
                <a:lnTo>
                  <a:pt x="2308491" y="352138"/>
                </a:lnTo>
                <a:lnTo>
                  <a:pt x="2308491" y="347896"/>
                </a:lnTo>
                <a:lnTo>
                  <a:pt x="2312735" y="343653"/>
                </a:lnTo>
                <a:lnTo>
                  <a:pt x="2312735" y="339410"/>
                </a:lnTo>
                <a:lnTo>
                  <a:pt x="2312735" y="343653"/>
                </a:lnTo>
                <a:lnTo>
                  <a:pt x="2312735" y="339410"/>
                </a:lnTo>
                <a:lnTo>
                  <a:pt x="2312735" y="330925"/>
                </a:lnTo>
                <a:lnTo>
                  <a:pt x="2312735" y="335168"/>
                </a:lnTo>
                <a:lnTo>
                  <a:pt x="2312735" y="322440"/>
                </a:lnTo>
                <a:lnTo>
                  <a:pt x="2316978" y="322440"/>
                </a:lnTo>
                <a:lnTo>
                  <a:pt x="2316978" y="326682"/>
                </a:lnTo>
                <a:lnTo>
                  <a:pt x="2316978" y="330925"/>
                </a:lnTo>
                <a:lnTo>
                  <a:pt x="2316978" y="326682"/>
                </a:lnTo>
                <a:lnTo>
                  <a:pt x="2316978" y="330925"/>
                </a:lnTo>
                <a:lnTo>
                  <a:pt x="2316978" y="326682"/>
                </a:lnTo>
                <a:lnTo>
                  <a:pt x="2316978" y="330925"/>
                </a:lnTo>
                <a:lnTo>
                  <a:pt x="2316978" y="326682"/>
                </a:lnTo>
                <a:lnTo>
                  <a:pt x="2316978" y="322440"/>
                </a:lnTo>
                <a:lnTo>
                  <a:pt x="2316978" y="318197"/>
                </a:lnTo>
                <a:lnTo>
                  <a:pt x="2316978" y="313954"/>
                </a:lnTo>
                <a:lnTo>
                  <a:pt x="2321222" y="313954"/>
                </a:lnTo>
                <a:lnTo>
                  <a:pt x="2321222" y="309712"/>
                </a:lnTo>
                <a:lnTo>
                  <a:pt x="2321222" y="313954"/>
                </a:lnTo>
                <a:lnTo>
                  <a:pt x="2321222" y="309712"/>
                </a:lnTo>
                <a:lnTo>
                  <a:pt x="2321222" y="313954"/>
                </a:lnTo>
                <a:lnTo>
                  <a:pt x="2321222" y="309712"/>
                </a:lnTo>
                <a:lnTo>
                  <a:pt x="2321222" y="305469"/>
                </a:lnTo>
                <a:lnTo>
                  <a:pt x="2321222" y="309712"/>
                </a:lnTo>
                <a:lnTo>
                  <a:pt x="2321222" y="305469"/>
                </a:lnTo>
                <a:lnTo>
                  <a:pt x="2321222" y="309712"/>
                </a:lnTo>
                <a:lnTo>
                  <a:pt x="2321222" y="296984"/>
                </a:lnTo>
                <a:lnTo>
                  <a:pt x="2321222" y="301226"/>
                </a:lnTo>
                <a:lnTo>
                  <a:pt x="2321222" y="305469"/>
                </a:lnTo>
                <a:lnTo>
                  <a:pt x="2325466" y="305469"/>
                </a:lnTo>
                <a:lnTo>
                  <a:pt x="2325466" y="301226"/>
                </a:lnTo>
                <a:lnTo>
                  <a:pt x="2325466" y="305469"/>
                </a:lnTo>
                <a:lnTo>
                  <a:pt x="2325466" y="301226"/>
                </a:lnTo>
                <a:lnTo>
                  <a:pt x="2325466" y="305469"/>
                </a:lnTo>
                <a:lnTo>
                  <a:pt x="2325466" y="301226"/>
                </a:lnTo>
                <a:lnTo>
                  <a:pt x="2325466" y="305469"/>
                </a:lnTo>
                <a:lnTo>
                  <a:pt x="2325466" y="309712"/>
                </a:lnTo>
                <a:lnTo>
                  <a:pt x="2325466" y="313954"/>
                </a:lnTo>
                <a:lnTo>
                  <a:pt x="2325466" y="309712"/>
                </a:lnTo>
                <a:lnTo>
                  <a:pt x="2325466" y="305469"/>
                </a:lnTo>
                <a:lnTo>
                  <a:pt x="2325466" y="301226"/>
                </a:lnTo>
                <a:lnTo>
                  <a:pt x="2325466" y="305469"/>
                </a:lnTo>
                <a:lnTo>
                  <a:pt x="2325466" y="301226"/>
                </a:lnTo>
                <a:lnTo>
                  <a:pt x="2325466" y="305469"/>
                </a:lnTo>
                <a:lnTo>
                  <a:pt x="2325466" y="301226"/>
                </a:lnTo>
                <a:lnTo>
                  <a:pt x="2329709" y="296984"/>
                </a:lnTo>
                <a:lnTo>
                  <a:pt x="2329709" y="301226"/>
                </a:lnTo>
                <a:lnTo>
                  <a:pt x="2329709" y="296984"/>
                </a:lnTo>
                <a:lnTo>
                  <a:pt x="2329709" y="292741"/>
                </a:lnTo>
                <a:lnTo>
                  <a:pt x="2329709" y="296984"/>
                </a:lnTo>
                <a:lnTo>
                  <a:pt x="2329709" y="301226"/>
                </a:lnTo>
                <a:lnTo>
                  <a:pt x="2329709" y="296984"/>
                </a:lnTo>
                <a:lnTo>
                  <a:pt x="2329709" y="301226"/>
                </a:lnTo>
                <a:lnTo>
                  <a:pt x="2329709" y="296984"/>
                </a:lnTo>
                <a:lnTo>
                  <a:pt x="2329709" y="301226"/>
                </a:lnTo>
                <a:lnTo>
                  <a:pt x="2329709" y="296984"/>
                </a:lnTo>
                <a:lnTo>
                  <a:pt x="2329709" y="313954"/>
                </a:lnTo>
                <a:lnTo>
                  <a:pt x="2329709" y="309712"/>
                </a:lnTo>
                <a:lnTo>
                  <a:pt x="2333953" y="313954"/>
                </a:lnTo>
                <a:lnTo>
                  <a:pt x="2333953" y="305469"/>
                </a:lnTo>
                <a:lnTo>
                  <a:pt x="2333953" y="313954"/>
                </a:lnTo>
                <a:lnTo>
                  <a:pt x="2333953" y="296984"/>
                </a:lnTo>
                <a:lnTo>
                  <a:pt x="2333953" y="301226"/>
                </a:lnTo>
                <a:lnTo>
                  <a:pt x="2333953" y="305469"/>
                </a:lnTo>
                <a:lnTo>
                  <a:pt x="2333953" y="301226"/>
                </a:lnTo>
                <a:lnTo>
                  <a:pt x="2333953" y="305469"/>
                </a:lnTo>
                <a:lnTo>
                  <a:pt x="2333953" y="301226"/>
                </a:lnTo>
                <a:lnTo>
                  <a:pt x="2333953" y="305469"/>
                </a:lnTo>
                <a:lnTo>
                  <a:pt x="2333953" y="296984"/>
                </a:lnTo>
                <a:lnTo>
                  <a:pt x="2333953" y="301226"/>
                </a:lnTo>
                <a:lnTo>
                  <a:pt x="2333953" y="343653"/>
                </a:lnTo>
                <a:lnTo>
                  <a:pt x="2333953" y="330925"/>
                </a:lnTo>
                <a:lnTo>
                  <a:pt x="2338196" y="343653"/>
                </a:lnTo>
                <a:lnTo>
                  <a:pt x="2338196" y="326682"/>
                </a:lnTo>
                <a:lnTo>
                  <a:pt x="2338196" y="343653"/>
                </a:lnTo>
                <a:lnTo>
                  <a:pt x="2338196" y="330925"/>
                </a:lnTo>
                <a:lnTo>
                  <a:pt x="2338196" y="335168"/>
                </a:lnTo>
                <a:lnTo>
                  <a:pt x="2338196" y="322440"/>
                </a:lnTo>
                <a:lnTo>
                  <a:pt x="2338196" y="326682"/>
                </a:lnTo>
                <a:lnTo>
                  <a:pt x="2338196" y="335168"/>
                </a:lnTo>
                <a:lnTo>
                  <a:pt x="2338196" y="326682"/>
                </a:lnTo>
                <a:lnTo>
                  <a:pt x="2338196" y="335168"/>
                </a:lnTo>
                <a:lnTo>
                  <a:pt x="2338196" y="322440"/>
                </a:lnTo>
                <a:lnTo>
                  <a:pt x="2338196" y="326682"/>
                </a:lnTo>
                <a:lnTo>
                  <a:pt x="2338196" y="343653"/>
                </a:lnTo>
                <a:lnTo>
                  <a:pt x="2338196" y="330925"/>
                </a:lnTo>
                <a:lnTo>
                  <a:pt x="2338196" y="347896"/>
                </a:lnTo>
                <a:lnTo>
                  <a:pt x="2342440" y="343653"/>
                </a:lnTo>
                <a:lnTo>
                  <a:pt x="2342440" y="322440"/>
                </a:lnTo>
                <a:lnTo>
                  <a:pt x="2342440" y="326682"/>
                </a:lnTo>
                <a:lnTo>
                  <a:pt x="2342440" y="313954"/>
                </a:lnTo>
                <a:lnTo>
                  <a:pt x="2342440" y="322440"/>
                </a:lnTo>
                <a:lnTo>
                  <a:pt x="2342440" y="309712"/>
                </a:lnTo>
                <a:lnTo>
                  <a:pt x="2342440" y="313954"/>
                </a:lnTo>
                <a:lnTo>
                  <a:pt x="2342440" y="322440"/>
                </a:lnTo>
                <a:lnTo>
                  <a:pt x="2342440" y="318197"/>
                </a:lnTo>
                <a:lnTo>
                  <a:pt x="2342440" y="313954"/>
                </a:lnTo>
                <a:lnTo>
                  <a:pt x="2342440" y="309712"/>
                </a:lnTo>
                <a:lnTo>
                  <a:pt x="2342440" y="322440"/>
                </a:lnTo>
                <a:lnTo>
                  <a:pt x="2342440" y="313954"/>
                </a:lnTo>
                <a:lnTo>
                  <a:pt x="2342440" y="335168"/>
                </a:lnTo>
                <a:lnTo>
                  <a:pt x="2342440" y="326682"/>
                </a:lnTo>
                <a:lnTo>
                  <a:pt x="2346683" y="326682"/>
                </a:lnTo>
                <a:lnTo>
                  <a:pt x="2346683" y="313954"/>
                </a:lnTo>
                <a:lnTo>
                  <a:pt x="2346683" y="318197"/>
                </a:lnTo>
                <a:lnTo>
                  <a:pt x="2346683" y="313954"/>
                </a:lnTo>
                <a:lnTo>
                  <a:pt x="2346683" y="326682"/>
                </a:lnTo>
                <a:lnTo>
                  <a:pt x="2346683" y="318197"/>
                </a:lnTo>
                <a:lnTo>
                  <a:pt x="2346683" y="313954"/>
                </a:lnTo>
                <a:lnTo>
                  <a:pt x="2346683" y="318197"/>
                </a:lnTo>
                <a:lnTo>
                  <a:pt x="2346683" y="305469"/>
                </a:lnTo>
                <a:lnTo>
                  <a:pt x="2346683" y="309712"/>
                </a:lnTo>
                <a:lnTo>
                  <a:pt x="2346683" y="301226"/>
                </a:lnTo>
                <a:lnTo>
                  <a:pt x="2350927" y="301226"/>
                </a:lnTo>
                <a:lnTo>
                  <a:pt x="2350927" y="305469"/>
                </a:lnTo>
                <a:lnTo>
                  <a:pt x="2350927" y="301226"/>
                </a:lnTo>
                <a:lnTo>
                  <a:pt x="2350927" y="296984"/>
                </a:lnTo>
                <a:lnTo>
                  <a:pt x="2350927" y="292741"/>
                </a:lnTo>
                <a:lnTo>
                  <a:pt x="2350927" y="296984"/>
                </a:lnTo>
                <a:lnTo>
                  <a:pt x="2350927" y="292741"/>
                </a:lnTo>
                <a:lnTo>
                  <a:pt x="2350927" y="296984"/>
                </a:lnTo>
                <a:lnTo>
                  <a:pt x="2350927" y="288498"/>
                </a:lnTo>
                <a:lnTo>
                  <a:pt x="2355170" y="284256"/>
                </a:lnTo>
                <a:lnTo>
                  <a:pt x="2355170" y="288498"/>
                </a:lnTo>
                <a:lnTo>
                  <a:pt x="2355170" y="284256"/>
                </a:lnTo>
                <a:lnTo>
                  <a:pt x="2355170" y="288498"/>
                </a:lnTo>
                <a:lnTo>
                  <a:pt x="2355170" y="284256"/>
                </a:lnTo>
                <a:lnTo>
                  <a:pt x="2355170" y="288498"/>
                </a:lnTo>
                <a:lnTo>
                  <a:pt x="2355170" y="292741"/>
                </a:lnTo>
                <a:lnTo>
                  <a:pt x="2355170" y="296984"/>
                </a:lnTo>
                <a:lnTo>
                  <a:pt x="2355170" y="292741"/>
                </a:lnTo>
                <a:lnTo>
                  <a:pt x="2355170" y="288498"/>
                </a:lnTo>
                <a:lnTo>
                  <a:pt x="2355170" y="292741"/>
                </a:lnTo>
                <a:lnTo>
                  <a:pt x="2355170" y="288498"/>
                </a:lnTo>
                <a:lnTo>
                  <a:pt x="2355170" y="292741"/>
                </a:lnTo>
                <a:lnTo>
                  <a:pt x="2355170" y="288498"/>
                </a:lnTo>
                <a:lnTo>
                  <a:pt x="2355170" y="296984"/>
                </a:lnTo>
                <a:lnTo>
                  <a:pt x="2359414" y="296984"/>
                </a:lnTo>
                <a:lnTo>
                  <a:pt x="2359414" y="305469"/>
                </a:lnTo>
                <a:lnTo>
                  <a:pt x="2359414" y="301226"/>
                </a:lnTo>
                <a:lnTo>
                  <a:pt x="2359414" y="309712"/>
                </a:lnTo>
                <a:lnTo>
                  <a:pt x="2359414" y="301226"/>
                </a:lnTo>
                <a:lnTo>
                  <a:pt x="2359414" y="305469"/>
                </a:lnTo>
                <a:lnTo>
                  <a:pt x="2359414" y="296984"/>
                </a:lnTo>
                <a:lnTo>
                  <a:pt x="2359414" y="305469"/>
                </a:lnTo>
                <a:lnTo>
                  <a:pt x="2359414" y="292741"/>
                </a:lnTo>
                <a:lnTo>
                  <a:pt x="2359414" y="296984"/>
                </a:lnTo>
                <a:lnTo>
                  <a:pt x="2363657" y="296984"/>
                </a:lnTo>
                <a:lnTo>
                  <a:pt x="2363657" y="301226"/>
                </a:lnTo>
                <a:lnTo>
                  <a:pt x="2363657" y="296984"/>
                </a:lnTo>
                <a:lnTo>
                  <a:pt x="2363657" y="292741"/>
                </a:lnTo>
                <a:lnTo>
                  <a:pt x="2363657" y="296984"/>
                </a:lnTo>
                <a:lnTo>
                  <a:pt x="2363657" y="292741"/>
                </a:lnTo>
                <a:lnTo>
                  <a:pt x="2363657" y="288498"/>
                </a:lnTo>
                <a:lnTo>
                  <a:pt x="2363657" y="292741"/>
                </a:lnTo>
                <a:lnTo>
                  <a:pt x="2363657" y="288498"/>
                </a:lnTo>
                <a:lnTo>
                  <a:pt x="2363657" y="284256"/>
                </a:lnTo>
                <a:lnTo>
                  <a:pt x="2363657" y="288498"/>
                </a:lnTo>
                <a:lnTo>
                  <a:pt x="2363657" y="284256"/>
                </a:lnTo>
                <a:lnTo>
                  <a:pt x="2363657" y="288498"/>
                </a:lnTo>
                <a:lnTo>
                  <a:pt x="2363657" y="284256"/>
                </a:lnTo>
                <a:lnTo>
                  <a:pt x="2367901" y="288498"/>
                </a:lnTo>
                <a:lnTo>
                  <a:pt x="2367901" y="280013"/>
                </a:lnTo>
                <a:lnTo>
                  <a:pt x="2367901" y="284256"/>
                </a:lnTo>
                <a:lnTo>
                  <a:pt x="2367901" y="280013"/>
                </a:lnTo>
                <a:lnTo>
                  <a:pt x="2367901" y="275771"/>
                </a:lnTo>
                <a:lnTo>
                  <a:pt x="2367901" y="280013"/>
                </a:lnTo>
                <a:lnTo>
                  <a:pt x="2367901" y="275771"/>
                </a:lnTo>
                <a:lnTo>
                  <a:pt x="2367901" y="280013"/>
                </a:lnTo>
                <a:lnTo>
                  <a:pt x="2367901" y="284256"/>
                </a:lnTo>
                <a:lnTo>
                  <a:pt x="2367901" y="280013"/>
                </a:lnTo>
                <a:lnTo>
                  <a:pt x="2367901" y="275771"/>
                </a:lnTo>
                <a:lnTo>
                  <a:pt x="2367901" y="280013"/>
                </a:lnTo>
                <a:lnTo>
                  <a:pt x="2367901" y="284256"/>
                </a:lnTo>
                <a:lnTo>
                  <a:pt x="2372145" y="284256"/>
                </a:lnTo>
                <a:lnTo>
                  <a:pt x="2372145" y="288498"/>
                </a:lnTo>
                <a:lnTo>
                  <a:pt x="2372145" y="292741"/>
                </a:lnTo>
                <a:lnTo>
                  <a:pt x="2372145" y="296984"/>
                </a:lnTo>
                <a:lnTo>
                  <a:pt x="2372145" y="292741"/>
                </a:lnTo>
                <a:lnTo>
                  <a:pt x="2372145" y="284256"/>
                </a:lnTo>
                <a:lnTo>
                  <a:pt x="2372145" y="288498"/>
                </a:lnTo>
                <a:lnTo>
                  <a:pt x="2372145" y="280013"/>
                </a:lnTo>
                <a:lnTo>
                  <a:pt x="2376388" y="280013"/>
                </a:lnTo>
                <a:lnTo>
                  <a:pt x="2376388" y="284256"/>
                </a:lnTo>
                <a:lnTo>
                  <a:pt x="2376388" y="288498"/>
                </a:lnTo>
                <a:lnTo>
                  <a:pt x="2376388" y="284256"/>
                </a:lnTo>
                <a:lnTo>
                  <a:pt x="2376388" y="275771"/>
                </a:lnTo>
                <a:lnTo>
                  <a:pt x="2376388" y="271528"/>
                </a:lnTo>
                <a:lnTo>
                  <a:pt x="2376388" y="267285"/>
                </a:lnTo>
                <a:lnTo>
                  <a:pt x="2376388" y="271528"/>
                </a:lnTo>
                <a:lnTo>
                  <a:pt x="2376388" y="267285"/>
                </a:lnTo>
                <a:lnTo>
                  <a:pt x="2376388" y="271528"/>
                </a:lnTo>
                <a:lnTo>
                  <a:pt x="2376388" y="267285"/>
                </a:lnTo>
                <a:lnTo>
                  <a:pt x="2380632" y="267285"/>
                </a:lnTo>
                <a:lnTo>
                  <a:pt x="2380632" y="263043"/>
                </a:lnTo>
                <a:lnTo>
                  <a:pt x="2380632" y="267285"/>
                </a:lnTo>
                <a:lnTo>
                  <a:pt x="2380632" y="271528"/>
                </a:lnTo>
                <a:lnTo>
                  <a:pt x="2380632" y="267285"/>
                </a:lnTo>
                <a:lnTo>
                  <a:pt x="2380632" y="271528"/>
                </a:lnTo>
                <a:lnTo>
                  <a:pt x="2380632" y="267285"/>
                </a:lnTo>
                <a:lnTo>
                  <a:pt x="2380632" y="258800"/>
                </a:lnTo>
                <a:lnTo>
                  <a:pt x="2380632" y="263043"/>
                </a:lnTo>
                <a:lnTo>
                  <a:pt x="2380632" y="258800"/>
                </a:lnTo>
                <a:lnTo>
                  <a:pt x="2380632" y="263043"/>
                </a:lnTo>
                <a:lnTo>
                  <a:pt x="2380632" y="258800"/>
                </a:lnTo>
                <a:lnTo>
                  <a:pt x="2380632" y="263043"/>
                </a:lnTo>
                <a:lnTo>
                  <a:pt x="2380632" y="258800"/>
                </a:lnTo>
                <a:lnTo>
                  <a:pt x="2380632" y="263043"/>
                </a:lnTo>
                <a:lnTo>
                  <a:pt x="2380632" y="258800"/>
                </a:lnTo>
                <a:lnTo>
                  <a:pt x="2380632" y="263043"/>
                </a:lnTo>
                <a:lnTo>
                  <a:pt x="2380632" y="258800"/>
                </a:lnTo>
                <a:lnTo>
                  <a:pt x="2380632" y="263043"/>
                </a:lnTo>
                <a:lnTo>
                  <a:pt x="2380632" y="254557"/>
                </a:lnTo>
                <a:lnTo>
                  <a:pt x="2384875" y="254557"/>
                </a:lnTo>
                <a:lnTo>
                  <a:pt x="2384875" y="263043"/>
                </a:lnTo>
                <a:lnTo>
                  <a:pt x="2384875" y="258800"/>
                </a:lnTo>
                <a:lnTo>
                  <a:pt x="2384875" y="263043"/>
                </a:lnTo>
                <a:lnTo>
                  <a:pt x="2384875" y="258800"/>
                </a:lnTo>
                <a:lnTo>
                  <a:pt x="2384875" y="254557"/>
                </a:lnTo>
                <a:lnTo>
                  <a:pt x="2384875" y="250315"/>
                </a:lnTo>
                <a:lnTo>
                  <a:pt x="2384875" y="246072"/>
                </a:lnTo>
                <a:lnTo>
                  <a:pt x="2384875" y="241830"/>
                </a:lnTo>
                <a:lnTo>
                  <a:pt x="2384875" y="246072"/>
                </a:lnTo>
                <a:lnTo>
                  <a:pt x="2384875" y="250315"/>
                </a:lnTo>
                <a:lnTo>
                  <a:pt x="2384875" y="246072"/>
                </a:lnTo>
                <a:lnTo>
                  <a:pt x="2384875" y="250315"/>
                </a:lnTo>
                <a:lnTo>
                  <a:pt x="2389119" y="250315"/>
                </a:lnTo>
                <a:lnTo>
                  <a:pt x="2389119" y="246072"/>
                </a:lnTo>
                <a:lnTo>
                  <a:pt x="2389119" y="250315"/>
                </a:lnTo>
                <a:lnTo>
                  <a:pt x="2389119" y="246072"/>
                </a:lnTo>
                <a:lnTo>
                  <a:pt x="2389119" y="250315"/>
                </a:lnTo>
                <a:lnTo>
                  <a:pt x="2389119" y="246072"/>
                </a:lnTo>
                <a:lnTo>
                  <a:pt x="2389119" y="258800"/>
                </a:lnTo>
                <a:lnTo>
                  <a:pt x="2389119" y="254557"/>
                </a:lnTo>
                <a:lnTo>
                  <a:pt x="2389119" y="250315"/>
                </a:lnTo>
                <a:lnTo>
                  <a:pt x="2389119" y="254557"/>
                </a:lnTo>
                <a:lnTo>
                  <a:pt x="2389119" y="237587"/>
                </a:lnTo>
                <a:lnTo>
                  <a:pt x="2389119" y="241830"/>
                </a:lnTo>
                <a:lnTo>
                  <a:pt x="2389119" y="237587"/>
                </a:lnTo>
                <a:lnTo>
                  <a:pt x="2389119" y="241830"/>
                </a:lnTo>
                <a:lnTo>
                  <a:pt x="2393362" y="241830"/>
                </a:lnTo>
                <a:lnTo>
                  <a:pt x="2393362" y="237587"/>
                </a:lnTo>
                <a:lnTo>
                  <a:pt x="2393362" y="241830"/>
                </a:lnTo>
                <a:lnTo>
                  <a:pt x="2393362" y="237587"/>
                </a:lnTo>
                <a:lnTo>
                  <a:pt x="2393362" y="241830"/>
                </a:lnTo>
                <a:lnTo>
                  <a:pt x="2393362" y="237587"/>
                </a:lnTo>
                <a:lnTo>
                  <a:pt x="2393362" y="246072"/>
                </a:lnTo>
                <a:lnTo>
                  <a:pt x="2393362" y="241830"/>
                </a:lnTo>
                <a:lnTo>
                  <a:pt x="2393362" y="250315"/>
                </a:lnTo>
                <a:lnTo>
                  <a:pt x="2393362" y="246072"/>
                </a:lnTo>
                <a:lnTo>
                  <a:pt x="2393362" y="250315"/>
                </a:lnTo>
                <a:lnTo>
                  <a:pt x="2393362" y="246072"/>
                </a:lnTo>
                <a:lnTo>
                  <a:pt x="2393362" y="241830"/>
                </a:lnTo>
                <a:lnTo>
                  <a:pt x="2393362" y="237587"/>
                </a:lnTo>
                <a:lnTo>
                  <a:pt x="2393362" y="233344"/>
                </a:lnTo>
                <a:lnTo>
                  <a:pt x="2393362" y="237587"/>
                </a:lnTo>
                <a:lnTo>
                  <a:pt x="2397606" y="237587"/>
                </a:lnTo>
                <a:lnTo>
                  <a:pt x="2397606" y="241830"/>
                </a:lnTo>
                <a:lnTo>
                  <a:pt x="2397606" y="237587"/>
                </a:lnTo>
                <a:lnTo>
                  <a:pt x="2397606" y="241830"/>
                </a:lnTo>
                <a:lnTo>
                  <a:pt x="2397606" y="246072"/>
                </a:lnTo>
                <a:lnTo>
                  <a:pt x="2397606" y="237587"/>
                </a:lnTo>
                <a:lnTo>
                  <a:pt x="2397606" y="229102"/>
                </a:lnTo>
                <a:lnTo>
                  <a:pt x="2397606" y="233344"/>
                </a:lnTo>
                <a:lnTo>
                  <a:pt x="2397606" y="229102"/>
                </a:lnTo>
                <a:lnTo>
                  <a:pt x="2397606" y="233344"/>
                </a:lnTo>
                <a:lnTo>
                  <a:pt x="2397606" y="224859"/>
                </a:lnTo>
                <a:lnTo>
                  <a:pt x="2401849" y="224859"/>
                </a:lnTo>
                <a:lnTo>
                  <a:pt x="2401849" y="229102"/>
                </a:lnTo>
                <a:lnTo>
                  <a:pt x="2401849" y="224859"/>
                </a:lnTo>
                <a:lnTo>
                  <a:pt x="2401849" y="220616"/>
                </a:lnTo>
                <a:lnTo>
                  <a:pt x="2401849" y="216374"/>
                </a:lnTo>
                <a:lnTo>
                  <a:pt x="2401849" y="220616"/>
                </a:lnTo>
                <a:lnTo>
                  <a:pt x="2401849" y="216374"/>
                </a:lnTo>
                <a:lnTo>
                  <a:pt x="2406093" y="220616"/>
                </a:lnTo>
                <a:lnTo>
                  <a:pt x="2406093" y="216374"/>
                </a:lnTo>
                <a:lnTo>
                  <a:pt x="2406093" y="220616"/>
                </a:lnTo>
                <a:lnTo>
                  <a:pt x="2406093" y="216374"/>
                </a:lnTo>
                <a:lnTo>
                  <a:pt x="2406093" y="229102"/>
                </a:lnTo>
                <a:lnTo>
                  <a:pt x="2406093" y="224859"/>
                </a:lnTo>
                <a:lnTo>
                  <a:pt x="2406093" y="233344"/>
                </a:lnTo>
                <a:lnTo>
                  <a:pt x="2406093" y="229102"/>
                </a:lnTo>
                <a:lnTo>
                  <a:pt x="2406093" y="216374"/>
                </a:lnTo>
                <a:lnTo>
                  <a:pt x="2406093" y="220616"/>
                </a:lnTo>
                <a:lnTo>
                  <a:pt x="2406093" y="212131"/>
                </a:lnTo>
                <a:lnTo>
                  <a:pt x="2410337" y="212131"/>
                </a:lnTo>
                <a:lnTo>
                  <a:pt x="2410337" y="216374"/>
                </a:lnTo>
                <a:lnTo>
                  <a:pt x="2410337" y="212131"/>
                </a:lnTo>
                <a:lnTo>
                  <a:pt x="2410337" y="216374"/>
                </a:lnTo>
                <a:lnTo>
                  <a:pt x="2410337" y="212131"/>
                </a:lnTo>
                <a:lnTo>
                  <a:pt x="2410337" y="216374"/>
                </a:lnTo>
                <a:lnTo>
                  <a:pt x="2410337" y="212131"/>
                </a:lnTo>
                <a:lnTo>
                  <a:pt x="2410337" y="216374"/>
                </a:lnTo>
                <a:lnTo>
                  <a:pt x="2410337" y="212131"/>
                </a:lnTo>
                <a:lnTo>
                  <a:pt x="2410337" y="220616"/>
                </a:lnTo>
                <a:lnTo>
                  <a:pt x="2410337" y="216374"/>
                </a:lnTo>
                <a:lnTo>
                  <a:pt x="2410337" y="212131"/>
                </a:lnTo>
                <a:lnTo>
                  <a:pt x="2410337" y="216374"/>
                </a:lnTo>
                <a:lnTo>
                  <a:pt x="2410337" y="212131"/>
                </a:lnTo>
                <a:lnTo>
                  <a:pt x="2414580" y="212131"/>
                </a:lnTo>
                <a:lnTo>
                  <a:pt x="2414580" y="216374"/>
                </a:lnTo>
                <a:lnTo>
                  <a:pt x="2414580" y="212131"/>
                </a:lnTo>
                <a:lnTo>
                  <a:pt x="2414580" y="216374"/>
                </a:lnTo>
                <a:lnTo>
                  <a:pt x="2414580" y="212131"/>
                </a:lnTo>
                <a:lnTo>
                  <a:pt x="2414580" y="207888"/>
                </a:lnTo>
                <a:lnTo>
                  <a:pt x="2414580" y="203646"/>
                </a:lnTo>
                <a:lnTo>
                  <a:pt x="2414580" y="207888"/>
                </a:lnTo>
                <a:lnTo>
                  <a:pt x="2414580" y="203646"/>
                </a:lnTo>
                <a:lnTo>
                  <a:pt x="2418824" y="203646"/>
                </a:lnTo>
                <a:lnTo>
                  <a:pt x="2418824" y="199403"/>
                </a:lnTo>
                <a:lnTo>
                  <a:pt x="2418824" y="203646"/>
                </a:lnTo>
                <a:lnTo>
                  <a:pt x="2418824" y="199403"/>
                </a:lnTo>
                <a:lnTo>
                  <a:pt x="2418824" y="203646"/>
                </a:lnTo>
                <a:lnTo>
                  <a:pt x="2418824" y="199403"/>
                </a:lnTo>
                <a:lnTo>
                  <a:pt x="2418824" y="203646"/>
                </a:lnTo>
                <a:lnTo>
                  <a:pt x="2418824" y="199403"/>
                </a:lnTo>
                <a:lnTo>
                  <a:pt x="2418824" y="207888"/>
                </a:lnTo>
                <a:lnTo>
                  <a:pt x="2418824" y="203646"/>
                </a:lnTo>
                <a:lnTo>
                  <a:pt x="2418824" y="207888"/>
                </a:lnTo>
                <a:lnTo>
                  <a:pt x="2418824" y="203646"/>
                </a:lnTo>
                <a:lnTo>
                  <a:pt x="2418824" y="207888"/>
                </a:lnTo>
                <a:lnTo>
                  <a:pt x="2418824" y="203646"/>
                </a:lnTo>
                <a:lnTo>
                  <a:pt x="2418824" y="199403"/>
                </a:lnTo>
                <a:lnTo>
                  <a:pt x="2423067" y="199403"/>
                </a:lnTo>
                <a:lnTo>
                  <a:pt x="2423067" y="195161"/>
                </a:lnTo>
                <a:lnTo>
                  <a:pt x="2423067" y="199403"/>
                </a:lnTo>
                <a:lnTo>
                  <a:pt x="2423067" y="195161"/>
                </a:lnTo>
                <a:lnTo>
                  <a:pt x="2423067" y="199403"/>
                </a:lnTo>
                <a:lnTo>
                  <a:pt x="2423067" y="195161"/>
                </a:lnTo>
                <a:lnTo>
                  <a:pt x="2423067" y="199403"/>
                </a:lnTo>
                <a:lnTo>
                  <a:pt x="2423067" y="203646"/>
                </a:lnTo>
                <a:lnTo>
                  <a:pt x="2423067" y="199403"/>
                </a:lnTo>
                <a:lnTo>
                  <a:pt x="2423067" y="203646"/>
                </a:lnTo>
                <a:lnTo>
                  <a:pt x="2423067" y="199403"/>
                </a:lnTo>
                <a:lnTo>
                  <a:pt x="2423067" y="203646"/>
                </a:lnTo>
                <a:lnTo>
                  <a:pt x="2423067" y="199403"/>
                </a:lnTo>
                <a:lnTo>
                  <a:pt x="2423067" y="216374"/>
                </a:lnTo>
                <a:lnTo>
                  <a:pt x="2423067" y="212131"/>
                </a:lnTo>
                <a:lnTo>
                  <a:pt x="2427311" y="207888"/>
                </a:lnTo>
                <a:lnTo>
                  <a:pt x="2427311" y="203646"/>
                </a:lnTo>
                <a:lnTo>
                  <a:pt x="2427311" y="207888"/>
                </a:lnTo>
                <a:lnTo>
                  <a:pt x="2427311" y="203646"/>
                </a:lnTo>
                <a:lnTo>
                  <a:pt x="2427311" y="199403"/>
                </a:lnTo>
                <a:lnTo>
                  <a:pt x="2427311" y="195161"/>
                </a:lnTo>
                <a:lnTo>
                  <a:pt x="2427311" y="190918"/>
                </a:lnTo>
                <a:lnTo>
                  <a:pt x="2427311" y="186675"/>
                </a:lnTo>
                <a:lnTo>
                  <a:pt x="2427311" y="190918"/>
                </a:lnTo>
                <a:lnTo>
                  <a:pt x="2427311" y="186675"/>
                </a:lnTo>
                <a:lnTo>
                  <a:pt x="2427311" y="190918"/>
                </a:lnTo>
                <a:lnTo>
                  <a:pt x="2427311" y="195161"/>
                </a:lnTo>
                <a:lnTo>
                  <a:pt x="2427311" y="190918"/>
                </a:lnTo>
                <a:lnTo>
                  <a:pt x="2431554" y="195161"/>
                </a:lnTo>
                <a:lnTo>
                  <a:pt x="2431554" y="199403"/>
                </a:lnTo>
                <a:lnTo>
                  <a:pt x="2431554" y="195161"/>
                </a:lnTo>
                <a:lnTo>
                  <a:pt x="2431554" y="190918"/>
                </a:lnTo>
                <a:lnTo>
                  <a:pt x="2431554" y="186675"/>
                </a:lnTo>
                <a:lnTo>
                  <a:pt x="2431554" y="190918"/>
                </a:lnTo>
                <a:lnTo>
                  <a:pt x="2431554" y="195161"/>
                </a:lnTo>
                <a:lnTo>
                  <a:pt x="2431554" y="190918"/>
                </a:lnTo>
                <a:lnTo>
                  <a:pt x="2431554" y="195161"/>
                </a:lnTo>
                <a:lnTo>
                  <a:pt x="2431554" y="199403"/>
                </a:lnTo>
                <a:lnTo>
                  <a:pt x="2431554" y="195161"/>
                </a:lnTo>
                <a:lnTo>
                  <a:pt x="2431554" y="190918"/>
                </a:lnTo>
                <a:lnTo>
                  <a:pt x="2431554" y="195161"/>
                </a:lnTo>
                <a:lnTo>
                  <a:pt x="2431554" y="199403"/>
                </a:lnTo>
                <a:lnTo>
                  <a:pt x="2431554" y="195161"/>
                </a:lnTo>
                <a:lnTo>
                  <a:pt x="2431554" y="190918"/>
                </a:lnTo>
                <a:lnTo>
                  <a:pt x="2435798" y="190918"/>
                </a:lnTo>
                <a:lnTo>
                  <a:pt x="2435798" y="186675"/>
                </a:lnTo>
                <a:lnTo>
                  <a:pt x="2435798" y="182433"/>
                </a:lnTo>
                <a:lnTo>
                  <a:pt x="2435798" y="186675"/>
                </a:lnTo>
                <a:lnTo>
                  <a:pt x="2435798" y="182433"/>
                </a:lnTo>
                <a:lnTo>
                  <a:pt x="2435798" y="186675"/>
                </a:lnTo>
                <a:lnTo>
                  <a:pt x="2435798" y="190918"/>
                </a:lnTo>
                <a:lnTo>
                  <a:pt x="2435798" y="186675"/>
                </a:lnTo>
                <a:lnTo>
                  <a:pt x="2435798" y="182433"/>
                </a:lnTo>
                <a:lnTo>
                  <a:pt x="2435798" y="186675"/>
                </a:lnTo>
                <a:lnTo>
                  <a:pt x="2435798" y="190918"/>
                </a:lnTo>
                <a:lnTo>
                  <a:pt x="2435798" y="186675"/>
                </a:lnTo>
                <a:lnTo>
                  <a:pt x="2435798" y="190918"/>
                </a:lnTo>
                <a:lnTo>
                  <a:pt x="2440042" y="190918"/>
                </a:lnTo>
                <a:lnTo>
                  <a:pt x="2440042" y="186675"/>
                </a:lnTo>
                <a:lnTo>
                  <a:pt x="2440042" y="182433"/>
                </a:lnTo>
                <a:lnTo>
                  <a:pt x="2440042" y="186675"/>
                </a:lnTo>
                <a:lnTo>
                  <a:pt x="2440042" y="182433"/>
                </a:lnTo>
                <a:lnTo>
                  <a:pt x="2440042" y="186675"/>
                </a:lnTo>
                <a:lnTo>
                  <a:pt x="2440042" y="182433"/>
                </a:lnTo>
                <a:lnTo>
                  <a:pt x="2440042" y="186675"/>
                </a:lnTo>
                <a:lnTo>
                  <a:pt x="2440042" y="182433"/>
                </a:lnTo>
                <a:lnTo>
                  <a:pt x="2440042" y="186675"/>
                </a:lnTo>
                <a:lnTo>
                  <a:pt x="2440042" y="182433"/>
                </a:lnTo>
                <a:lnTo>
                  <a:pt x="2440042" y="186675"/>
                </a:lnTo>
                <a:lnTo>
                  <a:pt x="2444285" y="182433"/>
                </a:lnTo>
                <a:lnTo>
                  <a:pt x="2444285" y="186675"/>
                </a:lnTo>
                <a:lnTo>
                  <a:pt x="2444285" y="182433"/>
                </a:lnTo>
                <a:lnTo>
                  <a:pt x="2444285" y="186675"/>
                </a:lnTo>
                <a:lnTo>
                  <a:pt x="2444285" y="182433"/>
                </a:lnTo>
                <a:lnTo>
                  <a:pt x="2444285" y="186675"/>
                </a:lnTo>
                <a:lnTo>
                  <a:pt x="2444285" y="190918"/>
                </a:lnTo>
                <a:lnTo>
                  <a:pt x="2444285" y="186675"/>
                </a:lnTo>
                <a:lnTo>
                  <a:pt x="2444285" y="190918"/>
                </a:lnTo>
                <a:lnTo>
                  <a:pt x="2444285" y="186675"/>
                </a:lnTo>
                <a:lnTo>
                  <a:pt x="2444285" y="190918"/>
                </a:lnTo>
                <a:lnTo>
                  <a:pt x="2444285" y="186675"/>
                </a:lnTo>
                <a:lnTo>
                  <a:pt x="2444285" y="182433"/>
                </a:lnTo>
                <a:lnTo>
                  <a:pt x="2448529" y="182433"/>
                </a:lnTo>
                <a:lnTo>
                  <a:pt x="2448529" y="186675"/>
                </a:lnTo>
                <a:lnTo>
                  <a:pt x="2448529" y="190918"/>
                </a:lnTo>
                <a:lnTo>
                  <a:pt x="2448529" y="186675"/>
                </a:lnTo>
                <a:lnTo>
                  <a:pt x="2448529" y="182433"/>
                </a:lnTo>
                <a:lnTo>
                  <a:pt x="2448529" y="186675"/>
                </a:lnTo>
                <a:lnTo>
                  <a:pt x="2448529" y="190918"/>
                </a:lnTo>
                <a:lnTo>
                  <a:pt x="2448529" y="199403"/>
                </a:lnTo>
                <a:lnTo>
                  <a:pt x="2448529" y="212131"/>
                </a:lnTo>
                <a:lnTo>
                  <a:pt x="2448529" y="216374"/>
                </a:lnTo>
                <a:lnTo>
                  <a:pt x="2448529" y="203646"/>
                </a:lnTo>
                <a:lnTo>
                  <a:pt x="2448529" y="199403"/>
                </a:lnTo>
                <a:lnTo>
                  <a:pt x="2448529" y="207888"/>
                </a:lnTo>
                <a:lnTo>
                  <a:pt x="2448529" y="203646"/>
                </a:lnTo>
                <a:lnTo>
                  <a:pt x="2448529" y="207888"/>
                </a:lnTo>
                <a:lnTo>
                  <a:pt x="2448529" y="199403"/>
                </a:lnTo>
                <a:lnTo>
                  <a:pt x="2448529" y="203646"/>
                </a:lnTo>
                <a:lnTo>
                  <a:pt x="2452772" y="199403"/>
                </a:lnTo>
                <a:lnTo>
                  <a:pt x="2452772" y="203646"/>
                </a:lnTo>
                <a:lnTo>
                  <a:pt x="2452772" y="207888"/>
                </a:lnTo>
                <a:lnTo>
                  <a:pt x="2452772" y="212131"/>
                </a:lnTo>
                <a:lnTo>
                  <a:pt x="2452772" y="207888"/>
                </a:lnTo>
                <a:lnTo>
                  <a:pt x="2452772" y="195161"/>
                </a:lnTo>
                <a:lnTo>
                  <a:pt x="2452772" y="199403"/>
                </a:lnTo>
                <a:lnTo>
                  <a:pt x="2452772" y="186675"/>
                </a:lnTo>
                <a:lnTo>
                  <a:pt x="2452772" y="190918"/>
                </a:lnTo>
                <a:lnTo>
                  <a:pt x="2452772" y="182433"/>
                </a:lnTo>
                <a:lnTo>
                  <a:pt x="2452772" y="186675"/>
                </a:lnTo>
                <a:lnTo>
                  <a:pt x="2457016" y="186675"/>
                </a:lnTo>
                <a:lnTo>
                  <a:pt x="2457016" y="190918"/>
                </a:lnTo>
                <a:lnTo>
                  <a:pt x="2457016" y="195161"/>
                </a:lnTo>
                <a:lnTo>
                  <a:pt x="2457016" y="190918"/>
                </a:lnTo>
                <a:lnTo>
                  <a:pt x="2457016" y="186675"/>
                </a:lnTo>
                <a:lnTo>
                  <a:pt x="2457016" y="190918"/>
                </a:lnTo>
                <a:lnTo>
                  <a:pt x="2457016" y="186675"/>
                </a:lnTo>
                <a:lnTo>
                  <a:pt x="2457016" y="190918"/>
                </a:lnTo>
                <a:lnTo>
                  <a:pt x="2457016" y="195161"/>
                </a:lnTo>
                <a:lnTo>
                  <a:pt x="2457016" y="190918"/>
                </a:lnTo>
                <a:lnTo>
                  <a:pt x="2457016" y="186675"/>
                </a:lnTo>
                <a:lnTo>
                  <a:pt x="2457016" y="190918"/>
                </a:lnTo>
                <a:lnTo>
                  <a:pt x="2457016" y="195161"/>
                </a:lnTo>
                <a:lnTo>
                  <a:pt x="2457016" y="190918"/>
                </a:lnTo>
                <a:lnTo>
                  <a:pt x="2457016" y="186675"/>
                </a:lnTo>
                <a:lnTo>
                  <a:pt x="2457016" y="190918"/>
                </a:lnTo>
                <a:lnTo>
                  <a:pt x="2461259" y="195161"/>
                </a:lnTo>
                <a:lnTo>
                  <a:pt x="2461259" y="207888"/>
                </a:lnTo>
                <a:lnTo>
                  <a:pt x="2461259" y="203646"/>
                </a:lnTo>
                <a:lnTo>
                  <a:pt x="2461259" y="212131"/>
                </a:lnTo>
                <a:lnTo>
                  <a:pt x="2461259" y="207888"/>
                </a:lnTo>
                <a:lnTo>
                  <a:pt x="2461259" y="216374"/>
                </a:lnTo>
                <a:lnTo>
                  <a:pt x="2461259" y="207888"/>
                </a:lnTo>
                <a:lnTo>
                  <a:pt x="2461259" y="212131"/>
                </a:lnTo>
                <a:lnTo>
                  <a:pt x="2461259" y="207888"/>
                </a:lnTo>
                <a:lnTo>
                  <a:pt x="2461259" y="212131"/>
                </a:lnTo>
                <a:lnTo>
                  <a:pt x="2461259" y="203646"/>
                </a:lnTo>
                <a:lnTo>
                  <a:pt x="2461259" y="220616"/>
                </a:lnTo>
                <a:lnTo>
                  <a:pt x="2461259" y="216374"/>
                </a:lnTo>
                <a:lnTo>
                  <a:pt x="2461259" y="203646"/>
                </a:lnTo>
                <a:lnTo>
                  <a:pt x="2461259" y="207888"/>
                </a:lnTo>
                <a:lnTo>
                  <a:pt x="2461259" y="203646"/>
                </a:lnTo>
                <a:lnTo>
                  <a:pt x="2465503" y="207888"/>
                </a:lnTo>
                <a:lnTo>
                  <a:pt x="2465503" y="195161"/>
                </a:lnTo>
                <a:lnTo>
                  <a:pt x="2465503" y="199403"/>
                </a:lnTo>
                <a:lnTo>
                  <a:pt x="2465503" y="186675"/>
                </a:lnTo>
                <a:lnTo>
                  <a:pt x="2465503" y="190918"/>
                </a:lnTo>
                <a:lnTo>
                  <a:pt x="2465503" y="186675"/>
                </a:lnTo>
                <a:lnTo>
                  <a:pt x="2469746" y="186675"/>
                </a:lnTo>
                <a:lnTo>
                  <a:pt x="2469746" y="190918"/>
                </a:lnTo>
                <a:lnTo>
                  <a:pt x="2469746" y="186675"/>
                </a:lnTo>
                <a:lnTo>
                  <a:pt x="2469746" y="190918"/>
                </a:lnTo>
                <a:lnTo>
                  <a:pt x="2469746" y="186675"/>
                </a:lnTo>
                <a:lnTo>
                  <a:pt x="2469746" y="190918"/>
                </a:lnTo>
                <a:lnTo>
                  <a:pt x="2469746" y="186675"/>
                </a:lnTo>
                <a:lnTo>
                  <a:pt x="2469746" y="182433"/>
                </a:lnTo>
                <a:lnTo>
                  <a:pt x="2469746" y="186675"/>
                </a:lnTo>
                <a:lnTo>
                  <a:pt x="2469746" y="182433"/>
                </a:lnTo>
                <a:lnTo>
                  <a:pt x="2469746" y="186675"/>
                </a:lnTo>
                <a:lnTo>
                  <a:pt x="2473990" y="186675"/>
                </a:lnTo>
                <a:lnTo>
                  <a:pt x="2473990" y="182433"/>
                </a:lnTo>
                <a:lnTo>
                  <a:pt x="2473990" y="190918"/>
                </a:lnTo>
                <a:lnTo>
                  <a:pt x="2473990" y="199403"/>
                </a:lnTo>
                <a:lnTo>
                  <a:pt x="2473990" y="190918"/>
                </a:lnTo>
                <a:lnTo>
                  <a:pt x="2473990" y="186675"/>
                </a:lnTo>
                <a:lnTo>
                  <a:pt x="2473990" y="182433"/>
                </a:lnTo>
                <a:lnTo>
                  <a:pt x="2473990" y="178190"/>
                </a:lnTo>
                <a:lnTo>
                  <a:pt x="2473990" y="173947"/>
                </a:lnTo>
                <a:lnTo>
                  <a:pt x="2473990" y="178190"/>
                </a:lnTo>
                <a:lnTo>
                  <a:pt x="2473990" y="173947"/>
                </a:lnTo>
                <a:lnTo>
                  <a:pt x="2478233" y="173947"/>
                </a:lnTo>
                <a:lnTo>
                  <a:pt x="2478233" y="178190"/>
                </a:lnTo>
                <a:lnTo>
                  <a:pt x="2478233" y="173947"/>
                </a:lnTo>
                <a:lnTo>
                  <a:pt x="2478233" y="178190"/>
                </a:lnTo>
                <a:lnTo>
                  <a:pt x="2478233" y="173947"/>
                </a:lnTo>
                <a:lnTo>
                  <a:pt x="2478233" y="182433"/>
                </a:lnTo>
                <a:lnTo>
                  <a:pt x="2478233" y="178190"/>
                </a:lnTo>
                <a:lnTo>
                  <a:pt x="2478233" y="182433"/>
                </a:lnTo>
                <a:lnTo>
                  <a:pt x="2478233" y="178190"/>
                </a:lnTo>
                <a:lnTo>
                  <a:pt x="2478233" y="182433"/>
                </a:lnTo>
                <a:lnTo>
                  <a:pt x="2478233" y="178190"/>
                </a:lnTo>
                <a:lnTo>
                  <a:pt x="2478233" y="173947"/>
                </a:lnTo>
                <a:lnTo>
                  <a:pt x="2478233" y="178190"/>
                </a:lnTo>
                <a:lnTo>
                  <a:pt x="2482477" y="178190"/>
                </a:lnTo>
                <a:lnTo>
                  <a:pt x="2482477" y="182433"/>
                </a:lnTo>
                <a:lnTo>
                  <a:pt x="2482477" y="178190"/>
                </a:lnTo>
                <a:lnTo>
                  <a:pt x="2482477" y="182433"/>
                </a:lnTo>
                <a:lnTo>
                  <a:pt x="2482477" y="186675"/>
                </a:lnTo>
                <a:lnTo>
                  <a:pt x="2482477" y="182433"/>
                </a:lnTo>
                <a:lnTo>
                  <a:pt x="2482477" y="178190"/>
                </a:lnTo>
                <a:lnTo>
                  <a:pt x="2482477" y="173947"/>
                </a:lnTo>
                <a:lnTo>
                  <a:pt x="2486720" y="173947"/>
                </a:lnTo>
                <a:lnTo>
                  <a:pt x="2486720" y="165462"/>
                </a:lnTo>
                <a:lnTo>
                  <a:pt x="2486720" y="169705"/>
                </a:lnTo>
                <a:lnTo>
                  <a:pt x="2486720" y="161220"/>
                </a:lnTo>
                <a:lnTo>
                  <a:pt x="2490964" y="161220"/>
                </a:lnTo>
                <a:lnTo>
                  <a:pt x="2490964" y="165462"/>
                </a:lnTo>
                <a:lnTo>
                  <a:pt x="2490964" y="161220"/>
                </a:lnTo>
                <a:lnTo>
                  <a:pt x="2490964" y="156977"/>
                </a:lnTo>
                <a:lnTo>
                  <a:pt x="2490964" y="152734"/>
                </a:lnTo>
                <a:lnTo>
                  <a:pt x="2490964" y="156977"/>
                </a:lnTo>
                <a:lnTo>
                  <a:pt x="2490964" y="152734"/>
                </a:lnTo>
                <a:lnTo>
                  <a:pt x="2490964" y="156977"/>
                </a:lnTo>
                <a:lnTo>
                  <a:pt x="2490964" y="152734"/>
                </a:lnTo>
                <a:lnTo>
                  <a:pt x="2490964" y="156977"/>
                </a:lnTo>
                <a:lnTo>
                  <a:pt x="2490964" y="152734"/>
                </a:lnTo>
                <a:lnTo>
                  <a:pt x="2490964" y="156977"/>
                </a:lnTo>
                <a:lnTo>
                  <a:pt x="2495208" y="156977"/>
                </a:lnTo>
                <a:lnTo>
                  <a:pt x="2495208" y="152734"/>
                </a:lnTo>
                <a:lnTo>
                  <a:pt x="2495208" y="156977"/>
                </a:lnTo>
                <a:lnTo>
                  <a:pt x="2495208" y="152734"/>
                </a:lnTo>
                <a:lnTo>
                  <a:pt x="2499451" y="156977"/>
                </a:lnTo>
                <a:lnTo>
                  <a:pt x="2499451" y="152734"/>
                </a:lnTo>
                <a:lnTo>
                  <a:pt x="2499451" y="148492"/>
                </a:lnTo>
                <a:lnTo>
                  <a:pt x="2499451" y="144249"/>
                </a:lnTo>
                <a:lnTo>
                  <a:pt x="2499451" y="148492"/>
                </a:lnTo>
                <a:lnTo>
                  <a:pt x="2503695" y="148492"/>
                </a:lnTo>
                <a:lnTo>
                  <a:pt x="2503695" y="144249"/>
                </a:lnTo>
                <a:lnTo>
                  <a:pt x="2503695" y="148492"/>
                </a:lnTo>
                <a:lnTo>
                  <a:pt x="2503695" y="144249"/>
                </a:lnTo>
                <a:lnTo>
                  <a:pt x="2503695" y="148492"/>
                </a:lnTo>
                <a:lnTo>
                  <a:pt x="2503695" y="144249"/>
                </a:lnTo>
                <a:lnTo>
                  <a:pt x="2503695" y="148492"/>
                </a:lnTo>
                <a:lnTo>
                  <a:pt x="2503695" y="144249"/>
                </a:lnTo>
                <a:lnTo>
                  <a:pt x="2507938" y="144249"/>
                </a:lnTo>
                <a:lnTo>
                  <a:pt x="2507938" y="140006"/>
                </a:lnTo>
                <a:lnTo>
                  <a:pt x="2507938" y="135764"/>
                </a:lnTo>
                <a:lnTo>
                  <a:pt x="2507938" y="131521"/>
                </a:lnTo>
                <a:lnTo>
                  <a:pt x="2507938" y="135764"/>
                </a:lnTo>
                <a:lnTo>
                  <a:pt x="2507938" y="131521"/>
                </a:lnTo>
                <a:lnTo>
                  <a:pt x="2507938" y="135764"/>
                </a:lnTo>
                <a:lnTo>
                  <a:pt x="2512182" y="131521"/>
                </a:lnTo>
                <a:lnTo>
                  <a:pt x="2512182" y="135764"/>
                </a:lnTo>
                <a:lnTo>
                  <a:pt x="2512182" y="131521"/>
                </a:lnTo>
                <a:lnTo>
                  <a:pt x="2512182" y="127278"/>
                </a:lnTo>
                <a:lnTo>
                  <a:pt x="2512182" y="123036"/>
                </a:lnTo>
                <a:lnTo>
                  <a:pt x="2512182" y="127278"/>
                </a:lnTo>
                <a:lnTo>
                  <a:pt x="2512182" y="123036"/>
                </a:lnTo>
                <a:lnTo>
                  <a:pt x="2516425" y="123036"/>
                </a:lnTo>
                <a:lnTo>
                  <a:pt x="2516425" y="110308"/>
                </a:lnTo>
                <a:lnTo>
                  <a:pt x="2516425" y="114551"/>
                </a:lnTo>
                <a:lnTo>
                  <a:pt x="2516425" y="106065"/>
                </a:lnTo>
                <a:lnTo>
                  <a:pt x="2516425" y="110308"/>
                </a:lnTo>
                <a:lnTo>
                  <a:pt x="2516425" y="114551"/>
                </a:lnTo>
                <a:lnTo>
                  <a:pt x="2516425" y="127278"/>
                </a:lnTo>
                <a:lnTo>
                  <a:pt x="2516425" y="123036"/>
                </a:lnTo>
                <a:lnTo>
                  <a:pt x="2516425" y="131521"/>
                </a:lnTo>
                <a:lnTo>
                  <a:pt x="2516425" y="127278"/>
                </a:lnTo>
                <a:lnTo>
                  <a:pt x="2516425" y="123036"/>
                </a:lnTo>
                <a:lnTo>
                  <a:pt x="2516425" y="118793"/>
                </a:lnTo>
                <a:lnTo>
                  <a:pt x="2520669" y="118793"/>
                </a:lnTo>
                <a:lnTo>
                  <a:pt x="2520669" y="123036"/>
                </a:lnTo>
                <a:lnTo>
                  <a:pt x="2520669" y="118793"/>
                </a:lnTo>
                <a:lnTo>
                  <a:pt x="2520669" y="114551"/>
                </a:lnTo>
                <a:lnTo>
                  <a:pt x="2520669" y="118793"/>
                </a:lnTo>
                <a:lnTo>
                  <a:pt x="2520669" y="123036"/>
                </a:lnTo>
                <a:lnTo>
                  <a:pt x="2520669" y="118793"/>
                </a:lnTo>
                <a:lnTo>
                  <a:pt x="2520669" y="114551"/>
                </a:lnTo>
                <a:lnTo>
                  <a:pt x="2520669" y="118793"/>
                </a:lnTo>
                <a:lnTo>
                  <a:pt x="2520669" y="127278"/>
                </a:lnTo>
                <a:lnTo>
                  <a:pt x="2520669" y="131521"/>
                </a:lnTo>
                <a:lnTo>
                  <a:pt x="2520669" y="127278"/>
                </a:lnTo>
                <a:lnTo>
                  <a:pt x="2520669" y="131521"/>
                </a:lnTo>
                <a:lnTo>
                  <a:pt x="2520669" y="127278"/>
                </a:lnTo>
                <a:lnTo>
                  <a:pt x="2520669" y="131521"/>
                </a:lnTo>
                <a:lnTo>
                  <a:pt x="2520669" y="127278"/>
                </a:lnTo>
                <a:lnTo>
                  <a:pt x="2520669" y="131521"/>
                </a:lnTo>
                <a:lnTo>
                  <a:pt x="2520669" y="127278"/>
                </a:lnTo>
                <a:lnTo>
                  <a:pt x="2520669" y="123036"/>
                </a:lnTo>
                <a:lnTo>
                  <a:pt x="2520669" y="127278"/>
                </a:lnTo>
                <a:lnTo>
                  <a:pt x="2524912" y="123036"/>
                </a:lnTo>
                <a:lnTo>
                  <a:pt x="2524912" y="118793"/>
                </a:lnTo>
                <a:lnTo>
                  <a:pt x="2524912" y="123036"/>
                </a:lnTo>
                <a:lnTo>
                  <a:pt x="2524912" y="127278"/>
                </a:lnTo>
                <a:lnTo>
                  <a:pt x="2524912" y="123036"/>
                </a:lnTo>
                <a:lnTo>
                  <a:pt x="2524912" y="127278"/>
                </a:lnTo>
                <a:lnTo>
                  <a:pt x="2524912" y="123036"/>
                </a:lnTo>
                <a:lnTo>
                  <a:pt x="2524912" y="118793"/>
                </a:lnTo>
                <a:lnTo>
                  <a:pt x="2524912" y="123036"/>
                </a:lnTo>
                <a:lnTo>
                  <a:pt x="2524912" y="118793"/>
                </a:lnTo>
                <a:lnTo>
                  <a:pt x="2524912" y="123036"/>
                </a:lnTo>
                <a:lnTo>
                  <a:pt x="2524912" y="114551"/>
                </a:lnTo>
                <a:lnTo>
                  <a:pt x="2529156" y="114551"/>
                </a:lnTo>
                <a:lnTo>
                  <a:pt x="2529156" y="118793"/>
                </a:lnTo>
                <a:lnTo>
                  <a:pt x="2529156" y="114551"/>
                </a:lnTo>
                <a:lnTo>
                  <a:pt x="2529156" y="118793"/>
                </a:lnTo>
                <a:lnTo>
                  <a:pt x="2529156" y="123036"/>
                </a:lnTo>
                <a:lnTo>
                  <a:pt x="2529156" y="118793"/>
                </a:lnTo>
                <a:lnTo>
                  <a:pt x="2529156" y="114551"/>
                </a:lnTo>
                <a:lnTo>
                  <a:pt x="2529156" y="110308"/>
                </a:lnTo>
                <a:lnTo>
                  <a:pt x="2529156" y="114551"/>
                </a:lnTo>
                <a:lnTo>
                  <a:pt x="2529156" y="110308"/>
                </a:lnTo>
                <a:lnTo>
                  <a:pt x="2533400" y="106065"/>
                </a:lnTo>
                <a:lnTo>
                  <a:pt x="2533400" y="110308"/>
                </a:lnTo>
                <a:lnTo>
                  <a:pt x="2533400" y="106065"/>
                </a:lnTo>
                <a:lnTo>
                  <a:pt x="2533400" y="101823"/>
                </a:lnTo>
                <a:lnTo>
                  <a:pt x="2533400" y="106065"/>
                </a:lnTo>
                <a:lnTo>
                  <a:pt x="2533400" y="101823"/>
                </a:lnTo>
                <a:lnTo>
                  <a:pt x="2533400" y="106065"/>
                </a:lnTo>
                <a:lnTo>
                  <a:pt x="2533400" y="101823"/>
                </a:lnTo>
                <a:lnTo>
                  <a:pt x="2537643" y="101823"/>
                </a:lnTo>
                <a:lnTo>
                  <a:pt x="2537643" y="118793"/>
                </a:lnTo>
                <a:lnTo>
                  <a:pt x="2537643" y="114551"/>
                </a:lnTo>
                <a:lnTo>
                  <a:pt x="2537643" y="118793"/>
                </a:lnTo>
                <a:lnTo>
                  <a:pt x="2537643" y="110308"/>
                </a:lnTo>
                <a:lnTo>
                  <a:pt x="2537643" y="127278"/>
                </a:lnTo>
                <a:lnTo>
                  <a:pt x="2537643" y="123036"/>
                </a:lnTo>
                <a:lnTo>
                  <a:pt x="2537643" y="127278"/>
                </a:lnTo>
                <a:lnTo>
                  <a:pt x="2537643" y="123036"/>
                </a:lnTo>
                <a:lnTo>
                  <a:pt x="2537643" y="110308"/>
                </a:lnTo>
                <a:lnTo>
                  <a:pt x="2537643" y="123036"/>
                </a:lnTo>
                <a:lnTo>
                  <a:pt x="2537643" y="118793"/>
                </a:lnTo>
                <a:lnTo>
                  <a:pt x="2537643" y="127278"/>
                </a:lnTo>
                <a:lnTo>
                  <a:pt x="2541887" y="127278"/>
                </a:lnTo>
                <a:lnTo>
                  <a:pt x="2541887" y="123036"/>
                </a:lnTo>
                <a:lnTo>
                  <a:pt x="2541887" y="118793"/>
                </a:lnTo>
                <a:lnTo>
                  <a:pt x="2541887" y="114551"/>
                </a:lnTo>
                <a:lnTo>
                  <a:pt x="2541887" y="123036"/>
                </a:lnTo>
                <a:lnTo>
                  <a:pt x="2541887" y="156977"/>
                </a:lnTo>
                <a:lnTo>
                  <a:pt x="2541887" y="144249"/>
                </a:lnTo>
                <a:lnTo>
                  <a:pt x="2541887" y="140006"/>
                </a:lnTo>
                <a:lnTo>
                  <a:pt x="2541887" y="148492"/>
                </a:lnTo>
                <a:lnTo>
                  <a:pt x="2541887" y="131521"/>
                </a:lnTo>
                <a:lnTo>
                  <a:pt x="2546130" y="127278"/>
                </a:lnTo>
                <a:lnTo>
                  <a:pt x="2546130" y="123036"/>
                </a:lnTo>
                <a:lnTo>
                  <a:pt x="2546130" y="127278"/>
                </a:lnTo>
                <a:lnTo>
                  <a:pt x="2546130" y="123036"/>
                </a:lnTo>
                <a:lnTo>
                  <a:pt x="2546130" y="127278"/>
                </a:lnTo>
                <a:lnTo>
                  <a:pt x="2546130" y="123036"/>
                </a:lnTo>
                <a:lnTo>
                  <a:pt x="2546130" y="118793"/>
                </a:lnTo>
                <a:lnTo>
                  <a:pt x="2546130" y="123036"/>
                </a:lnTo>
                <a:lnTo>
                  <a:pt x="2546130" y="110308"/>
                </a:lnTo>
                <a:lnTo>
                  <a:pt x="2546130" y="114551"/>
                </a:lnTo>
                <a:lnTo>
                  <a:pt x="2546130" y="118793"/>
                </a:lnTo>
                <a:lnTo>
                  <a:pt x="2546130" y="114551"/>
                </a:lnTo>
                <a:lnTo>
                  <a:pt x="2546130" y="110308"/>
                </a:lnTo>
                <a:lnTo>
                  <a:pt x="2550374" y="110308"/>
                </a:lnTo>
                <a:lnTo>
                  <a:pt x="2550374" y="106065"/>
                </a:lnTo>
                <a:lnTo>
                  <a:pt x="2550374" y="114551"/>
                </a:lnTo>
                <a:lnTo>
                  <a:pt x="2550374" y="110308"/>
                </a:lnTo>
                <a:lnTo>
                  <a:pt x="2550374" y="106065"/>
                </a:lnTo>
                <a:lnTo>
                  <a:pt x="2550374" y="101823"/>
                </a:lnTo>
                <a:lnTo>
                  <a:pt x="2550374" y="97580"/>
                </a:lnTo>
                <a:lnTo>
                  <a:pt x="2550374" y="101823"/>
                </a:lnTo>
                <a:lnTo>
                  <a:pt x="2550374" y="97580"/>
                </a:lnTo>
                <a:lnTo>
                  <a:pt x="2550374" y="101823"/>
                </a:lnTo>
                <a:lnTo>
                  <a:pt x="2550374" y="106065"/>
                </a:lnTo>
                <a:lnTo>
                  <a:pt x="2554617" y="106065"/>
                </a:lnTo>
                <a:lnTo>
                  <a:pt x="2554617" y="110308"/>
                </a:lnTo>
                <a:lnTo>
                  <a:pt x="2554617" y="106065"/>
                </a:lnTo>
                <a:lnTo>
                  <a:pt x="2554617" y="110308"/>
                </a:lnTo>
                <a:lnTo>
                  <a:pt x="2554617" y="106065"/>
                </a:lnTo>
                <a:lnTo>
                  <a:pt x="2554617" y="118793"/>
                </a:lnTo>
                <a:lnTo>
                  <a:pt x="2554617" y="110308"/>
                </a:lnTo>
                <a:lnTo>
                  <a:pt x="2554617" y="106065"/>
                </a:lnTo>
                <a:lnTo>
                  <a:pt x="2554617" y="101823"/>
                </a:lnTo>
                <a:lnTo>
                  <a:pt x="2554617" y="97580"/>
                </a:lnTo>
                <a:lnTo>
                  <a:pt x="2554617" y="101823"/>
                </a:lnTo>
                <a:lnTo>
                  <a:pt x="2554617" y="97580"/>
                </a:lnTo>
                <a:lnTo>
                  <a:pt x="2558861" y="93337"/>
                </a:lnTo>
                <a:lnTo>
                  <a:pt x="2558861" y="97580"/>
                </a:lnTo>
                <a:lnTo>
                  <a:pt x="2558861" y="93337"/>
                </a:lnTo>
                <a:lnTo>
                  <a:pt x="2558861" y="97580"/>
                </a:lnTo>
                <a:lnTo>
                  <a:pt x="2558861" y="93337"/>
                </a:lnTo>
                <a:lnTo>
                  <a:pt x="2558861" y="97580"/>
                </a:lnTo>
                <a:lnTo>
                  <a:pt x="2558861" y="101823"/>
                </a:lnTo>
                <a:lnTo>
                  <a:pt x="2558861" y="110308"/>
                </a:lnTo>
                <a:lnTo>
                  <a:pt x="2558861" y="106065"/>
                </a:lnTo>
                <a:lnTo>
                  <a:pt x="2558861" y="101823"/>
                </a:lnTo>
                <a:lnTo>
                  <a:pt x="2558861" y="106065"/>
                </a:lnTo>
                <a:lnTo>
                  <a:pt x="2558861" y="101823"/>
                </a:lnTo>
                <a:lnTo>
                  <a:pt x="2558861" y="110308"/>
                </a:lnTo>
                <a:lnTo>
                  <a:pt x="2558861" y="106065"/>
                </a:lnTo>
                <a:lnTo>
                  <a:pt x="2558861" y="101823"/>
                </a:lnTo>
                <a:lnTo>
                  <a:pt x="2558861" y="110308"/>
                </a:lnTo>
                <a:lnTo>
                  <a:pt x="2558861" y="106065"/>
                </a:lnTo>
                <a:lnTo>
                  <a:pt x="2563105" y="106065"/>
                </a:lnTo>
                <a:lnTo>
                  <a:pt x="2563105" y="101823"/>
                </a:lnTo>
                <a:lnTo>
                  <a:pt x="2563105" y="97580"/>
                </a:lnTo>
                <a:lnTo>
                  <a:pt x="2563105" y="93337"/>
                </a:lnTo>
                <a:lnTo>
                  <a:pt x="2563105" y="97580"/>
                </a:lnTo>
                <a:lnTo>
                  <a:pt x="2563105" y="101823"/>
                </a:lnTo>
                <a:lnTo>
                  <a:pt x="2563105" y="106065"/>
                </a:lnTo>
                <a:lnTo>
                  <a:pt x="2563105" y="101823"/>
                </a:lnTo>
                <a:lnTo>
                  <a:pt x="2563105" y="97580"/>
                </a:lnTo>
                <a:lnTo>
                  <a:pt x="2563105" y="101823"/>
                </a:lnTo>
                <a:lnTo>
                  <a:pt x="2563105" y="106065"/>
                </a:lnTo>
                <a:lnTo>
                  <a:pt x="2563105" y="101823"/>
                </a:lnTo>
                <a:lnTo>
                  <a:pt x="2563105" y="97580"/>
                </a:lnTo>
                <a:lnTo>
                  <a:pt x="2563105" y="93337"/>
                </a:lnTo>
                <a:lnTo>
                  <a:pt x="2563105" y="97580"/>
                </a:lnTo>
                <a:lnTo>
                  <a:pt x="2563105" y="93337"/>
                </a:lnTo>
                <a:lnTo>
                  <a:pt x="2563105" y="97580"/>
                </a:lnTo>
                <a:lnTo>
                  <a:pt x="2563105" y="93337"/>
                </a:lnTo>
                <a:lnTo>
                  <a:pt x="2567348" y="93337"/>
                </a:lnTo>
                <a:lnTo>
                  <a:pt x="2567348" y="89095"/>
                </a:lnTo>
                <a:lnTo>
                  <a:pt x="2567348" y="93337"/>
                </a:lnTo>
                <a:lnTo>
                  <a:pt x="2567348" y="89095"/>
                </a:lnTo>
                <a:lnTo>
                  <a:pt x="2567348" y="84852"/>
                </a:lnTo>
                <a:lnTo>
                  <a:pt x="2567348" y="80610"/>
                </a:lnTo>
                <a:lnTo>
                  <a:pt x="2567348" y="84852"/>
                </a:lnTo>
                <a:lnTo>
                  <a:pt x="2567348" y="89095"/>
                </a:lnTo>
                <a:lnTo>
                  <a:pt x="2567348" y="84852"/>
                </a:lnTo>
                <a:lnTo>
                  <a:pt x="2567348" y="80610"/>
                </a:lnTo>
                <a:lnTo>
                  <a:pt x="2571591" y="80610"/>
                </a:lnTo>
                <a:lnTo>
                  <a:pt x="2571591" y="76367"/>
                </a:lnTo>
                <a:lnTo>
                  <a:pt x="2571591" y="72124"/>
                </a:lnTo>
                <a:lnTo>
                  <a:pt x="2571591" y="67882"/>
                </a:lnTo>
                <a:lnTo>
                  <a:pt x="2571591" y="72124"/>
                </a:lnTo>
                <a:lnTo>
                  <a:pt x="2571591" y="76367"/>
                </a:lnTo>
                <a:lnTo>
                  <a:pt x="2571591" y="72124"/>
                </a:lnTo>
                <a:lnTo>
                  <a:pt x="2571591" y="76367"/>
                </a:lnTo>
                <a:lnTo>
                  <a:pt x="2571591" y="67882"/>
                </a:lnTo>
                <a:lnTo>
                  <a:pt x="2575835" y="67882"/>
                </a:lnTo>
                <a:lnTo>
                  <a:pt x="2575835" y="63639"/>
                </a:lnTo>
                <a:lnTo>
                  <a:pt x="2575835" y="67882"/>
                </a:lnTo>
                <a:lnTo>
                  <a:pt x="2575835" y="76367"/>
                </a:lnTo>
                <a:lnTo>
                  <a:pt x="2575835" y="97580"/>
                </a:lnTo>
                <a:lnTo>
                  <a:pt x="2575835" y="89095"/>
                </a:lnTo>
                <a:lnTo>
                  <a:pt x="2575835" y="93337"/>
                </a:lnTo>
                <a:lnTo>
                  <a:pt x="2575835" y="84852"/>
                </a:lnTo>
                <a:lnTo>
                  <a:pt x="2575835" y="118793"/>
                </a:lnTo>
                <a:lnTo>
                  <a:pt x="2575835" y="106065"/>
                </a:lnTo>
                <a:lnTo>
                  <a:pt x="2575835" y="144249"/>
                </a:lnTo>
                <a:lnTo>
                  <a:pt x="2575835" y="118793"/>
                </a:lnTo>
                <a:lnTo>
                  <a:pt x="2575835" y="152734"/>
                </a:lnTo>
                <a:lnTo>
                  <a:pt x="2575835" y="140006"/>
                </a:lnTo>
                <a:lnTo>
                  <a:pt x="2575835" y="152734"/>
                </a:lnTo>
                <a:lnTo>
                  <a:pt x="2575835" y="148492"/>
                </a:lnTo>
                <a:lnTo>
                  <a:pt x="2575835" y="169705"/>
                </a:lnTo>
                <a:lnTo>
                  <a:pt x="2575835" y="165462"/>
                </a:lnTo>
                <a:lnTo>
                  <a:pt x="2575835" y="152734"/>
                </a:lnTo>
                <a:lnTo>
                  <a:pt x="2575835" y="161220"/>
                </a:lnTo>
                <a:lnTo>
                  <a:pt x="2575835" y="152734"/>
                </a:lnTo>
                <a:lnTo>
                  <a:pt x="2575835" y="165462"/>
                </a:lnTo>
                <a:lnTo>
                  <a:pt x="2575835" y="161220"/>
                </a:lnTo>
                <a:lnTo>
                  <a:pt x="2575835" y="165462"/>
                </a:lnTo>
                <a:lnTo>
                  <a:pt x="2580079" y="148492"/>
                </a:lnTo>
                <a:lnTo>
                  <a:pt x="2580079" y="135764"/>
                </a:lnTo>
                <a:lnTo>
                  <a:pt x="2580079" y="140006"/>
                </a:lnTo>
                <a:lnTo>
                  <a:pt x="2580079" y="131521"/>
                </a:lnTo>
                <a:lnTo>
                  <a:pt x="2580079" y="135764"/>
                </a:lnTo>
                <a:lnTo>
                  <a:pt x="2580079" y="127278"/>
                </a:lnTo>
                <a:lnTo>
                  <a:pt x="2580079" y="140006"/>
                </a:lnTo>
                <a:lnTo>
                  <a:pt x="2580079" y="127278"/>
                </a:lnTo>
                <a:lnTo>
                  <a:pt x="2580079" y="131521"/>
                </a:lnTo>
                <a:lnTo>
                  <a:pt x="2580079" y="123036"/>
                </a:lnTo>
                <a:lnTo>
                  <a:pt x="2580079" y="131521"/>
                </a:lnTo>
                <a:lnTo>
                  <a:pt x="2580079" y="127278"/>
                </a:lnTo>
                <a:lnTo>
                  <a:pt x="2580079" y="131521"/>
                </a:lnTo>
                <a:lnTo>
                  <a:pt x="2580079" y="123036"/>
                </a:lnTo>
                <a:lnTo>
                  <a:pt x="2580079" y="131521"/>
                </a:lnTo>
                <a:lnTo>
                  <a:pt x="2580079" y="118793"/>
                </a:lnTo>
                <a:lnTo>
                  <a:pt x="2580079" y="123036"/>
                </a:lnTo>
                <a:lnTo>
                  <a:pt x="2580079" y="114551"/>
                </a:lnTo>
                <a:lnTo>
                  <a:pt x="2584322" y="114551"/>
                </a:lnTo>
                <a:lnTo>
                  <a:pt x="2584322" y="106065"/>
                </a:lnTo>
                <a:lnTo>
                  <a:pt x="2584322" y="110308"/>
                </a:lnTo>
                <a:lnTo>
                  <a:pt x="2584322" y="97580"/>
                </a:lnTo>
                <a:lnTo>
                  <a:pt x="2584322" y="101823"/>
                </a:lnTo>
                <a:lnTo>
                  <a:pt x="2584322" y="118793"/>
                </a:lnTo>
                <a:lnTo>
                  <a:pt x="2584322" y="114551"/>
                </a:lnTo>
                <a:lnTo>
                  <a:pt x="2584322" y="106065"/>
                </a:lnTo>
                <a:lnTo>
                  <a:pt x="2584322" y="110308"/>
                </a:lnTo>
                <a:lnTo>
                  <a:pt x="2584322" y="106065"/>
                </a:lnTo>
                <a:lnTo>
                  <a:pt x="2584322" y="114551"/>
                </a:lnTo>
                <a:lnTo>
                  <a:pt x="2584322" y="110308"/>
                </a:lnTo>
                <a:lnTo>
                  <a:pt x="2584322" y="118793"/>
                </a:lnTo>
                <a:lnTo>
                  <a:pt x="2584322" y="114551"/>
                </a:lnTo>
                <a:lnTo>
                  <a:pt x="2584322" y="101823"/>
                </a:lnTo>
                <a:lnTo>
                  <a:pt x="2584322" y="106065"/>
                </a:lnTo>
                <a:lnTo>
                  <a:pt x="2584322" y="101823"/>
                </a:lnTo>
                <a:lnTo>
                  <a:pt x="2584322" y="106065"/>
                </a:lnTo>
                <a:lnTo>
                  <a:pt x="2584322" y="101823"/>
                </a:lnTo>
                <a:lnTo>
                  <a:pt x="2584322" y="106065"/>
                </a:lnTo>
                <a:lnTo>
                  <a:pt x="2584322" y="97580"/>
                </a:lnTo>
                <a:lnTo>
                  <a:pt x="2584322" y="101823"/>
                </a:lnTo>
                <a:lnTo>
                  <a:pt x="2584322" y="97580"/>
                </a:lnTo>
                <a:lnTo>
                  <a:pt x="2584322" y="101823"/>
                </a:lnTo>
                <a:lnTo>
                  <a:pt x="2588566" y="97580"/>
                </a:lnTo>
                <a:lnTo>
                  <a:pt x="2588566" y="101823"/>
                </a:lnTo>
                <a:lnTo>
                  <a:pt x="2588566" y="97580"/>
                </a:lnTo>
                <a:lnTo>
                  <a:pt x="2588566" y="93337"/>
                </a:lnTo>
                <a:lnTo>
                  <a:pt x="2588566" y="84852"/>
                </a:lnTo>
                <a:lnTo>
                  <a:pt x="2588566" y="89095"/>
                </a:lnTo>
                <a:lnTo>
                  <a:pt x="2588566" y="76367"/>
                </a:lnTo>
                <a:lnTo>
                  <a:pt x="2588566" y="80610"/>
                </a:lnTo>
                <a:lnTo>
                  <a:pt x="2588566" y="72124"/>
                </a:lnTo>
                <a:lnTo>
                  <a:pt x="2588566" y="80610"/>
                </a:lnTo>
                <a:lnTo>
                  <a:pt x="2588566" y="93337"/>
                </a:lnTo>
                <a:lnTo>
                  <a:pt x="2588566" y="84852"/>
                </a:lnTo>
                <a:lnTo>
                  <a:pt x="2588566" y="89095"/>
                </a:lnTo>
                <a:lnTo>
                  <a:pt x="2588566" y="84852"/>
                </a:lnTo>
                <a:lnTo>
                  <a:pt x="2588566" y="89095"/>
                </a:lnTo>
                <a:lnTo>
                  <a:pt x="2592809" y="93337"/>
                </a:lnTo>
                <a:lnTo>
                  <a:pt x="2592809" y="97580"/>
                </a:lnTo>
                <a:lnTo>
                  <a:pt x="2592809" y="93337"/>
                </a:lnTo>
                <a:lnTo>
                  <a:pt x="2592809" y="84852"/>
                </a:lnTo>
                <a:lnTo>
                  <a:pt x="2592809" y="89095"/>
                </a:lnTo>
                <a:lnTo>
                  <a:pt x="2592809" y="76367"/>
                </a:lnTo>
                <a:lnTo>
                  <a:pt x="2592809" y="84852"/>
                </a:lnTo>
                <a:lnTo>
                  <a:pt x="2592809" y="80610"/>
                </a:lnTo>
                <a:lnTo>
                  <a:pt x="2592809" y="97580"/>
                </a:lnTo>
                <a:lnTo>
                  <a:pt x="2592809" y="93337"/>
                </a:lnTo>
                <a:lnTo>
                  <a:pt x="2592809" y="97580"/>
                </a:lnTo>
                <a:lnTo>
                  <a:pt x="2592809" y="93337"/>
                </a:lnTo>
                <a:lnTo>
                  <a:pt x="2592809" y="89095"/>
                </a:lnTo>
                <a:lnTo>
                  <a:pt x="2592809" y="84852"/>
                </a:lnTo>
                <a:lnTo>
                  <a:pt x="2592809" y="76367"/>
                </a:lnTo>
                <a:lnTo>
                  <a:pt x="2592809" y="72124"/>
                </a:lnTo>
                <a:lnTo>
                  <a:pt x="2592809" y="76367"/>
                </a:lnTo>
                <a:lnTo>
                  <a:pt x="2597053" y="72124"/>
                </a:lnTo>
                <a:lnTo>
                  <a:pt x="2597053" y="67882"/>
                </a:lnTo>
                <a:lnTo>
                  <a:pt x="2597053" y="72124"/>
                </a:lnTo>
                <a:lnTo>
                  <a:pt x="2597053" y="76367"/>
                </a:lnTo>
                <a:lnTo>
                  <a:pt x="2597053" y="72124"/>
                </a:lnTo>
                <a:lnTo>
                  <a:pt x="2597053" y="67882"/>
                </a:lnTo>
                <a:lnTo>
                  <a:pt x="2597053" y="72124"/>
                </a:lnTo>
                <a:lnTo>
                  <a:pt x="2597053" y="63639"/>
                </a:lnTo>
                <a:lnTo>
                  <a:pt x="2597053" y="67882"/>
                </a:lnTo>
                <a:lnTo>
                  <a:pt x="2597053" y="59396"/>
                </a:lnTo>
                <a:lnTo>
                  <a:pt x="2597053" y="63639"/>
                </a:lnTo>
                <a:lnTo>
                  <a:pt x="2601296" y="59396"/>
                </a:lnTo>
                <a:lnTo>
                  <a:pt x="2601296" y="55154"/>
                </a:lnTo>
                <a:lnTo>
                  <a:pt x="2601296" y="59396"/>
                </a:lnTo>
                <a:lnTo>
                  <a:pt x="2601296" y="55154"/>
                </a:lnTo>
                <a:lnTo>
                  <a:pt x="2601296" y="63639"/>
                </a:lnTo>
                <a:lnTo>
                  <a:pt x="2601296" y="59396"/>
                </a:lnTo>
                <a:lnTo>
                  <a:pt x="2601296" y="55154"/>
                </a:lnTo>
                <a:lnTo>
                  <a:pt x="2601296" y="50911"/>
                </a:lnTo>
                <a:lnTo>
                  <a:pt x="2601296" y="55154"/>
                </a:lnTo>
                <a:lnTo>
                  <a:pt x="2601296" y="59396"/>
                </a:lnTo>
                <a:lnTo>
                  <a:pt x="2601296" y="50911"/>
                </a:lnTo>
                <a:lnTo>
                  <a:pt x="2601296" y="55154"/>
                </a:lnTo>
                <a:lnTo>
                  <a:pt x="2605540" y="59396"/>
                </a:lnTo>
                <a:lnTo>
                  <a:pt x="2605540" y="46668"/>
                </a:lnTo>
                <a:lnTo>
                  <a:pt x="2605540" y="50911"/>
                </a:lnTo>
                <a:lnTo>
                  <a:pt x="2605540" y="38183"/>
                </a:lnTo>
                <a:lnTo>
                  <a:pt x="2605540" y="42426"/>
                </a:lnTo>
                <a:lnTo>
                  <a:pt x="2605540" y="33941"/>
                </a:lnTo>
                <a:lnTo>
                  <a:pt x="2605540" y="38183"/>
                </a:lnTo>
                <a:lnTo>
                  <a:pt x="2605540" y="33941"/>
                </a:lnTo>
                <a:lnTo>
                  <a:pt x="2605540" y="38183"/>
                </a:lnTo>
                <a:lnTo>
                  <a:pt x="2605540" y="33941"/>
                </a:lnTo>
                <a:lnTo>
                  <a:pt x="2609783" y="33941"/>
                </a:lnTo>
                <a:lnTo>
                  <a:pt x="2609783" y="29698"/>
                </a:lnTo>
                <a:lnTo>
                  <a:pt x="2609783" y="33941"/>
                </a:lnTo>
                <a:lnTo>
                  <a:pt x="2609783" y="42426"/>
                </a:lnTo>
                <a:lnTo>
                  <a:pt x="2609783" y="38183"/>
                </a:lnTo>
                <a:lnTo>
                  <a:pt x="2609783" y="33941"/>
                </a:lnTo>
                <a:lnTo>
                  <a:pt x="2609783" y="38183"/>
                </a:lnTo>
                <a:lnTo>
                  <a:pt x="2609783" y="33941"/>
                </a:lnTo>
                <a:lnTo>
                  <a:pt x="2609783" y="29698"/>
                </a:lnTo>
                <a:lnTo>
                  <a:pt x="2609783" y="33941"/>
                </a:lnTo>
                <a:lnTo>
                  <a:pt x="2609783" y="29698"/>
                </a:lnTo>
                <a:lnTo>
                  <a:pt x="2614027" y="29698"/>
                </a:lnTo>
                <a:lnTo>
                  <a:pt x="2614027" y="25455"/>
                </a:lnTo>
                <a:lnTo>
                  <a:pt x="2614027" y="21213"/>
                </a:lnTo>
                <a:lnTo>
                  <a:pt x="2614027" y="25455"/>
                </a:lnTo>
                <a:lnTo>
                  <a:pt x="2614027" y="29698"/>
                </a:lnTo>
                <a:lnTo>
                  <a:pt x="2614027" y="25455"/>
                </a:lnTo>
                <a:lnTo>
                  <a:pt x="2614027" y="21213"/>
                </a:lnTo>
                <a:lnTo>
                  <a:pt x="2614027" y="16970"/>
                </a:lnTo>
                <a:lnTo>
                  <a:pt x="2614027" y="21213"/>
                </a:lnTo>
                <a:lnTo>
                  <a:pt x="2614027" y="16970"/>
                </a:lnTo>
                <a:lnTo>
                  <a:pt x="2618271" y="16970"/>
                </a:lnTo>
                <a:lnTo>
                  <a:pt x="2618271" y="21213"/>
                </a:lnTo>
                <a:lnTo>
                  <a:pt x="2618271" y="16970"/>
                </a:lnTo>
                <a:lnTo>
                  <a:pt x="2618271" y="12727"/>
                </a:lnTo>
                <a:lnTo>
                  <a:pt x="2618271" y="16970"/>
                </a:lnTo>
                <a:lnTo>
                  <a:pt x="2618271" y="21213"/>
                </a:lnTo>
                <a:lnTo>
                  <a:pt x="2618271" y="25455"/>
                </a:lnTo>
                <a:lnTo>
                  <a:pt x="2618271" y="21213"/>
                </a:lnTo>
                <a:lnTo>
                  <a:pt x="2618271" y="16970"/>
                </a:lnTo>
                <a:lnTo>
                  <a:pt x="2618271" y="25455"/>
                </a:lnTo>
                <a:lnTo>
                  <a:pt x="2618271" y="21213"/>
                </a:lnTo>
                <a:lnTo>
                  <a:pt x="2622514" y="25455"/>
                </a:lnTo>
                <a:lnTo>
                  <a:pt x="2622514" y="4242"/>
                </a:lnTo>
                <a:lnTo>
                  <a:pt x="2622514" y="8485"/>
                </a:lnTo>
                <a:lnTo>
                  <a:pt x="2622514" y="4242"/>
                </a:lnTo>
                <a:lnTo>
                  <a:pt x="2622514" y="8485"/>
                </a:lnTo>
                <a:lnTo>
                  <a:pt x="2622514" y="12727"/>
                </a:lnTo>
                <a:lnTo>
                  <a:pt x="2626758" y="8485"/>
                </a:lnTo>
                <a:lnTo>
                  <a:pt x="2626758" y="4242"/>
                </a:lnTo>
                <a:lnTo>
                  <a:pt x="2626758" y="8485"/>
                </a:lnTo>
                <a:lnTo>
                  <a:pt x="2626758" y="4242"/>
                </a:lnTo>
                <a:lnTo>
                  <a:pt x="2626758" y="12727"/>
                </a:lnTo>
                <a:lnTo>
                  <a:pt x="2626758" y="0"/>
                </a:lnTo>
                <a:lnTo>
                  <a:pt x="2626758" y="4242"/>
                </a:lnTo>
                <a:lnTo>
                  <a:pt x="2626758" y="25455"/>
                </a:lnTo>
                <a:lnTo>
                  <a:pt x="2626758" y="21213"/>
                </a:lnTo>
                <a:lnTo>
                  <a:pt x="2631001" y="12727"/>
                </a:lnTo>
                <a:lnTo>
                  <a:pt x="2631001" y="8485"/>
                </a:lnTo>
                <a:lnTo>
                  <a:pt x="2631001" y="16970"/>
                </a:lnTo>
                <a:lnTo>
                  <a:pt x="2631001" y="12727"/>
                </a:lnTo>
                <a:lnTo>
                  <a:pt x="2631001" y="8485"/>
                </a:lnTo>
                <a:lnTo>
                  <a:pt x="2631001" y="16970"/>
                </a:lnTo>
                <a:lnTo>
                  <a:pt x="2631001" y="21213"/>
                </a:lnTo>
                <a:lnTo>
                  <a:pt x="2631001" y="16970"/>
                </a:lnTo>
                <a:lnTo>
                  <a:pt x="2631001" y="29698"/>
                </a:lnTo>
                <a:lnTo>
                  <a:pt x="2631001" y="21213"/>
                </a:lnTo>
                <a:lnTo>
                  <a:pt x="2631001" y="25455"/>
                </a:lnTo>
                <a:lnTo>
                  <a:pt x="2631001" y="21213"/>
                </a:lnTo>
                <a:lnTo>
                  <a:pt x="2631001" y="33941"/>
                </a:lnTo>
                <a:lnTo>
                  <a:pt x="2631001" y="29698"/>
                </a:lnTo>
                <a:lnTo>
                  <a:pt x="2631001" y="33941"/>
                </a:lnTo>
                <a:lnTo>
                  <a:pt x="2631001" y="29698"/>
                </a:lnTo>
                <a:lnTo>
                  <a:pt x="2631001" y="12727"/>
                </a:lnTo>
                <a:lnTo>
                  <a:pt x="2631001" y="16970"/>
                </a:lnTo>
                <a:lnTo>
                  <a:pt x="2631001" y="12727"/>
                </a:lnTo>
                <a:lnTo>
                  <a:pt x="2635245" y="12727"/>
                </a:lnTo>
                <a:lnTo>
                  <a:pt x="2635245" y="8485"/>
                </a:lnTo>
                <a:lnTo>
                  <a:pt x="2635245" y="12727"/>
                </a:lnTo>
                <a:lnTo>
                  <a:pt x="2635245" y="16970"/>
                </a:lnTo>
                <a:lnTo>
                  <a:pt x="2635245" y="21213"/>
                </a:lnTo>
                <a:lnTo>
                  <a:pt x="2635245" y="16970"/>
                </a:lnTo>
                <a:lnTo>
                  <a:pt x="2635245" y="21213"/>
                </a:lnTo>
                <a:lnTo>
                  <a:pt x="2635245" y="16970"/>
                </a:lnTo>
                <a:lnTo>
                  <a:pt x="2635245" y="29698"/>
                </a:lnTo>
                <a:lnTo>
                  <a:pt x="2635245" y="25455"/>
                </a:lnTo>
                <a:lnTo>
                  <a:pt x="2635245" y="33941"/>
                </a:lnTo>
                <a:lnTo>
                  <a:pt x="2635245" y="29698"/>
                </a:lnTo>
                <a:lnTo>
                  <a:pt x="2635245" y="38183"/>
                </a:lnTo>
                <a:lnTo>
                  <a:pt x="2635245" y="25455"/>
                </a:lnTo>
                <a:lnTo>
                  <a:pt x="2635245" y="50911"/>
                </a:lnTo>
                <a:lnTo>
                  <a:pt x="2635245" y="42426"/>
                </a:lnTo>
                <a:lnTo>
                  <a:pt x="2635245" y="46668"/>
                </a:lnTo>
                <a:lnTo>
                  <a:pt x="2635245" y="42426"/>
                </a:lnTo>
              </a:path>
            </a:pathLst>
          </a:custGeom>
          <a:ln w="12728">
            <a:solidFill>
              <a:srgbClr val="A6A6A6"/>
            </a:solidFill>
          </a:ln>
        </p:spPr>
        <p:txBody>
          <a:bodyPr wrap="square" lIns="0" tIns="0" rIns="0" bIns="0" rtlCol="0"/>
          <a:lstStyle/>
          <a:p>
            <a:endParaRPr/>
          </a:p>
        </p:txBody>
      </p:sp>
      <p:sp>
        <p:nvSpPr>
          <p:cNvPr id="11" name="object 11"/>
          <p:cNvSpPr/>
          <p:nvPr/>
        </p:nvSpPr>
        <p:spPr>
          <a:xfrm>
            <a:off x="797795" y="1893287"/>
            <a:ext cx="2635250" cy="1951989"/>
          </a:xfrm>
          <a:custGeom>
            <a:avLst/>
            <a:gdLst/>
            <a:ahLst/>
            <a:cxnLst/>
            <a:rect l="l" t="t" r="r" b="b"/>
            <a:pathLst>
              <a:path w="2635250" h="1951989">
                <a:moveTo>
                  <a:pt x="0" y="1714021"/>
                </a:moveTo>
                <a:lnTo>
                  <a:pt x="0" y="1709778"/>
                </a:lnTo>
                <a:lnTo>
                  <a:pt x="0" y="1714021"/>
                </a:lnTo>
                <a:lnTo>
                  <a:pt x="0" y="1718263"/>
                </a:lnTo>
                <a:lnTo>
                  <a:pt x="0" y="1714021"/>
                </a:lnTo>
                <a:lnTo>
                  <a:pt x="0" y="1718263"/>
                </a:lnTo>
                <a:lnTo>
                  <a:pt x="0" y="1714021"/>
                </a:lnTo>
                <a:lnTo>
                  <a:pt x="0" y="1709778"/>
                </a:lnTo>
                <a:lnTo>
                  <a:pt x="0" y="1714021"/>
                </a:lnTo>
                <a:lnTo>
                  <a:pt x="0" y="1709778"/>
                </a:lnTo>
                <a:lnTo>
                  <a:pt x="0" y="1714021"/>
                </a:lnTo>
                <a:lnTo>
                  <a:pt x="4243" y="1714021"/>
                </a:lnTo>
                <a:lnTo>
                  <a:pt x="4243" y="1718263"/>
                </a:lnTo>
                <a:lnTo>
                  <a:pt x="4243" y="1722506"/>
                </a:lnTo>
                <a:lnTo>
                  <a:pt x="4243" y="1718263"/>
                </a:lnTo>
                <a:lnTo>
                  <a:pt x="4243" y="1705535"/>
                </a:lnTo>
                <a:lnTo>
                  <a:pt x="4243" y="1709778"/>
                </a:lnTo>
                <a:lnTo>
                  <a:pt x="4243" y="1692807"/>
                </a:lnTo>
                <a:lnTo>
                  <a:pt x="4243" y="1697050"/>
                </a:lnTo>
                <a:lnTo>
                  <a:pt x="4243" y="1692807"/>
                </a:lnTo>
                <a:lnTo>
                  <a:pt x="8487" y="1688565"/>
                </a:lnTo>
                <a:lnTo>
                  <a:pt x="8487" y="1692807"/>
                </a:lnTo>
                <a:lnTo>
                  <a:pt x="8487" y="1688565"/>
                </a:lnTo>
                <a:lnTo>
                  <a:pt x="8487" y="1692807"/>
                </a:lnTo>
                <a:lnTo>
                  <a:pt x="8487" y="1688565"/>
                </a:lnTo>
                <a:lnTo>
                  <a:pt x="8487" y="1684322"/>
                </a:lnTo>
                <a:lnTo>
                  <a:pt x="8487" y="1688565"/>
                </a:lnTo>
                <a:lnTo>
                  <a:pt x="8487" y="1684322"/>
                </a:lnTo>
                <a:lnTo>
                  <a:pt x="8487" y="1692807"/>
                </a:lnTo>
                <a:lnTo>
                  <a:pt x="8487" y="1688565"/>
                </a:lnTo>
                <a:lnTo>
                  <a:pt x="8487" y="1684322"/>
                </a:lnTo>
                <a:lnTo>
                  <a:pt x="8487" y="1680079"/>
                </a:lnTo>
                <a:lnTo>
                  <a:pt x="8487" y="1675837"/>
                </a:lnTo>
                <a:lnTo>
                  <a:pt x="8487" y="1680079"/>
                </a:lnTo>
                <a:lnTo>
                  <a:pt x="8487" y="1675837"/>
                </a:lnTo>
                <a:lnTo>
                  <a:pt x="8487" y="1680079"/>
                </a:lnTo>
                <a:lnTo>
                  <a:pt x="8487" y="1684322"/>
                </a:lnTo>
                <a:lnTo>
                  <a:pt x="8487" y="1688565"/>
                </a:lnTo>
                <a:lnTo>
                  <a:pt x="8487" y="1684322"/>
                </a:lnTo>
                <a:lnTo>
                  <a:pt x="12730" y="1680079"/>
                </a:lnTo>
                <a:lnTo>
                  <a:pt x="12730" y="1684322"/>
                </a:lnTo>
                <a:lnTo>
                  <a:pt x="12730" y="1680079"/>
                </a:lnTo>
                <a:lnTo>
                  <a:pt x="12730" y="1684322"/>
                </a:lnTo>
                <a:lnTo>
                  <a:pt x="12730" y="1688565"/>
                </a:lnTo>
                <a:lnTo>
                  <a:pt x="12730" y="1697050"/>
                </a:lnTo>
                <a:lnTo>
                  <a:pt x="12730" y="1701293"/>
                </a:lnTo>
                <a:lnTo>
                  <a:pt x="12730" y="1697050"/>
                </a:lnTo>
                <a:lnTo>
                  <a:pt x="12730" y="1692807"/>
                </a:lnTo>
                <a:lnTo>
                  <a:pt x="12730" y="1697050"/>
                </a:lnTo>
                <a:lnTo>
                  <a:pt x="12730" y="1701293"/>
                </a:lnTo>
                <a:lnTo>
                  <a:pt x="12730" y="1697050"/>
                </a:lnTo>
                <a:lnTo>
                  <a:pt x="12730" y="1688565"/>
                </a:lnTo>
                <a:lnTo>
                  <a:pt x="12730" y="1697050"/>
                </a:lnTo>
                <a:lnTo>
                  <a:pt x="12730" y="1692807"/>
                </a:lnTo>
                <a:lnTo>
                  <a:pt x="12730" y="1697050"/>
                </a:lnTo>
                <a:lnTo>
                  <a:pt x="12730" y="1692807"/>
                </a:lnTo>
                <a:lnTo>
                  <a:pt x="16974" y="1692807"/>
                </a:lnTo>
                <a:lnTo>
                  <a:pt x="16974" y="1688565"/>
                </a:lnTo>
                <a:lnTo>
                  <a:pt x="16974" y="1684322"/>
                </a:lnTo>
                <a:lnTo>
                  <a:pt x="16974" y="1688565"/>
                </a:lnTo>
                <a:lnTo>
                  <a:pt x="16974" y="1692807"/>
                </a:lnTo>
                <a:lnTo>
                  <a:pt x="16974" y="1688565"/>
                </a:lnTo>
                <a:lnTo>
                  <a:pt x="16974" y="1667352"/>
                </a:lnTo>
                <a:lnTo>
                  <a:pt x="21217" y="1667352"/>
                </a:lnTo>
                <a:lnTo>
                  <a:pt x="21217" y="1663109"/>
                </a:lnTo>
                <a:lnTo>
                  <a:pt x="21217" y="1667352"/>
                </a:lnTo>
                <a:lnTo>
                  <a:pt x="21217" y="1663109"/>
                </a:lnTo>
                <a:lnTo>
                  <a:pt x="21217" y="1667352"/>
                </a:lnTo>
                <a:lnTo>
                  <a:pt x="21217" y="1663109"/>
                </a:lnTo>
                <a:lnTo>
                  <a:pt x="21217" y="1667352"/>
                </a:lnTo>
                <a:lnTo>
                  <a:pt x="21217" y="1663109"/>
                </a:lnTo>
                <a:lnTo>
                  <a:pt x="21217" y="1654624"/>
                </a:lnTo>
                <a:lnTo>
                  <a:pt x="21217" y="1658866"/>
                </a:lnTo>
                <a:lnTo>
                  <a:pt x="21217" y="1650381"/>
                </a:lnTo>
                <a:lnTo>
                  <a:pt x="25461" y="1650381"/>
                </a:lnTo>
                <a:lnTo>
                  <a:pt x="25461" y="1637653"/>
                </a:lnTo>
                <a:lnTo>
                  <a:pt x="25461" y="1641896"/>
                </a:lnTo>
                <a:lnTo>
                  <a:pt x="25461" y="1633411"/>
                </a:lnTo>
                <a:lnTo>
                  <a:pt x="25461" y="1654624"/>
                </a:lnTo>
                <a:lnTo>
                  <a:pt x="25461" y="1650381"/>
                </a:lnTo>
                <a:lnTo>
                  <a:pt x="25461" y="1637653"/>
                </a:lnTo>
                <a:lnTo>
                  <a:pt x="25461" y="1641896"/>
                </a:lnTo>
                <a:lnTo>
                  <a:pt x="25461" y="1629168"/>
                </a:lnTo>
                <a:lnTo>
                  <a:pt x="29704" y="1624925"/>
                </a:lnTo>
                <a:lnTo>
                  <a:pt x="29704" y="1633411"/>
                </a:lnTo>
                <a:lnTo>
                  <a:pt x="29704" y="1629168"/>
                </a:lnTo>
                <a:lnTo>
                  <a:pt x="29704" y="1633411"/>
                </a:lnTo>
                <a:lnTo>
                  <a:pt x="29704" y="1629168"/>
                </a:lnTo>
                <a:lnTo>
                  <a:pt x="29704" y="1620683"/>
                </a:lnTo>
                <a:lnTo>
                  <a:pt x="29704" y="1624925"/>
                </a:lnTo>
                <a:lnTo>
                  <a:pt x="29704" y="1616440"/>
                </a:lnTo>
                <a:lnTo>
                  <a:pt x="29704" y="1620683"/>
                </a:lnTo>
                <a:lnTo>
                  <a:pt x="29704" y="1629168"/>
                </a:lnTo>
                <a:lnTo>
                  <a:pt x="29704" y="1624925"/>
                </a:lnTo>
                <a:lnTo>
                  <a:pt x="29704" y="1629168"/>
                </a:lnTo>
                <a:lnTo>
                  <a:pt x="29704" y="1624925"/>
                </a:lnTo>
                <a:lnTo>
                  <a:pt x="33948" y="1624925"/>
                </a:lnTo>
                <a:lnTo>
                  <a:pt x="33948" y="1616440"/>
                </a:lnTo>
                <a:lnTo>
                  <a:pt x="33948" y="1624925"/>
                </a:lnTo>
                <a:lnTo>
                  <a:pt x="33948" y="1620683"/>
                </a:lnTo>
                <a:lnTo>
                  <a:pt x="33948" y="1624925"/>
                </a:lnTo>
                <a:lnTo>
                  <a:pt x="33948" y="1612197"/>
                </a:lnTo>
                <a:lnTo>
                  <a:pt x="33948" y="1616440"/>
                </a:lnTo>
                <a:lnTo>
                  <a:pt x="33948" y="1620683"/>
                </a:lnTo>
                <a:lnTo>
                  <a:pt x="33948" y="1629168"/>
                </a:lnTo>
                <a:lnTo>
                  <a:pt x="33948" y="1624925"/>
                </a:lnTo>
                <a:lnTo>
                  <a:pt x="33948" y="1620683"/>
                </a:lnTo>
                <a:lnTo>
                  <a:pt x="33948" y="1624925"/>
                </a:lnTo>
                <a:lnTo>
                  <a:pt x="33948" y="1620683"/>
                </a:lnTo>
                <a:lnTo>
                  <a:pt x="33948" y="1624925"/>
                </a:lnTo>
                <a:lnTo>
                  <a:pt x="33948" y="1620683"/>
                </a:lnTo>
                <a:lnTo>
                  <a:pt x="33948" y="1629168"/>
                </a:lnTo>
                <a:lnTo>
                  <a:pt x="33948" y="1624925"/>
                </a:lnTo>
                <a:lnTo>
                  <a:pt x="33948" y="1620683"/>
                </a:lnTo>
                <a:lnTo>
                  <a:pt x="33948" y="1616440"/>
                </a:lnTo>
                <a:lnTo>
                  <a:pt x="38191" y="1616440"/>
                </a:lnTo>
                <a:lnTo>
                  <a:pt x="38191" y="1620683"/>
                </a:lnTo>
                <a:lnTo>
                  <a:pt x="38191" y="1616440"/>
                </a:lnTo>
                <a:lnTo>
                  <a:pt x="38191" y="1612197"/>
                </a:lnTo>
                <a:lnTo>
                  <a:pt x="38191" y="1616440"/>
                </a:lnTo>
                <a:lnTo>
                  <a:pt x="38191" y="1612197"/>
                </a:lnTo>
                <a:lnTo>
                  <a:pt x="38191" y="1620683"/>
                </a:lnTo>
                <a:lnTo>
                  <a:pt x="38191" y="1616440"/>
                </a:lnTo>
                <a:lnTo>
                  <a:pt x="38191" y="1624925"/>
                </a:lnTo>
                <a:lnTo>
                  <a:pt x="38191" y="1620683"/>
                </a:lnTo>
                <a:lnTo>
                  <a:pt x="38191" y="1633411"/>
                </a:lnTo>
                <a:lnTo>
                  <a:pt x="38191" y="1629168"/>
                </a:lnTo>
                <a:lnTo>
                  <a:pt x="38191" y="1616440"/>
                </a:lnTo>
                <a:lnTo>
                  <a:pt x="38191" y="1620683"/>
                </a:lnTo>
                <a:lnTo>
                  <a:pt x="38191" y="1616440"/>
                </a:lnTo>
                <a:lnTo>
                  <a:pt x="42435" y="1612197"/>
                </a:lnTo>
                <a:lnTo>
                  <a:pt x="42435" y="1590984"/>
                </a:lnTo>
                <a:lnTo>
                  <a:pt x="42435" y="1595227"/>
                </a:lnTo>
                <a:lnTo>
                  <a:pt x="42435" y="1586742"/>
                </a:lnTo>
                <a:lnTo>
                  <a:pt x="42435" y="1595227"/>
                </a:lnTo>
                <a:lnTo>
                  <a:pt x="42435" y="1582499"/>
                </a:lnTo>
                <a:lnTo>
                  <a:pt x="42435" y="1586742"/>
                </a:lnTo>
                <a:lnTo>
                  <a:pt x="42435" y="1582499"/>
                </a:lnTo>
                <a:lnTo>
                  <a:pt x="42435" y="1590984"/>
                </a:lnTo>
                <a:lnTo>
                  <a:pt x="46678" y="1582499"/>
                </a:lnTo>
                <a:lnTo>
                  <a:pt x="46678" y="1565528"/>
                </a:lnTo>
                <a:lnTo>
                  <a:pt x="46678" y="1569771"/>
                </a:lnTo>
                <a:lnTo>
                  <a:pt x="46678" y="1565528"/>
                </a:lnTo>
                <a:lnTo>
                  <a:pt x="46678" y="1569771"/>
                </a:lnTo>
                <a:lnTo>
                  <a:pt x="46678" y="1565528"/>
                </a:lnTo>
                <a:lnTo>
                  <a:pt x="46678" y="1569771"/>
                </a:lnTo>
                <a:lnTo>
                  <a:pt x="46678" y="1561286"/>
                </a:lnTo>
                <a:lnTo>
                  <a:pt x="46678" y="1565528"/>
                </a:lnTo>
                <a:lnTo>
                  <a:pt x="46678" y="1590984"/>
                </a:lnTo>
                <a:lnTo>
                  <a:pt x="50922" y="1574014"/>
                </a:lnTo>
                <a:lnTo>
                  <a:pt x="50922" y="1569771"/>
                </a:lnTo>
                <a:lnTo>
                  <a:pt x="50922" y="1574014"/>
                </a:lnTo>
                <a:lnTo>
                  <a:pt x="50922" y="1586742"/>
                </a:lnTo>
                <a:lnTo>
                  <a:pt x="50922" y="1582499"/>
                </a:lnTo>
                <a:lnTo>
                  <a:pt x="50922" y="1599470"/>
                </a:lnTo>
                <a:lnTo>
                  <a:pt x="50922" y="1595227"/>
                </a:lnTo>
                <a:lnTo>
                  <a:pt x="50922" y="1616440"/>
                </a:lnTo>
                <a:lnTo>
                  <a:pt x="50922" y="1569771"/>
                </a:lnTo>
                <a:lnTo>
                  <a:pt x="50922" y="1586742"/>
                </a:lnTo>
                <a:lnTo>
                  <a:pt x="50922" y="1574014"/>
                </a:lnTo>
                <a:lnTo>
                  <a:pt x="50922" y="1624925"/>
                </a:lnTo>
                <a:lnTo>
                  <a:pt x="50922" y="1603712"/>
                </a:lnTo>
                <a:lnTo>
                  <a:pt x="50922" y="1586742"/>
                </a:lnTo>
                <a:lnTo>
                  <a:pt x="50922" y="1590984"/>
                </a:lnTo>
                <a:lnTo>
                  <a:pt x="50922" y="1574014"/>
                </a:lnTo>
                <a:lnTo>
                  <a:pt x="50922" y="1582499"/>
                </a:lnTo>
                <a:lnTo>
                  <a:pt x="55165" y="1582499"/>
                </a:lnTo>
                <a:lnTo>
                  <a:pt x="55165" y="1574014"/>
                </a:lnTo>
                <a:lnTo>
                  <a:pt x="55165" y="1569771"/>
                </a:lnTo>
                <a:lnTo>
                  <a:pt x="55165" y="1561286"/>
                </a:lnTo>
                <a:lnTo>
                  <a:pt x="55165" y="1565528"/>
                </a:lnTo>
                <a:lnTo>
                  <a:pt x="55165" y="1561286"/>
                </a:lnTo>
                <a:lnTo>
                  <a:pt x="55165" y="1565528"/>
                </a:lnTo>
                <a:lnTo>
                  <a:pt x="55165" y="1578256"/>
                </a:lnTo>
                <a:lnTo>
                  <a:pt x="55165" y="1569771"/>
                </a:lnTo>
                <a:lnTo>
                  <a:pt x="55165" y="1590984"/>
                </a:lnTo>
                <a:lnTo>
                  <a:pt x="55165" y="1586742"/>
                </a:lnTo>
                <a:lnTo>
                  <a:pt x="55165" y="1574014"/>
                </a:lnTo>
                <a:lnTo>
                  <a:pt x="55165" y="1578256"/>
                </a:lnTo>
                <a:lnTo>
                  <a:pt x="55165" y="1574014"/>
                </a:lnTo>
                <a:lnTo>
                  <a:pt x="55165" y="1578256"/>
                </a:lnTo>
                <a:lnTo>
                  <a:pt x="55165" y="1574014"/>
                </a:lnTo>
                <a:lnTo>
                  <a:pt x="55165" y="1578256"/>
                </a:lnTo>
                <a:lnTo>
                  <a:pt x="55165" y="1569771"/>
                </a:lnTo>
                <a:lnTo>
                  <a:pt x="59409" y="1565528"/>
                </a:lnTo>
                <a:lnTo>
                  <a:pt x="59409" y="1552801"/>
                </a:lnTo>
                <a:lnTo>
                  <a:pt x="59409" y="1557043"/>
                </a:lnTo>
                <a:lnTo>
                  <a:pt x="59409" y="1552801"/>
                </a:lnTo>
                <a:lnTo>
                  <a:pt x="59409" y="1561286"/>
                </a:lnTo>
                <a:lnTo>
                  <a:pt x="59409" y="1557043"/>
                </a:lnTo>
                <a:lnTo>
                  <a:pt x="59409" y="1561286"/>
                </a:lnTo>
                <a:lnTo>
                  <a:pt x="59409" y="1548558"/>
                </a:lnTo>
                <a:lnTo>
                  <a:pt x="59409" y="1552801"/>
                </a:lnTo>
                <a:lnTo>
                  <a:pt x="59409" y="1548558"/>
                </a:lnTo>
                <a:lnTo>
                  <a:pt x="59409" y="1552801"/>
                </a:lnTo>
                <a:lnTo>
                  <a:pt x="59409" y="1544315"/>
                </a:lnTo>
                <a:lnTo>
                  <a:pt x="63653" y="1544315"/>
                </a:lnTo>
                <a:lnTo>
                  <a:pt x="63653" y="1531588"/>
                </a:lnTo>
                <a:lnTo>
                  <a:pt x="63653" y="1535830"/>
                </a:lnTo>
                <a:lnTo>
                  <a:pt x="63653" y="1527345"/>
                </a:lnTo>
                <a:lnTo>
                  <a:pt x="63653" y="1531588"/>
                </a:lnTo>
                <a:lnTo>
                  <a:pt x="63653" y="1527345"/>
                </a:lnTo>
                <a:lnTo>
                  <a:pt x="63653" y="1531588"/>
                </a:lnTo>
                <a:lnTo>
                  <a:pt x="63653" y="1540073"/>
                </a:lnTo>
                <a:lnTo>
                  <a:pt x="63653" y="1535830"/>
                </a:lnTo>
                <a:lnTo>
                  <a:pt x="63653" y="1557043"/>
                </a:lnTo>
                <a:lnTo>
                  <a:pt x="63653" y="1548558"/>
                </a:lnTo>
                <a:lnTo>
                  <a:pt x="63653" y="1552801"/>
                </a:lnTo>
                <a:lnTo>
                  <a:pt x="63653" y="1540073"/>
                </a:lnTo>
                <a:lnTo>
                  <a:pt x="63653" y="1544315"/>
                </a:lnTo>
                <a:lnTo>
                  <a:pt x="67896" y="1544315"/>
                </a:lnTo>
                <a:lnTo>
                  <a:pt x="67896" y="1548558"/>
                </a:lnTo>
                <a:lnTo>
                  <a:pt x="67896" y="1544315"/>
                </a:lnTo>
                <a:lnTo>
                  <a:pt x="67896" y="1540073"/>
                </a:lnTo>
                <a:lnTo>
                  <a:pt x="67896" y="1544315"/>
                </a:lnTo>
                <a:lnTo>
                  <a:pt x="67896" y="1565528"/>
                </a:lnTo>
                <a:lnTo>
                  <a:pt x="67896" y="1557043"/>
                </a:lnTo>
                <a:lnTo>
                  <a:pt x="67896" y="1595227"/>
                </a:lnTo>
                <a:lnTo>
                  <a:pt x="67896" y="1582499"/>
                </a:lnTo>
                <a:lnTo>
                  <a:pt x="67896" y="1599470"/>
                </a:lnTo>
                <a:lnTo>
                  <a:pt x="67896" y="1590984"/>
                </a:lnTo>
                <a:lnTo>
                  <a:pt x="67896" y="1595227"/>
                </a:lnTo>
                <a:lnTo>
                  <a:pt x="67896" y="1586742"/>
                </a:lnTo>
                <a:lnTo>
                  <a:pt x="67896" y="1590984"/>
                </a:lnTo>
                <a:lnTo>
                  <a:pt x="67896" y="1586742"/>
                </a:lnTo>
                <a:lnTo>
                  <a:pt x="67896" y="1595227"/>
                </a:lnTo>
                <a:lnTo>
                  <a:pt x="67896" y="1590984"/>
                </a:lnTo>
                <a:lnTo>
                  <a:pt x="72140" y="1582499"/>
                </a:lnTo>
                <a:lnTo>
                  <a:pt x="72140" y="1586742"/>
                </a:lnTo>
                <a:lnTo>
                  <a:pt x="72140" y="1574014"/>
                </a:lnTo>
                <a:lnTo>
                  <a:pt x="72140" y="1578256"/>
                </a:lnTo>
                <a:lnTo>
                  <a:pt x="72140" y="1569771"/>
                </a:lnTo>
                <a:lnTo>
                  <a:pt x="72140" y="1582499"/>
                </a:lnTo>
                <a:lnTo>
                  <a:pt x="72140" y="1578256"/>
                </a:lnTo>
                <a:lnTo>
                  <a:pt x="72140" y="1574014"/>
                </a:lnTo>
                <a:lnTo>
                  <a:pt x="72140" y="1569771"/>
                </a:lnTo>
                <a:lnTo>
                  <a:pt x="72140" y="1574014"/>
                </a:lnTo>
                <a:lnTo>
                  <a:pt x="72140" y="1578256"/>
                </a:lnTo>
                <a:lnTo>
                  <a:pt x="72140" y="1574014"/>
                </a:lnTo>
                <a:lnTo>
                  <a:pt x="72140" y="1590984"/>
                </a:lnTo>
                <a:lnTo>
                  <a:pt x="72140" y="1586742"/>
                </a:lnTo>
                <a:lnTo>
                  <a:pt x="72140" y="1595227"/>
                </a:lnTo>
                <a:lnTo>
                  <a:pt x="72140" y="1590984"/>
                </a:lnTo>
                <a:lnTo>
                  <a:pt x="72140" y="1582499"/>
                </a:lnTo>
                <a:lnTo>
                  <a:pt x="72140" y="1586742"/>
                </a:lnTo>
                <a:lnTo>
                  <a:pt x="72140" y="1574014"/>
                </a:lnTo>
                <a:lnTo>
                  <a:pt x="72140" y="1578256"/>
                </a:lnTo>
                <a:lnTo>
                  <a:pt x="76383" y="1578256"/>
                </a:lnTo>
                <a:lnTo>
                  <a:pt x="76383" y="1574014"/>
                </a:lnTo>
                <a:lnTo>
                  <a:pt x="76383" y="1569771"/>
                </a:lnTo>
                <a:lnTo>
                  <a:pt x="76383" y="1574014"/>
                </a:lnTo>
                <a:lnTo>
                  <a:pt x="76383" y="1590984"/>
                </a:lnTo>
                <a:lnTo>
                  <a:pt x="76383" y="1586742"/>
                </a:lnTo>
                <a:lnTo>
                  <a:pt x="76383" y="1612197"/>
                </a:lnTo>
                <a:lnTo>
                  <a:pt x="76383" y="1599470"/>
                </a:lnTo>
                <a:lnTo>
                  <a:pt x="76383" y="1603712"/>
                </a:lnTo>
                <a:lnTo>
                  <a:pt x="76383" y="1599470"/>
                </a:lnTo>
                <a:lnTo>
                  <a:pt x="76383" y="1624925"/>
                </a:lnTo>
                <a:lnTo>
                  <a:pt x="76383" y="1616440"/>
                </a:lnTo>
                <a:lnTo>
                  <a:pt x="76383" y="1620683"/>
                </a:lnTo>
                <a:lnTo>
                  <a:pt x="76383" y="1616440"/>
                </a:lnTo>
                <a:lnTo>
                  <a:pt x="76383" y="1629168"/>
                </a:lnTo>
                <a:lnTo>
                  <a:pt x="76383" y="1624925"/>
                </a:lnTo>
                <a:lnTo>
                  <a:pt x="76383" y="1633411"/>
                </a:lnTo>
                <a:lnTo>
                  <a:pt x="76383" y="1629168"/>
                </a:lnTo>
                <a:lnTo>
                  <a:pt x="76383" y="1620683"/>
                </a:lnTo>
                <a:lnTo>
                  <a:pt x="80627" y="1624925"/>
                </a:lnTo>
                <a:lnTo>
                  <a:pt x="80627" y="1654624"/>
                </a:lnTo>
                <a:lnTo>
                  <a:pt x="80627" y="1633411"/>
                </a:lnTo>
                <a:lnTo>
                  <a:pt x="80627" y="1641896"/>
                </a:lnTo>
                <a:lnTo>
                  <a:pt x="80627" y="1629168"/>
                </a:lnTo>
                <a:lnTo>
                  <a:pt x="80627" y="1641896"/>
                </a:lnTo>
                <a:lnTo>
                  <a:pt x="80627" y="1633411"/>
                </a:lnTo>
                <a:lnTo>
                  <a:pt x="80627" y="1675837"/>
                </a:lnTo>
                <a:lnTo>
                  <a:pt x="80627" y="1663109"/>
                </a:lnTo>
                <a:lnTo>
                  <a:pt x="80627" y="1658866"/>
                </a:lnTo>
                <a:lnTo>
                  <a:pt x="80627" y="1667352"/>
                </a:lnTo>
                <a:lnTo>
                  <a:pt x="84870" y="1663109"/>
                </a:lnTo>
                <a:lnTo>
                  <a:pt x="84870" y="1667352"/>
                </a:lnTo>
                <a:lnTo>
                  <a:pt x="84870" y="1671594"/>
                </a:lnTo>
                <a:lnTo>
                  <a:pt x="84870" y="1663109"/>
                </a:lnTo>
                <a:lnTo>
                  <a:pt x="84870" y="1646138"/>
                </a:lnTo>
                <a:lnTo>
                  <a:pt x="84870" y="1654624"/>
                </a:lnTo>
                <a:lnTo>
                  <a:pt x="84870" y="1650381"/>
                </a:lnTo>
                <a:lnTo>
                  <a:pt x="84870" y="1658866"/>
                </a:lnTo>
                <a:lnTo>
                  <a:pt x="84870" y="1654624"/>
                </a:lnTo>
                <a:lnTo>
                  <a:pt x="84870" y="1658866"/>
                </a:lnTo>
                <a:lnTo>
                  <a:pt x="84870" y="1641896"/>
                </a:lnTo>
                <a:lnTo>
                  <a:pt x="84870" y="1650381"/>
                </a:lnTo>
                <a:lnTo>
                  <a:pt x="84870" y="1641896"/>
                </a:lnTo>
                <a:lnTo>
                  <a:pt x="84870" y="1646138"/>
                </a:lnTo>
                <a:lnTo>
                  <a:pt x="84870" y="1629168"/>
                </a:lnTo>
                <a:lnTo>
                  <a:pt x="89114" y="1633411"/>
                </a:lnTo>
                <a:lnTo>
                  <a:pt x="89114" y="1629168"/>
                </a:lnTo>
                <a:lnTo>
                  <a:pt x="89114" y="1624925"/>
                </a:lnTo>
                <a:lnTo>
                  <a:pt x="89114" y="1616440"/>
                </a:lnTo>
                <a:lnTo>
                  <a:pt x="89114" y="1620683"/>
                </a:lnTo>
                <a:lnTo>
                  <a:pt x="89114" y="1616440"/>
                </a:lnTo>
                <a:lnTo>
                  <a:pt x="89114" y="1624925"/>
                </a:lnTo>
                <a:lnTo>
                  <a:pt x="89114" y="1629168"/>
                </a:lnTo>
                <a:lnTo>
                  <a:pt x="89114" y="1624925"/>
                </a:lnTo>
                <a:lnTo>
                  <a:pt x="89114" y="1629168"/>
                </a:lnTo>
                <a:lnTo>
                  <a:pt x="89114" y="1620683"/>
                </a:lnTo>
                <a:lnTo>
                  <a:pt x="89114" y="1629168"/>
                </a:lnTo>
                <a:lnTo>
                  <a:pt x="89114" y="1620683"/>
                </a:lnTo>
                <a:lnTo>
                  <a:pt x="89114" y="1624925"/>
                </a:lnTo>
                <a:lnTo>
                  <a:pt x="89114" y="1616440"/>
                </a:lnTo>
                <a:lnTo>
                  <a:pt x="89114" y="1620683"/>
                </a:lnTo>
                <a:lnTo>
                  <a:pt x="89114" y="1646138"/>
                </a:lnTo>
                <a:lnTo>
                  <a:pt x="89114" y="1641896"/>
                </a:lnTo>
                <a:lnTo>
                  <a:pt x="89114" y="1637653"/>
                </a:lnTo>
                <a:lnTo>
                  <a:pt x="93357" y="1641896"/>
                </a:lnTo>
                <a:lnTo>
                  <a:pt x="93357" y="1654624"/>
                </a:lnTo>
                <a:lnTo>
                  <a:pt x="93357" y="1650381"/>
                </a:lnTo>
                <a:lnTo>
                  <a:pt x="93357" y="1663109"/>
                </a:lnTo>
                <a:lnTo>
                  <a:pt x="93357" y="1658866"/>
                </a:lnTo>
                <a:lnTo>
                  <a:pt x="93357" y="1675837"/>
                </a:lnTo>
                <a:lnTo>
                  <a:pt x="93357" y="1663109"/>
                </a:lnTo>
                <a:lnTo>
                  <a:pt x="93357" y="1671594"/>
                </a:lnTo>
                <a:lnTo>
                  <a:pt x="93357" y="1663109"/>
                </a:lnTo>
                <a:lnTo>
                  <a:pt x="93357" y="1667352"/>
                </a:lnTo>
                <a:lnTo>
                  <a:pt x="93357" y="1663109"/>
                </a:lnTo>
                <a:lnTo>
                  <a:pt x="93357" y="1667352"/>
                </a:lnTo>
                <a:lnTo>
                  <a:pt x="93357" y="1658866"/>
                </a:lnTo>
                <a:lnTo>
                  <a:pt x="93357" y="1688565"/>
                </a:lnTo>
                <a:lnTo>
                  <a:pt x="93357" y="1684322"/>
                </a:lnTo>
                <a:lnTo>
                  <a:pt x="93357" y="1718263"/>
                </a:lnTo>
                <a:lnTo>
                  <a:pt x="93357" y="1697050"/>
                </a:lnTo>
                <a:lnTo>
                  <a:pt x="93357" y="1688565"/>
                </a:lnTo>
                <a:lnTo>
                  <a:pt x="93357" y="1692807"/>
                </a:lnTo>
                <a:lnTo>
                  <a:pt x="97601" y="1688565"/>
                </a:lnTo>
                <a:lnTo>
                  <a:pt x="97601" y="1692807"/>
                </a:lnTo>
                <a:lnTo>
                  <a:pt x="97601" y="1688565"/>
                </a:lnTo>
                <a:lnTo>
                  <a:pt x="97601" y="1692807"/>
                </a:lnTo>
                <a:lnTo>
                  <a:pt x="97601" y="1697050"/>
                </a:lnTo>
                <a:lnTo>
                  <a:pt x="97601" y="1671594"/>
                </a:lnTo>
                <a:lnTo>
                  <a:pt x="97601" y="1675837"/>
                </a:lnTo>
                <a:lnTo>
                  <a:pt x="97601" y="1663109"/>
                </a:lnTo>
                <a:lnTo>
                  <a:pt x="97601" y="1658866"/>
                </a:lnTo>
                <a:lnTo>
                  <a:pt x="97601" y="1663109"/>
                </a:lnTo>
                <a:lnTo>
                  <a:pt x="97601" y="1667352"/>
                </a:lnTo>
                <a:lnTo>
                  <a:pt x="97601" y="1663109"/>
                </a:lnTo>
                <a:lnTo>
                  <a:pt x="97601" y="1667352"/>
                </a:lnTo>
                <a:lnTo>
                  <a:pt x="97601" y="1658866"/>
                </a:lnTo>
                <a:lnTo>
                  <a:pt x="97601" y="1663109"/>
                </a:lnTo>
                <a:lnTo>
                  <a:pt x="97601" y="1675837"/>
                </a:lnTo>
                <a:lnTo>
                  <a:pt x="97601" y="1671594"/>
                </a:lnTo>
                <a:lnTo>
                  <a:pt x="97601" y="1684322"/>
                </a:lnTo>
                <a:lnTo>
                  <a:pt x="97601" y="1671594"/>
                </a:lnTo>
                <a:lnTo>
                  <a:pt x="97601" y="1684322"/>
                </a:lnTo>
                <a:lnTo>
                  <a:pt x="97601" y="1680079"/>
                </a:lnTo>
                <a:lnTo>
                  <a:pt x="97601" y="1688565"/>
                </a:lnTo>
                <a:lnTo>
                  <a:pt x="97601" y="1684322"/>
                </a:lnTo>
                <a:lnTo>
                  <a:pt x="97601" y="1688565"/>
                </a:lnTo>
                <a:lnTo>
                  <a:pt x="101844" y="1684322"/>
                </a:lnTo>
                <a:lnTo>
                  <a:pt x="101844" y="1688565"/>
                </a:lnTo>
                <a:lnTo>
                  <a:pt x="101844" y="1684322"/>
                </a:lnTo>
                <a:lnTo>
                  <a:pt x="101844" y="1680079"/>
                </a:lnTo>
                <a:lnTo>
                  <a:pt x="101844" y="1675837"/>
                </a:lnTo>
                <a:lnTo>
                  <a:pt x="101844" y="1680079"/>
                </a:lnTo>
                <a:lnTo>
                  <a:pt x="101844" y="1688565"/>
                </a:lnTo>
                <a:lnTo>
                  <a:pt x="101844" y="1684322"/>
                </a:lnTo>
                <a:lnTo>
                  <a:pt x="101844" y="1709778"/>
                </a:lnTo>
                <a:lnTo>
                  <a:pt x="101844" y="1705535"/>
                </a:lnTo>
                <a:lnTo>
                  <a:pt x="101844" y="1726748"/>
                </a:lnTo>
                <a:lnTo>
                  <a:pt x="101844" y="1722506"/>
                </a:lnTo>
                <a:lnTo>
                  <a:pt x="101844" y="1747961"/>
                </a:lnTo>
                <a:lnTo>
                  <a:pt x="101844" y="1730991"/>
                </a:lnTo>
                <a:lnTo>
                  <a:pt x="101844" y="1752204"/>
                </a:lnTo>
                <a:lnTo>
                  <a:pt x="101844" y="1743719"/>
                </a:lnTo>
                <a:lnTo>
                  <a:pt x="106088" y="1756447"/>
                </a:lnTo>
                <a:lnTo>
                  <a:pt x="106088" y="1764932"/>
                </a:lnTo>
                <a:lnTo>
                  <a:pt x="106088" y="1773417"/>
                </a:lnTo>
                <a:lnTo>
                  <a:pt x="106088" y="1777660"/>
                </a:lnTo>
                <a:lnTo>
                  <a:pt x="106088" y="1773417"/>
                </a:lnTo>
                <a:lnTo>
                  <a:pt x="106088" y="1743719"/>
                </a:lnTo>
                <a:lnTo>
                  <a:pt x="106088" y="1747961"/>
                </a:lnTo>
                <a:lnTo>
                  <a:pt x="106088" y="1726748"/>
                </a:lnTo>
                <a:lnTo>
                  <a:pt x="106088" y="1747961"/>
                </a:lnTo>
                <a:lnTo>
                  <a:pt x="106088" y="1718263"/>
                </a:lnTo>
                <a:lnTo>
                  <a:pt x="106088" y="1730991"/>
                </a:lnTo>
                <a:lnTo>
                  <a:pt x="106088" y="1722506"/>
                </a:lnTo>
                <a:lnTo>
                  <a:pt x="106088" y="1739476"/>
                </a:lnTo>
                <a:lnTo>
                  <a:pt x="106088" y="1705535"/>
                </a:lnTo>
                <a:lnTo>
                  <a:pt x="106088" y="1714021"/>
                </a:lnTo>
                <a:lnTo>
                  <a:pt x="106088" y="1730991"/>
                </a:lnTo>
                <a:lnTo>
                  <a:pt x="106088" y="1726748"/>
                </a:lnTo>
                <a:lnTo>
                  <a:pt x="106088" y="1747961"/>
                </a:lnTo>
                <a:lnTo>
                  <a:pt x="110332" y="1752204"/>
                </a:lnTo>
                <a:lnTo>
                  <a:pt x="110332" y="1747961"/>
                </a:lnTo>
                <a:lnTo>
                  <a:pt x="110332" y="1760689"/>
                </a:lnTo>
                <a:lnTo>
                  <a:pt x="110332" y="1756447"/>
                </a:lnTo>
                <a:lnTo>
                  <a:pt x="110332" y="1769175"/>
                </a:lnTo>
                <a:lnTo>
                  <a:pt x="110332" y="1764932"/>
                </a:lnTo>
                <a:lnTo>
                  <a:pt x="110332" y="1769175"/>
                </a:lnTo>
                <a:lnTo>
                  <a:pt x="110332" y="1760689"/>
                </a:lnTo>
                <a:lnTo>
                  <a:pt x="110332" y="1798873"/>
                </a:lnTo>
                <a:lnTo>
                  <a:pt x="110332" y="1794630"/>
                </a:lnTo>
                <a:lnTo>
                  <a:pt x="110332" y="1807358"/>
                </a:lnTo>
                <a:lnTo>
                  <a:pt x="110332" y="1790388"/>
                </a:lnTo>
                <a:lnTo>
                  <a:pt x="110332" y="1794630"/>
                </a:lnTo>
                <a:lnTo>
                  <a:pt x="110332" y="1790388"/>
                </a:lnTo>
                <a:lnTo>
                  <a:pt x="110332" y="1803116"/>
                </a:lnTo>
                <a:lnTo>
                  <a:pt x="110332" y="1798873"/>
                </a:lnTo>
                <a:lnTo>
                  <a:pt x="110332" y="1807358"/>
                </a:lnTo>
                <a:lnTo>
                  <a:pt x="110332" y="1794630"/>
                </a:lnTo>
                <a:lnTo>
                  <a:pt x="110332" y="1815844"/>
                </a:lnTo>
                <a:lnTo>
                  <a:pt x="110332" y="1798873"/>
                </a:lnTo>
                <a:lnTo>
                  <a:pt x="110332" y="1781902"/>
                </a:lnTo>
                <a:lnTo>
                  <a:pt x="110332" y="1786145"/>
                </a:lnTo>
                <a:lnTo>
                  <a:pt x="110332" y="1773417"/>
                </a:lnTo>
                <a:lnTo>
                  <a:pt x="114575" y="1781902"/>
                </a:lnTo>
                <a:lnTo>
                  <a:pt x="114575" y="1786145"/>
                </a:lnTo>
                <a:lnTo>
                  <a:pt x="114575" y="1781902"/>
                </a:lnTo>
                <a:lnTo>
                  <a:pt x="114575" y="1794630"/>
                </a:lnTo>
                <a:lnTo>
                  <a:pt x="114575" y="1790388"/>
                </a:lnTo>
                <a:lnTo>
                  <a:pt x="114575" y="1803116"/>
                </a:lnTo>
                <a:lnTo>
                  <a:pt x="114575" y="1790388"/>
                </a:lnTo>
                <a:lnTo>
                  <a:pt x="114575" y="1815844"/>
                </a:lnTo>
                <a:lnTo>
                  <a:pt x="114575" y="1794630"/>
                </a:lnTo>
                <a:lnTo>
                  <a:pt x="114575" y="1773417"/>
                </a:lnTo>
                <a:lnTo>
                  <a:pt x="114575" y="1786145"/>
                </a:lnTo>
                <a:lnTo>
                  <a:pt x="114575" y="1777660"/>
                </a:lnTo>
                <a:lnTo>
                  <a:pt x="114575" y="1794630"/>
                </a:lnTo>
                <a:lnTo>
                  <a:pt x="114575" y="1786145"/>
                </a:lnTo>
                <a:lnTo>
                  <a:pt x="114575" y="1790388"/>
                </a:lnTo>
                <a:lnTo>
                  <a:pt x="114575" y="1769175"/>
                </a:lnTo>
                <a:lnTo>
                  <a:pt x="114575" y="1773417"/>
                </a:lnTo>
                <a:lnTo>
                  <a:pt x="114575" y="1777660"/>
                </a:lnTo>
                <a:lnTo>
                  <a:pt x="118819" y="1781902"/>
                </a:lnTo>
                <a:lnTo>
                  <a:pt x="118819" y="1794630"/>
                </a:lnTo>
                <a:lnTo>
                  <a:pt x="118819" y="1790388"/>
                </a:lnTo>
                <a:lnTo>
                  <a:pt x="118819" y="1811601"/>
                </a:lnTo>
                <a:lnTo>
                  <a:pt x="118819" y="1807358"/>
                </a:lnTo>
                <a:lnTo>
                  <a:pt x="118819" y="1870998"/>
                </a:lnTo>
                <a:lnTo>
                  <a:pt x="118819" y="1854027"/>
                </a:lnTo>
                <a:lnTo>
                  <a:pt x="118819" y="1870998"/>
                </a:lnTo>
                <a:lnTo>
                  <a:pt x="118819" y="1862512"/>
                </a:lnTo>
                <a:lnTo>
                  <a:pt x="118819" y="1875240"/>
                </a:lnTo>
                <a:lnTo>
                  <a:pt x="118819" y="1862512"/>
                </a:lnTo>
                <a:lnTo>
                  <a:pt x="118819" y="1887968"/>
                </a:lnTo>
                <a:lnTo>
                  <a:pt x="118819" y="1883725"/>
                </a:lnTo>
                <a:lnTo>
                  <a:pt x="118819" y="1887968"/>
                </a:lnTo>
                <a:lnTo>
                  <a:pt x="123062" y="1866755"/>
                </a:lnTo>
                <a:lnTo>
                  <a:pt x="123062" y="1875240"/>
                </a:lnTo>
                <a:lnTo>
                  <a:pt x="123062" y="1870998"/>
                </a:lnTo>
                <a:lnTo>
                  <a:pt x="123062" y="1917667"/>
                </a:lnTo>
                <a:lnTo>
                  <a:pt x="123062" y="1913424"/>
                </a:lnTo>
                <a:lnTo>
                  <a:pt x="123062" y="1951608"/>
                </a:lnTo>
                <a:lnTo>
                  <a:pt x="123062" y="1938880"/>
                </a:lnTo>
                <a:lnTo>
                  <a:pt x="123062" y="1913424"/>
                </a:lnTo>
                <a:lnTo>
                  <a:pt x="123062" y="1938880"/>
                </a:lnTo>
                <a:lnTo>
                  <a:pt x="123062" y="1921909"/>
                </a:lnTo>
                <a:lnTo>
                  <a:pt x="123062" y="1926152"/>
                </a:lnTo>
                <a:lnTo>
                  <a:pt x="123062" y="1913424"/>
                </a:lnTo>
                <a:lnTo>
                  <a:pt x="123062" y="1926152"/>
                </a:lnTo>
                <a:lnTo>
                  <a:pt x="123062" y="1921909"/>
                </a:lnTo>
                <a:lnTo>
                  <a:pt x="123062" y="1947365"/>
                </a:lnTo>
                <a:lnTo>
                  <a:pt x="123062" y="1943122"/>
                </a:lnTo>
                <a:lnTo>
                  <a:pt x="127306" y="1947365"/>
                </a:lnTo>
                <a:lnTo>
                  <a:pt x="127306" y="1938880"/>
                </a:lnTo>
                <a:lnTo>
                  <a:pt x="127306" y="1943122"/>
                </a:lnTo>
                <a:lnTo>
                  <a:pt x="127306" y="1938880"/>
                </a:lnTo>
                <a:lnTo>
                  <a:pt x="127306" y="1951608"/>
                </a:lnTo>
                <a:lnTo>
                  <a:pt x="127306" y="1938880"/>
                </a:lnTo>
                <a:lnTo>
                  <a:pt x="127306" y="1926152"/>
                </a:lnTo>
                <a:lnTo>
                  <a:pt x="127306" y="1930394"/>
                </a:lnTo>
                <a:lnTo>
                  <a:pt x="127306" y="1921909"/>
                </a:lnTo>
                <a:lnTo>
                  <a:pt x="127306" y="1930394"/>
                </a:lnTo>
                <a:lnTo>
                  <a:pt x="127306" y="1896453"/>
                </a:lnTo>
                <a:lnTo>
                  <a:pt x="127306" y="1900696"/>
                </a:lnTo>
                <a:lnTo>
                  <a:pt x="127306" y="1866755"/>
                </a:lnTo>
                <a:lnTo>
                  <a:pt x="127306" y="1879483"/>
                </a:lnTo>
                <a:lnTo>
                  <a:pt x="127306" y="1811601"/>
                </a:lnTo>
                <a:lnTo>
                  <a:pt x="127306" y="1832814"/>
                </a:lnTo>
                <a:lnTo>
                  <a:pt x="127306" y="1811601"/>
                </a:lnTo>
                <a:lnTo>
                  <a:pt x="127306" y="1815844"/>
                </a:lnTo>
                <a:lnTo>
                  <a:pt x="127306" y="1811601"/>
                </a:lnTo>
                <a:lnTo>
                  <a:pt x="127306" y="1815844"/>
                </a:lnTo>
                <a:lnTo>
                  <a:pt x="127306" y="1790388"/>
                </a:lnTo>
                <a:lnTo>
                  <a:pt x="131549" y="1790388"/>
                </a:lnTo>
                <a:lnTo>
                  <a:pt x="131549" y="1781902"/>
                </a:lnTo>
                <a:lnTo>
                  <a:pt x="131549" y="1786145"/>
                </a:lnTo>
                <a:lnTo>
                  <a:pt x="131549" y="1760689"/>
                </a:lnTo>
                <a:lnTo>
                  <a:pt x="131549" y="1769175"/>
                </a:lnTo>
                <a:lnTo>
                  <a:pt x="131549" y="1820086"/>
                </a:lnTo>
                <a:lnTo>
                  <a:pt x="131549" y="1811601"/>
                </a:lnTo>
                <a:lnTo>
                  <a:pt x="131549" y="1820086"/>
                </a:lnTo>
                <a:lnTo>
                  <a:pt x="131549" y="1781902"/>
                </a:lnTo>
                <a:lnTo>
                  <a:pt x="131549" y="1790388"/>
                </a:lnTo>
                <a:lnTo>
                  <a:pt x="131549" y="1786145"/>
                </a:lnTo>
                <a:lnTo>
                  <a:pt x="131549" y="1798873"/>
                </a:lnTo>
                <a:lnTo>
                  <a:pt x="131549" y="1790388"/>
                </a:lnTo>
                <a:lnTo>
                  <a:pt x="131549" y="1854027"/>
                </a:lnTo>
                <a:lnTo>
                  <a:pt x="131549" y="1837057"/>
                </a:lnTo>
                <a:lnTo>
                  <a:pt x="131549" y="1845542"/>
                </a:lnTo>
                <a:lnTo>
                  <a:pt x="131549" y="1828571"/>
                </a:lnTo>
                <a:lnTo>
                  <a:pt x="131549" y="1832814"/>
                </a:lnTo>
                <a:lnTo>
                  <a:pt x="131549" y="1828571"/>
                </a:lnTo>
                <a:lnTo>
                  <a:pt x="135793" y="1820086"/>
                </a:lnTo>
                <a:lnTo>
                  <a:pt x="135793" y="1841299"/>
                </a:lnTo>
                <a:lnTo>
                  <a:pt x="135793" y="1828571"/>
                </a:lnTo>
                <a:lnTo>
                  <a:pt x="135793" y="1854027"/>
                </a:lnTo>
                <a:lnTo>
                  <a:pt x="135793" y="1837057"/>
                </a:lnTo>
                <a:lnTo>
                  <a:pt x="135793" y="1824329"/>
                </a:lnTo>
                <a:lnTo>
                  <a:pt x="135793" y="1837057"/>
                </a:lnTo>
                <a:lnTo>
                  <a:pt x="135793" y="1815844"/>
                </a:lnTo>
                <a:lnTo>
                  <a:pt x="135793" y="1811601"/>
                </a:lnTo>
                <a:lnTo>
                  <a:pt x="135793" y="1820086"/>
                </a:lnTo>
                <a:lnTo>
                  <a:pt x="135793" y="1828571"/>
                </a:lnTo>
                <a:lnTo>
                  <a:pt x="135793" y="1824329"/>
                </a:lnTo>
                <a:lnTo>
                  <a:pt x="135793" y="1849785"/>
                </a:lnTo>
                <a:lnTo>
                  <a:pt x="135793" y="1841299"/>
                </a:lnTo>
                <a:lnTo>
                  <a:pt x="135793" y="1854027"/>
                </a:lnTo>
                <a:lnTo>
                  <a:pt x="135793" y="1849785"/>
                </a:lnTo>
                <a:lnTo>
                  <a:pt x="135793" y="1837057"/>
                </a:lnTo>
                <a:lnTo>
                  <a:pt x="135793" y="1828571"/>
                </a:lnTo>
                <a:lnTo>
                  <a:pt x="135793" y="1832814"/>
                </a:lnTo>
                <a:lnTo>
                  <a:pt x="140036" y="1828571"/>
                </a:lnTo>
                <a:lnTo>
                  <a:pt x="140036" y="1849785"/>
                </a:lnTo>
                <a:lnTo>
                  <a:pt x="140036" y="1837057"/>
                </a:lnTo>
                <a:lnTo>
                  <a:pt x="140036" y="1841299"/>
                </a:lnTo>
                <a:lnTo>
                  <a:pt x="140036" y="1824329"/>
                </a:lnTo>
                <a:lnTo>
                  <a:pt x="140036" y="1828571"/>
                </a:lnTo>
                <a:lnTo>
                  <a:pt x="140036" y="1820086"/>
                </a:lnTo>
                <a:lnTo>
                  <a:pt x="140036" y="1824329"/>
                </a:lnTo>
                <a:lnTo>
                  <a:pt x="140036" y="1832814"/>
                </a:lnTo>
                <a:lnTo>
                  <a:pt x="140036" y="1828571"/>
                </a:lnTo>
                <a:lnTo>
                  <a:pt x="140036" y="1837057"/>
                </a:lnTo>
                <a:lnTo>
                  <a:pt x="140036" y="1828571"/>
                </a:lnTo>
                <a:lnTo>
                  <a:pt x="140036" y="1854027"/>
                </a:lnTo>
                <a:lnTo>
                  <a:pt x="144280" y="1849785"/>
                </a:lnTo>
                <a:lnTo>
                  <a:pt x="144280" y="1841299"/>
                </a:lnTo>
                <a:lnTo>
                  <a:pt x="144280" y="1866755"/>
                </a:lnTo>
                <a:lnTo>
                  <a:pt x="144280" y="1862512"/>
                </a:lnTo>
                <a:lnTo>
                  <a:pt x="144280" y="1887968"/>
                </a:lnTo>
                <a:lnTo>
                  <a:pt x="144280" y="1875240"/>
                </a:lnTo>
                <a:lnTo>
                  <a:pt x="144280" y="1892211"/>
                </a:lnTo>
                <a:lnTo>
                  <a:pt x="144280" y="1887968"/>
                </a:lnTo>
                <a:lnTo>
                  <a:pt x="144280" y="1883725"/>
                </a:lnTo>
                <a:lnTo>
                  <a:pt x="144280" y="1887968"/>
                </a:lnTo>
                <a:lnTo>
                  <a:pt x="144280" y="1837057"/>
                </a:lnTo>
                <a:lnTo>
                  <a:pt x="144280" y="1845542"/>
                </a:lnTo>
                <a:lnTo>
                  <a:pt x="144280" y="1866755"/>
                </a:lnTo>
                <a:lnTo>
                  <a:pt x="144280" y="1862512"/>
                </a:lnTo>
                <a:lnTo>
                  <a:pt x="144280" y="1866755"/>
                </a:lnTo>
                <a:lnTo>
                  <a:pt x="144280" y="1862512"/>
                </a:lnTo>
                <a:lnTo>
                  <a:pt x="144280" y="1879483"/>
                </a:lnTo>
                <a:lnTo>
                  <a:pt x="148523" y="1875240"/>
                </a:lnTo>
                <a:lnTo>
                  <a:pt x="148523" y="1849785"/>
                </a:lnTo>
                <a:lnTo>
                  <a:pt x="148523" y="1854027"/>
                </a:lnTo>
                <a:lnTo>
                  <a:pt x="148523" y="1845542"/>
                </a:lnTo>
                <a:lnTo>
                  <a:pt x="148523" y="1849785"/>
                </a:lnTo>
                <a:lnTo>
                  <a:pt x="148523" y="1807358"/>
                </a:lnTo>
                <a:lnTo>
                  <a:pt x="148523" y="1815844"/>
                </a:lnTo>
                <a:lnTo>
                  <a:pt x="148523" y="1803116"/>
                </a:lnTo>
                <a:lnTo>
                  <a:pt x="148523" y="1807358"/>
                </a:lnTo>
                <a:lnTo>
                  <a:pt x="148523" y="1777660"/>
                </a:lnTo>
                <a:lnTo>
                  <a:pt x="148523" y="1790388"/>
                </a:lnTo>
                <a:lnTo>
                  <a:pt x="148523" y="1769175"/>
                </a:lnTo>
                <a:lnTo>
                  <a:pt x="148523" y="1777660"/>
                </a:lnTo>
                <a:lnTo>
                  <a:pt x="148523" y="1773417"/>
                </a:lnTo>
                <a:lnTo>
                  <a:pt x="148523" y="1781902"/>
                </a:lnTo>
                <a:lnTo>
                  <a:pt x="148523" y="1764932"/>
                </a:lnTo>
                <a:lnTo>
                  <a:pt x="148523" y="1769175"/>
                </a:lnTo>
                <a:lnTo>
                  <a:pt x="148523" y="1760689"/>
                </a:lnTo>
                <a:lnTo>
                  <a:pt x="152767" y="1747961"/>
                </a:lnTo>
                <a:lnTo>
                  <a:pt x="152767" y="1752204"/>
                </a:lnTo>
                <a:lnTo>
                  <a:pt x="152767" y="1747961"/>
                </a:lnTo>
                <a:lnTo>
                  <a:pt x="152767" y="1739476"/>
                </a:lnTo>
                <a:lnTo>
                  <a:pt x="152767" y="1743719"/>
                </a:lnTo>
                <a:lnTo>
                  <a:pt x="152767" y="1722506"/>
                </a:lnTo>
                <a:lnTo>
                  <a:pt x="152767" y="1747961"/>
                </a:lnTo>
                <a:lnTo>
                  <a:pt x="152767" y="1726748"/>
                </a:lnTo>
                <a:lnTo>
                  <a:pt x="152767" y="1739476"/>
                </a:lnTo>
                <a:lnTo>
                  <a:pt x="152767" y="1718263"/>
                </a:lnTo>
                <a:lnTo>
                  <a:pt x="152767" y="1726748"/>
                </a:lnTo>
                <a:lnTo>
                  <a:pt x="152767" y="1697050"/>
                </a:lnTo>
                <a:lnTo>
                  <a:pt x="152767" y="1705535"/>
                </a:lnTo>
                <a:lnTo>
                  <a:pt x="152767" y="1697050"/>
                </a:lnTo>
                <a:lnTo>
                  <a:pt x="152767" y="1701293"/>
                </a:lnTo>
                <a:lnTo>
                  <a:pt x="152767" y="1692807"/>
                </a:lnTo>
                <a:lnTo>
                  <a:pt x="152767" y="1705535"/>
                </a:lnTo>
                <a:lnTo>
                  <a:pt x="152767" y="1730991"/>
                </a:lnTo>
                <a:lnTo>
                  <a:pt x="152767" y="1752204"/>
                </a:lnTo>
                <a:lnTo>
                  <a:pt x="157010" y="1730991"/>
                </a:lnTo>
                <a:lnTo>
                  <a:pt x="157010" y="1735234"/>
                </a:lnTo>
                <a:lnTo>
                  <a:pt x="157010" y="1726748"/>
                </a:lnTo>
                <a:lnTo>
                  <a:pt x="157010" y="1730991"/>
                </a:lnTo>
                <a:lnTo>
                  <a:pt x="157010" y="1743719"/>
                </a:lnTo>
                <a:lnTo>
                  <a:pt x="157010" y="1735234"/>
                </a:lnTo>
                <a:lnTo>
                  <a:pt x="157010" y="1730991"/>
                </a:lnTo>
                <a:lnTo>
                  <a:pt x="157010" y="1735234"/>
                </a:lnTo>
                <a:lnTo>
                  <a:pt x="157010" y="1739476"/>
                </a:lnTo>
                <a:lnTo>
                  <a:pt x="157010" y="1743719"/>
                </a:lnTo>
                <a:lnTo>
                  <a:pt x="157010" y="1735234"/>
                </a:lnTo>
                <a:lnTo>
                  <a:pt x="157010" y="1722506"/>
                </a:lnTo>
                <a:lnTo>
                  <a:pt x="157010" y="1739476"/>
                </a:lnTo>
                <a:lnTo>
                  <a:pt x="157010" y="1726748"/>
                </a:lnTo>
                <a:lnTo>
                  <a:pt x="157010" y="1730991"/>
                </a:lnTo>
                <a:lnTo>
                  <a:pt x="157010" y="1714021"/>
                </a:lnTo>
                <a:lnTo>
                  <a:pt x="157010" y="1718263"/>
                </a:lnTo>
                <a:lnTo>
                  <a:pt x="157010" y="1714021"/>
                </a:lnTo>
                <a:lnTo>
                  <a:pt x="157010" y="1722506"/>
                </a:lnTo>
                <a:lnTo>
                  <a:pt x="157010" y="1726748"/>
                </a:lnTo>
                <a:lnTo>
                  <a:pt x="157010" y="1718263"/>
                </a:lnTo>
                <a:lnTo>
                  <a:pt x="157010" y="1722506"/>
                </a:lnTo>
                <a:lnTo>
                  <a:pt x="161254" y="1718263"/>
                </a:lnTo>
                <a:lnTo>
                  <a:pt x="161254" y="1743719"/>
                </a:lnTo>
                <a:lnTo>
                  <a:pt x="161254" y="1735234"/>
                </a:lnTo>
                <a:lnTo>
                  <a:pt x="161254" y="1752204"/>
                </a:lnTo>
                <a:lnTo>
                  <a:pt x="161254" y="1747961"/>
                </a:lnTo>
                <a:lnTo>
                  <a:pt x="161254" y="1752204"/>
                </a:lnTo>
                <a:lnTo>
                  <a:pt x="161254" y="1735234"/>
                </a:lnTo>
                <a:lnTo>
                  <a:pt x="161254" y="1743719"/>
                </a:lnTo>
                <a:lnTo>
                  <a:pt x="161254" y="1735234"/>
                </a:lnTo>
                <a:lnTo>
                  <a:pt x="161254" y="1739476"/>
                </a:lnTo>
                <a:lnTo>
                  <a:pt x="161254" y="1735234"/>
                </a:lnTo>
                <a:lnTo>
                  <a:pt x="161254" y="1764932"/>
                </a:lnTo>
                <a:lnTo>
                  <a:pt x="161254" y="1756447"/>
                </a:lnTo>
                <a:lnTo>
                  <a:pt x="161254" y="1781902"/>
                </a:lnTo>
                <a:lnTo>
                  <a:pt x="161254" y="1773417"/>
                </a:lnTo>
                <a:lnTo>
                  <a:pt x="161254" y="1752204"/>
                </a:lnTo>
                <a:lnTo>
                  <a:pt x="161254" y="1769175"/>
                </a:lnTo>
                <a:lnTo>
                  <a:pt x="161254" y="1747961"/>
                </a:lnTo>
                <a:lnTo>
                  <a:pt x="161254" y="1752204"/>
                </a:lnTo>
                <a:lnTo>
                  <a:pt x="165498" y="1747961"/>
                </a:lnTo>
                <a:lnTo>
                  <a:pt x="165498" y="1752204"/>
                </a:lnTo>
                <a:lnTo>
                  <a:pt x="165498" y="1739476"/>
                </a:lnTo>
                <a:lnTo>
                  <a:pt x="165498" y="1747961"/>
                </a:lnTo>
                <a:lnTo>
                  <a:pt x="165498" y="1743719"/>
                </a:lnTo>
                <a:lnTo>
                  <a:pt x="165498" y="1752204"/>
                </a:lnTo>
                <a:lnTo>
                  <a:pt x="165498" y="1735234"/>
                </a:lnTo>
                <a:lnTo>
                  <a:pt x="165498" y="1739476"/>
                </a:lnTo>
                <a:lnTo>
                  <a:pt x="165498" y="1747961"/>
                </a:lnTo>
                <a:lnTo>
                  <a:pt x="165498" y="1756447"/>
                </a:lnTo>
                <a:lnTo>
                  <a:pt x="165498" y="1747961"/>
                </a:lnTo>
                <a:lnTo>
                  <a:pt x="165498" y="1752204"/>
                </a:lnTo>
                <a:lnTo>
                  <a:pt x="165498" y="1739476"/>
                </a:lnTo>
                <a:lnTo>
                  <a:pt x="165498" y="1747961"/>
                </a:lnTo>
                <a:lnTo>
                  <a:pt x="169741" y="1747961"/>
                </a:lnTo>
                <a:lnTo>
                  <a:pt x="169741" y="1709778"/>
                </a:lnTo>
                <a:lnTo>
                  <a:pt x="169741" y="1714021"/>
                </a:lnTo>
                <a:lnTo>
                  <a:pt x="169741" y="1701293"/>
                </a:lnTo>
                <a:lnTo>
                  <a:pt x="169741" y="1709778"/>
                </a:lnTo>
                <a:lnTo>
                  <a:pt x="169741" y="1714021"/>
                </a:lnTo>
                <a:lnTo>
                  <a:pt x="169741" y="1705535"/>
                </a:lnTo>
                <a:lnTo>
                  <a:pt x="169741" y="1726748"/>
                </a:lnTo>
                <a:lnTo>
                  <a:pt x="169741" y="1722506"/>
                </a:lnTo>
                <a:lnTo>
                  <a:pt x="169741" y="1726748"/>
                </a:lnTo>
                <a:lnTo>
                  <a:pt x="173985" y="1718263"/>
                </a:lnTo>
                <a:lnTo>
                  <a:pt x="173985" y="1726748"/>
                </a:lnTo>
                <a:lnTo>
                  <a:pt x="173985" y="1722506"/>
                </a:lnTo>
                <a:lnTo>
                  <a:pt x="173985" y="1726748"/>
                </a:lnTo>
                <a:lnTo>
                  <a:pt x="173985" y="1718263"/>
                </a:lnTo>
                <a:lnTo>
                  <a:pt x="173985" y="1730991"/>
                </a:lnTo>
                <a:lnTo>
                  <a:pt x="173985" y="1726748"/>
                </a:lnTo>
                <a:lnTo>
                  <a:pt x="173985" y="1730991"/>
                </a:lnTo>
                <a:lnTo>
                  <a:pt x="173985" y="1726748"/>
                </a:lnTo>
                <a:lnTo>
                  <a:pt x="173985" y="1730991"/>
                </a:lnTo>
                <a:lnTo>
                  <a:pt x="173985" y="1726748"/>
                </a:lnTo>
                <a:lnTo>
                  <a:pt x="173985" y="1730991"/>
                </a:lnTo>
                <a:lnTo>
                  <a:pt x="173985" y="1726748"/>
                </a:lnTo>
                <a:lnTo>
                  <a:pt x="173985" y="1718263"/>
                </a:lnTo>
                <a:lnTo>
                  <a:pt x="173985" y="1722506"/>
                </a:lnTo>
                <a:lnTo>
                  <a:pt x="173985" y="1718263"/>
                </a:lnTo>
                <a:lnTo>
                  <a:pt x="173985" y="1722506"/>
                </a:lnTo>
                <a:lnTo>
                  <a:pt x="173985" y="1714021"/>
                </a:lnTo>
                <a:lnTo>
                  <a:pt x="173985" y="1718263"/>
                </a:lnTo>
                <a:lnTo>
                  <a:pt x="173985" y="1722506"/>
                </a:lnTo>
                <a:lnTo>
                  <a:pt x="178228" y="1722506"/>
                </a:lnTo>
                <a:lnTo>
                  <a:pt x="178228" y="1747961"/>
                </a:lnTo>
                <a:lnTo>
                  <a:pt x="178228" y="1743719"/>
                </a:lnTo>
                <a:lnTo>
                  <a:pt x="178228" y="1756447"/>
                </a:lnTo>
                <a:lnTo>
                  <a:pt x="178228" y="1752204"/>
                </a:lnTo>
                <a:lnTo>
                  <a:pt x="178228" y="1756447"/>
                </a:lnTo>
                <a:lnTo>
                  <a:pt x="178228" y="1747961"/>
                </a:lnTo>
                <a:lnTo>
                  <a:pt x="178228" y="1756447"/>
                </a:lnTo>
                <a:lnTo>
                  <a:pt x="178228" y="1747961"/>
                </a:lnTo>
                <a:lnTo>
                  <a:pt x="178228" y="1760689"/>
                </a:lnTo>
                <a:lnTo>
                  <a:pt x="178228" y="1756447"/>
                </a:lnTo>
                <a:lnTo>
                  <a:pt x="178228" y="1747961"/>
                </a:lnTo>
                <a:lnTo>
                  <a:pt x="178228" y="1752204"/>
                </a:lnTo>
                <a:lnTo>
                  <a:pt x="178228" y="1739476"/>
                </a:lnTo>
                <a:lnTo>
                  <a:pt x="178228" y="1743719"/>
                </a:lnTo>
                <a:lnTo>
                  <a:pt x="178228" y="1735234"/>
                </a:lnTo>
                <a:lnTo>
                  <a:pt x="178228" y="1739476"/>
                </a:lnTo>
                <a:lnTo>
                  <a:pt x="182472" y="1743719"/>
                </a:lnTo>
                <a:lnTo>
                  <a:pt x="182472" y="1747961"/>
                </a:lnTo>
                <a:lnTo>
                  <a:pt x="182472" y="1752204"/>
                </a:lnTo>
                <a:lnTo>
                  <a:pt x="182472" y="1743719"/>
                </a:lnTo>
                <a:lnTo>
                  <a:pt x="182472" y="1747961"/>
                </a:lnTo>
                <a:lnTo>
                  <a:pt x="182472" y="1752204"/>
                </a:lnTo>
                <a:lnTo>
                  <a:pt x="182472" y="1747961"/>
                </a:lnTo>
                <a:lnTo>
                  <a:pt x="182472" y="1743719"/>
                </a:lnTo>
                <a:lnTo>
                  <a:pt x="182472" y="1747961"/>
                </a:lnTo>
                <a:lnTo>
                  <a:pt x="182472" y="1743719"/>
                </a:lnTo>
                <a:lnTo>
                  <a:pt x="182472" y="1752204"/>
                </a:lnTo>
                <a:lnTo>
                  <a:pt x="182472" y="1747961"/>
                </a:lnTo>
                <a:lnTo>
                  <a:pt x="182472" y="1756447"/>
                </a:lnTo>
                <a:lnTo>
                  <a:pt x="182472" y="1769175"/>
                </a:lnTo>
                <a:lnTo>
                  <a:pt x="182472" y="1790388"/>
                </a:lnTo>
                <a:lnTo>
                  <a:pt x="182472" y="1781902"/>
                </a:lnTo>
                <a:lnTo>
                  <a:pt x="182472" y="1769175"/>
                </a:lnTo>
                <a:lnTo>
                  <a:pt x="182472" y="1777660"/>
                </a:lnTo>
                <a:lnTo>
                  <a:pt x="182472" y="1764932"/>
                </a:lnTo>
                <a:lnTo>
                  <a:pt x="182472" y="1773417"/>
                </a:lnTo>
                <a:lnTo>
                  <a:pt x="182472" y="1764932"/>
                </a:lnTo>
                <a:lnTo>
                  <a:pt x="182472" y="1769175"/>
                </a:lnTo>
                <a:lnTo>
                  <a:pt x="186715" y="1764932"/>
                </a:lnTo>
                <a:lnTo>
                  <a:pt x="186715" y="1769175"/>
                </a:lnTo>
                <a:lnTo>
                  <a:pt x="186715" y="1764932"/>
                </a:lnTo>
                <a:lnTo>
                  <a:pt x="186715" y="1760689"/>
                </a:lnTo>
                <a:lnTo>
                  <a:pt x="186715" y="1756447"/>
                </a:lnTo>
                <a:lnTo>
                  <a:pt x="186715" y="1760689"/>
                </a:lnTo>
                <a:lnTo>
                  <a:pt x="186715" y="1769175"/>
                </a:lnTo>
                <a:lnTo>
                  <a:pt x="186715" y="1764932"/>
                </a:lnTo>
                <a:lnTo>
                  <a:pt x="186715" y="1786145"/>
                </a:lnTo>
                <a:lnTo>
                  <a:pt x="186715" y="1781902"/>
                </a:lnTo>
                <a:lnTo>
                  <a:pt x="186715" y="1769175"/>
                </a:lnTo>
                <a:lnTo>
                  <a:pt x="186715" y="1773417"/>
                </a:lnTo>
                <a:lnTo>
                  <a:pt x="186715" y="1764932"/>
                </a:lnTo>
                <a:lnTo>
                  <a:pt x="186715" y="1769175"/>
                </a:lnTo>
                <a:lnTo>
                  <a:pt x="186715" y="1764932"/>
                </a:lnTo>
                <a:lnTo>
                  <a:pt x="186715" y="1773417"/>
                </a:lnTo>
                <a:lnTo>
                  <a:pt x="186715" y="1769175"/>
                </a:lnTo>
                <a:lnTo>
                  <a:pt x="186715" y="1773417"/>
                </a:lnTo>
                <a:lnTo>
                  <a:pt x="190959" y="1769175"/>
                </a:lnTo>
                <a:lnTo>
                  <a:pt x="190959" y="1764932"/>
                </a:lnTo>
                <a:lnTo>
                  <a:pt x="190959" y="1769175"/>
                </a:lnTo>
                <a:lnTo>
                  <a:pt x="190959" y="1764932"/>
                </a:lnTo>
                <a:lnTo>
                  <a:pt x="190959" y="1769175"/>
                </a:lnTo>
                <a:lnTo>
                  <a:pt x="190959" y="1764932"/>
                </a:lnTo>
                <a:lnTo>
                  <a:pt x="190959" y="1777660"/>
                </a:lnTo>
                <a:lnTo>
                  <a:pt x="190959" y="1773417"/>
                </a:lnTo>
                <a:lnTo>
                  <a:pt x="190959" y="1777660"/>
                </a:lnTo>
                <a:lnTo>
                  <a:pt x="190959" y="1773417"/>
                </a:lnTo>
                <a:lnTo>
                  <a:pt x="190959" y="1760689"/>
                </a:lnTo>
                <a:lnTo>
                  <a:pt x="190959" y="1769175"/>
                </a:lnTo>
                <a:lnTo>
                  <a:pt x="190959" y="1764932"/>
                </a:lnTo>
                <a:lnTo>
                  <a:pt x="190959" y="1769175"/>
                </a:lnTo>
                <a:lnTo>
                  <a:pt x="190959" y="1756447"/>
                </a:lnTo>
                <a:lnTo>
                  <a:pt x="190959" y="1760689"/>
                </a:lnTo>
                <a:lnTo>
                  <a:pt x="190959" y="1756447"/>
                </a:lnTo>
                <a:lnTo>
                  <a:pt x="195202" y="1756447"/>
                </a:lnTo>
                <a:lnTo>
                  <a:pt x="195202" y="1760689"/>
                </a:lnTo>
                <a:lnTo>
                  <a:pt x="195202" y="1764932"/>
                </a:lnTo>
                <a:lnTo>
                  <a:pt x="195202" y="1769175"/>
                </a:lnTo>
                <a:lnTo>
                  <a:pt x="195202" y="1764932"/>
                </a:lnTo>
                <a:lnTo>
                  <a:pt x="195202" y="1769175"/>
                </a:lnTo>
                <a:lnTo>
                  <a:pt x="195202" y="1760689"/>
                </a:lnTo>
                <a:lnTo>
                  <a:pt x="195202" y="1756447"/>
                </a:lnTo>
                <a:lnTo>
                  <a:pt x="195202" y="1752204"/>
                </a:lnTo>
                <a:lnTo>
                  <a:pt x="195202" y="1756447"/>
                </a:lnTo>
                <a:lnTo>
                  <a:pt x="195202" y="1764932"/>
                </a:lnTo>
                <a:lnTo>
                  <a:pt x="195202" y="1769175"/>
                </a:lnTo>
                <a:lnTo>
                  <a:pt x="195202" y="1764932"/>
                </a:lnTo>
                <a:lnTo>
                  <a:pt x="195202" y="1760689"/>
                </a:lnTo>
                <a:lnTo>
                  <a:pt x="195202" y="1764932"/>
                </a:lnTo>
                <a:lnTo>
                  <a:pt x="195202" y="1769175"/>
                </a:lnTo>
                <a:lnTo>
                  <a:pt x="199446" y="1769175"/>
                </a:lnTo>
                <a:lnTo>
                  <a:pt x="199446" y="1773417"/>
                </a:lnTo>
                <a:lnTo>
                  <a:pt x="199446" y="1769175"/>
                </a:lnTo>
                <a:lnTo>
                  <a:pt x="199446" y="1760689"/>
                </a:lnTo>
                <a:lnTo>
                  <a:pt x="199446" y="1764932"/>
                </a:lnTo>
                <a:lnTo>
                  <a:pt x="199446" y="1786145"/>
                </a:lnTo>
                <a:lnTo>
                  <a:pt x="199446" y="1781902"/>
                </a:lnTo>
                <a:lnTo>
                  <a:pt x="199446" y="1798873"/>
                </a:lnTo>
                <a:lnTo>
                  <a:pt x="199446" y="1790388"/>
                </a:lnTo>
                <a:lnTo>
                  <a:pt x="199446" y="1794630"/>
                </a:lnTo>
                <a:lnTo>
                  <a:pt x="199446" y="1781902"/>
                </a:lnTo>
                <a:lnTo>
                  <a:pt x="199446" y="1786145"/>
                </a:lnTo>
                <a:lnTo>
                  <a:pt x="203689" y="1790388"/>
                </a:lnTo>
                <a:lnTo>
                  <a:pt x="203689" y="1781902"/>
                </a:lnTo>
                <a:lnTo>
                  <a:pt x="203689" y="1786145"/>
                </a:lnTo>
                <a:lnTo>
                  <a:pt x="203689" y="1764932"/>
                </a:lnTo>
                <a:lnTo>
                  <a:pt x="203689" y="1769175"/>
                </a:lnTo>
                <a:lnTo>
                  <a:pt x="203689" y="1756447"/>
                </a:lnTo>
                <a:lnTo>
                  <a:pt x="203689" y="1760689"/>
                </a:lnTo>
                <a:lnTo>
                  <a:pt x="203689" y="1756447"/>
                </a:lnTo>
                <a:lnTo>
                  <a:pt x="203689" y="1764932"/>
                </a:lnTo>
                <a:lnTo>
                  <a:pt x="203689" y="1756447"/>
                </a:lnTo>
                <a:lnTo>
                  <a:pt x="203689" y="1760689"/>
                </a:lnTo>
                <a:lnTo>
                  <a:pt x="203689" y="1743719"/>
                </a:lnTo>
                <a:lnTo>
                  <a:pt x="207933" y="1747961"/>
                </a:lnTo>
                <a:lnTo>
                  <a:pt x="207933" y="1739476"/>
                </a:lnTo>
                <a:lnTo>
                  <a:pt x="207933" y="1752204"/>
                </a:lnTo>
                <a:lnTo>
                  <a:pt x="207933" y="1743719"/>
                </a:lnTo>
                <a:lnTo>
                  <a:pt x="207933" y="1747961"/>
                </a:lnTo>
                <a:lnTo>
                  <a:pt x="207933" y="1739476"/>
                </a:lnTo>
                <a:lnTo>
                  <a:pt x="207933" y="1743719"/>
                </a:lnTo>
                <a:lnTo>
                  <a:pt x="207933" y="1735234"/>
                </a:lnTo>
                <a:lnTo>
                  <a:pt x="207933" y="1739476"/>
                </a:lnTo>
                <a:lnTo>
                  <a:pt x="207933" y="1730991"/>
                </a:lnTo>
                <a:lnTo>
                  <a:pt x="207933" y="1739476"/>
                </a:lnTo>
                <a:lnTo>
                  <a:pt x="207933" y="1726748"/>
                </a:lnTo>
                <a:lnTo>
                  <a:pt x="207933" y="1730991"/>
                </a:lnTo>
                <a:lnTo>
                  <a:pt x="207933" y="1726748"/>
                </a:lnTo>
                <a:lnTo>
                  <a:pt x="207933" y="1730991"/>
                </a:lnTo>
                <a:lnTo>
                  <a:pt x="207933" y="1726748"/>
                </a:lnTo>
                <a:lnTo>
                  <a:pt x="212177" y="1726748"/>
                </a:lnTo>
                <a:lnTo>
                  <a:pt x="212177" y="1730991"/>
                </a:lnTo>
                <a:lnTo>
                  <a:pt x="212177" y="1722506"/>
                </a:lnTo>
                <a:lnTo>
                  <a:pt x="212177" y="1726748"/>
                </a:lnTo>
                <a:lnTo>
                  <a:pt x="212177" y="1722506"/>
                </a:lnTo>
                <a:lnTo>
                  <a:pt x="212177" y="1726748"/>
                </a:lnTo>
                <a:lnTo>
                  <a:pt x="212177" y="1722506"/>
                </a:lnTo>
                <a:lnTo>
                  <a:pt x="212177" y="1718263"/>
                </a:lnTo>
                <a:lnTo>
                  <a:pt x="212177" y="1722506"/>
                </a:lnTo>
                <a:lnTo>
                  <a:pt x="212177" y="1705535"/>
                </a:lnTo>
                <a:lnTo>
                  <a:pt x="212177" y="1709778"/>
                </a:lnTo>
                <a:lnTo>
                  <a:pt x="212177" y="1705535"/>
                </a:lnTo>
                <a:lnTo>
                  <a:pt x="212177" y="1709778"/>
                </a:lnTo>
                <a:lnTo>
                  <a:pt x="212177" y="1718263"/>
                </a:lnTo>
                <a:lnTo>
                  <a:pt x="212177" y="1714021"/>
                </a:lnTo>
                <a:lnTo>
                  <a:pt x="212177" y="1709778"/>
                </a:lnTo>
                <a:lnTo>
                  <a:pt x="212177" y="1705535"/>
                </a:lnTo>
                <a:lnTo>
                  <a:pt x="216420" y="1701293"/>
                </a:lnTo>
                <a:lnTo>
                  <a:pt x="216420" y="1697050"/>
                </a:lnTo>
                <a:lnTo>
                  <a:pt x="216420" y="1714021"/>
                </a:lnTo>
                <a:lnTo>
                  <a:pt x="216420" y="1705535"/>
                </a:lnTo>
                <a:lnTo>
                  <a:pt x="216420" y="1718263"/>
                </a:lnTo>
                <a:lnTo>
                  <a:pt x="216420" y="1714021"/>
                </a:lnTo>
                <a:lnTo>
                  <a:pt x="216420" y="1705535"/>
                </a:lnTo>
                <a:lnTo>
                  <a:pt x="216420" y="1709778"/>
                </a:lnTo>
                <a:lnTo>
                  <a:pt x="216420" y="1697050"/>
                </a:lnTo>
                <a:lnTo>
                  <a:pt x="216420" y="1701293"/>
                </a:lnTo>
                <a:lnTo>
                  <a:pt x="216420" y="1688565"/>
                </a:lnTo>
                <a:lnTo>
                  <a:pt x="216420" y="1692807"/>
                </a:lnTo>
                <a:lnTo>
                  <a:pt x="216420" y="1684322"/>
                </a:lnTo>
                <a:lnTo>
                  <a:pt x="220664" y="1684322"/>
                </a:lnTo>
                <a:lnTo>
                  <a:pt x="220664" y="1680079"/>
                </a:lnTo>
                <a:lnTo>
                  <a:pt x="220664" y="1675837"/>
                </a:lnTo>
                <a:lnTo>
                  <a:pt x="220664" y="1671594"/>
                </a:lnTo>
                <a:lnTo>
                  <a:pt x="220664" y="1667352"/>
                </a:lnTo>
                <a:lnTo>
                  <a:pt x="220664" y="1671594"/>
                </a:lnTo>
                <a:lnTo>
                  <a:pt x="220664" y="1667352"/>
                </a:lnTo>
                <a:lnTo>
                  <a:pt x="220664" y="1675837"/>
                </a:lnTo>
                <a:lnTo>
                  <a:pt x="220664" y="1671594"/>
                </a:lnTo>
                <a:lnTo>
                  <a:pt x="220664" y="1680079"/>
                </a:lnTo>
                <a:lnTo>
                  <a:pt x="220664" y="1671594"/>
                </a:lnTo>
                <a:lnTo>
                  <a:pt x="220664" y="1675837"/>
                </a:lnTo>
                <a:lnTo>
                  <a:pt x="220664" y="1671594"/>
                </a:lnTo>
                <a:lnTo>
                  <a:pt x="220664" y="1684322"/>
                </a:lnTo>
                <a:lnTo>
                  <a:pt x="220664" y="1680079"/>
                </a:lnTo>
                <a:lnTo>
                  <a:pt x="220664" y="1675837"/>
                </a:lnTo>
                <a:lnTo>
                  <a:pt x="224907" y="1671594"/>
                </a:lnTo>
                <a:lnTo>
                  <a:pt x="224907" y="1663109"/>
                </a:lnTo>
                <a:lnTo>
                  <a:pt x="224907" y="1667352"/>
                </a:lnTo>
                <a:lnTo>
                  <a:pt x="224907" y="1658866"/>
                </a:lnTo>
                <a:lnTo>
                  <a:pt x="224907" y="1663109"/>
                </a:lnTo>
                <a:lnTo>
                  <a:pt x="224907" y="1654624"/>
                </a:lnTo>
                <a:lnTo>
                  <a:pt x="224907" y="1658866"/>
                </a:lnTo>
                <a:lnTo>
                  <a:pt x="224907" y="1650381"/>
                </a:lnTo>
                <a:lnTo>
                  <a:pt x="224907" y="1654624"/>
                </a:lnTo>
                <a:lnTo>
                  <a:pt x="224907" y="1641896"/>
                </a:lnTo>
                <a:lnTo>
                  <a:pt x="229151" y="1641896"/>
                </a:lnTo>
                <a:lnTo>
                  <a:pt x="229151" y="1650381"/>
                </a:lnTo>
                <a:lnTo>
                  <a:pt x="229151" y="1637653"/>
                </a:lnTo>
                <a:lnTo>
                  <a:pt x="229151" y="1650381"/>
                </a:lnTo>
                <a:lnTo>
                  <a:pt x="229151" y="1641896"/>
                </a:lnTo>
                <a:lnTo>
                  <a:pt x="229151" y="1654624"/>
                </a:lnTo>
                <a:lnTo>
                  <a:pt x="229151" y="1650381"/>
                </a:lnTo>
                <a:lnTo>
                  <a:pt x="229151" y="1637653"/>
                </a:lnTo>
                <a:lnTo>
                  <a:pt x="229151" y="1646138"/>
                </a:lnTo>
                <a:lnTo>
                  <a:pt x="229151" y="1633411"/>
                </a:lnTo>
                <a:lnTo>
                  <a:pt x="229151" y="1637653"/>
                </a:lnTo>
                <a:lnTo>
                  <a:pt x="229151" y="1633411"/>
                </a:lnTo>
                <a:lnTo>
                  <a:pt x="229151" y="1637653"/>
                </a:lnTo>
                <a:lnTo>
                  <a:pt x="233394" y="1637653"/>
                </a:lnTo>
                <a:lnTo>
                  <a:pt x="233394" y="1646138"/>
                </a:lnTo>
                <a:lnTo>
                  <a:pt x="233394" y="1641896"/>
                </a:lnTo>
                <a:lnTo>
                  <a:pt x="233394" y="1667352"/>
                </a:lnTo>
                <a:lnTo>
                  <a:pt x="233394" y="1663109"/>
                </a:lnTo>
                <a:lnTo>
                  <a:pt x="233394" y="1658866"/>
                </a:lnTo>
                <a:lnTo>
                  <a:pt x="233394" y="1663109"/>
                </a:lnTo>
                <a:lnTo>
                  <a:pt x="233394" y="1654624"/>
                </a:lnTo>
                <a:lnTo>
                  <a:pt x="233394" y="1658866"/>
                </a:lnTo>
                <a:lnTo>
                  <a:pt x="233394" y="1654624"/>
                </a:lnTo>
                <a:lnTo>
                  <a:pt x="233394" y="1663109"/>
                </a:lnTo>
                <a:lnTo>
                  <a:pt x="233394" y="1650381"/>
                </a:lnTo>
                <a:lnTo>
                  <a:pt x="233394" y="1654624"/>
                </a:lnTo>
                <a:lnTo>
                  <a:pt x="233394" y="1650381"/>
                </a:lnTo>
                <a:lnTo>
                  <a:pt x="233394" y="1654624"/>
                </a:lnTo>
                <a:lnTo>
                  <a:pt x="233394" y="1650381"/>
                </a:lnTo>
                <a:lnTo>
                  <a:pt x="237638" y="1646138"/>
                </a:lnTo>
                <a:lnTo>
                  <a:pt x="237638" y="1637653"/>
                </a:lnTo>
                <a:lnTo>
                  <a:pt x="237638" y="1641896"/>
                </a:lnTo>
                <a:lnTo>
                  <a:pt x="237638" y="1637653"/>
                </a:lnTo>
                <a:lnTo>
                  <a:pt x="237638" y="1646138"/>
                </a:lnTo>
                <a:lnTo>
                  <a:pt x="237638" y="1641896"/>
                </a:lnTo>
                <a:lnTo>
                  <a:pt x="237638" y="1624925"/>
                </a:lnTo>
                <a:lnTo>
                  <a:pt x="237638" y="1629168"/>
                </a:lnTo>
                <a:lnTo>
                  <a:pt x="237638" y="1624925"/>
                </a:lnTo>
                <a:lnTo>
                  <a:pt x="237638" y="1629168"/>
                </a:lnTo>
                <a:lnTo>
                  <a:pt x="237638" y="1620683"/>
                </a:lnTo>
                <a:lnTo>
                  <a:pt x="237638" y="1624925"/>
                </a:lnTo>
                <a:lnTo>
                  <a:pt x="237638" y="1629168"/>
                </a:lnTo>
                <a:lnTo>
                  <a:pt x="241881" y="1624925"/>
                </a:lnTo>
                <a:lnTo>
                  <a:pt x="241881" y="1620683"/>
                </a:lnTo>
                <a:lnTo>
                  <a:pt x="241881" y="1624925"/>
                </a:lnTo>
                <a:lnTo>
                  <a:pt x="241881" y="1620683"/>
                </a:lnTo>
                <a:lnTo>
                  <a:pt x="241881" y="1624925"/>
                </a:lnTo>
                <a:lnTo>
                  <a:pt x="241881" y="1629168"/>
                </a:lnTo>
                <a:lnTo>
                  <a:pt x="241881" y="1624925"/>
                </a:lnTo>
                <a:lnTo>
                  <a:pt x="241881" y="1629168"/>
                </a:lnTo>
                <a:lnTo>
                  <a:pt x="241881" y="1637653"/>
                </a:lnTo>
                <a:lnTo>
                  <a:pt x="241881" y="1629168"/>
                </a:lnTo>
                <a:lnTo>
                  <a:pt x="241881" y="1633411"/>
                </a:lnTo>
                <a:lnTo>
                  <a:pt x="241881" y="1624925"/>
                </a:lnTo>
                <a:lnTo>
                  <a:pt x="241881" y="1620683"/>
                </a:lnTo>
                <a:lnTo>
                  <a:pt x="241881" y="1624925"/>
                </a:lnTo>
                <a:lnTo>
                  <a:pt x="241881" y="1629168"/>
                </a:lnTo>
                <a:lnTo>
                  <a:pt x="241881" y="1624925"/>
                </a:lnTo>
                <a:lnTo>
                  <a:pt x="241881" y="1620683"/>
                </a:lnTo>
                <a:lnTo>
                  <a:pt x="241881" y="1624925"/>
                </a:lnTo>
                <a:lnTo>
                  <a:pt x="241881" y="1620683"/>
                </a:lnTo>
                <a:lnTo>
                  <a:pt x="241881" y="1624925"/>
                </a:lnTo>
                <a:lnTo>
                  <a:pt x="246125" y="1624925"/>
                </a:lnTo>
                <a:lnTo>
                  <a:pt x="246125" y="1607955"/>
                </a:lnTo>
                <a:lnTo>
                  <a:pt x="246125" y="1612197"/>
                </a:lnTo>
                <a:lnTo>
                  <a:pt x="246125" y="1607955"/>
                </a:lnTo>
                <a:lnTo>
                  <a:pt x="246125" y="1616440"/>
                </a:lnTo>
                <a:lnTo>
                  <a:pt x="246125" y="1599470"/>
                </a:lnTo>
                <a:lnTo>
                  <a:pt x="246125" y="1603712"/>
                </a:lnTo>
                <a:lnTo>
                  <a:pt x="246125" y="1599470"/>
                </a:lnTo>
                <a:lnTo>
                  <a:pt x="246125" y="1603712"/>
                </a:lnTo>
                <a:lnTo>
                  <a:pt x="246125" y="1599470"/>
                </a:lnTo>
                <a:lnTo>
                  <a:pt x="246125" y="1603712"/>
                </a:lnTo>
                <a:lnTo>
                  <a:pt x="246125" y="1607955"/>
                </a:lnTo>
                <a:lnTo>
                  <a:pt x="246125" y="1612197"/>
                </a:lnTo>
                <a:lnTo>
                  <a:pt x="246125" y="1607955"/>
                </a:lnTo>
                <a:lnTo>
                  <a:pt x="250368" y="1607955"/>
                </a:lnTo>
                <a:lnTo>
                  <a:pt x="250368" y="1603712"/>
                </a:lnTo>
                <a:lnTo>
                  <a:pt x="250368" y="1612197"/>
                </a:lnTo>
                <a:lnTo>
                  <a:pt x="250368" y="1607955"/>
                </a:lnTo>
                <a:lnTo>
                  <a:pt x="250368" y="1612197"/>
                </a:lnTo>
                <a:lnTo>
                  <a:pt x="250368" y="1603712"/>
                </a:lnTo>
                <a:lnTo>
                  <a:pt x="250368" y="1616440"/>
                </a:lnTo>
                <a:lnTo>
                  <a:pt x="250368" y="1612197"/>
                </a:lnTo>
                <a:lnTo>
                  <a:pt x="250368" y="1607955"/>
                </a:lnTo>
                <a:lnTo>
                  <a:pt x="250368" y="1612197"/>
                </a:lnTo>
                <a:lnTo>
                  <a:pt x="250368" y="1603712"/>
                </a:lnTo>
                <a:lnTo>
                  <a:pt x="250368" y="1612197"/>
                </a:lnTo>
                <a:lnTo>
                  <a:pt x="250368" y="1599470"/>
                </a:lnTo>
                <a:lnTo>
                  <a:pt x="254612" y="1599470"/>
                </a:lnTo>
                <a:lnTo>
                  <a:pt x="254612" y="1595227"/>
                </a:lnTo>
                <a:lnTo>
                  <a:pt x="254612" y="1599470"/>
                </a:lnTo>
                <a:lnTo>
                  <a:pt x="254612" y="1603712"/>
                </a:lnTo>
                <a:lnTo>
                  <a:pt x="254612" y="1599470"/>
                </a:lnTo>
                <a:lnTo>
                  <a:pt x="254612" y="1590984"/>
                </a:lnTo>
                <a:lnTo>
                  <a:pt x="254612" y="1595227"/>
                </a:lnTo>
                <a:lnTo>
                  <a:pt x="254612" y="1590984"/>
                </a:lnTo>
                <a:lnTo>
                  <a:pt x="254612" y="1595227"/>
                </a:lnTo>
                <a:lnTo>
                  <a:pt x="254612" y="1590984"/>
                </a:lnTo>
                <a:lnTo>
                  <a:pt x="254612" y="1595227"/>
                </a:lnTo>
                <a:lnTo>
                  <a:pt x="254612" y="1590984"/>
                </a:lnTo>
                <a:lnTo>
                  <a:pt x="254612" y="1595227"/>
                </a:lnTo>
                <a:lnTo>
                  <a:pt x="254612" y="1586742"/>
                </a:lnTo>
                <a:lnTo>
                  <a:pt x="254612" y="1590984"/>
                </a:lnTo>
                <a:lnTo>
                  <a:pt x="254612" y="1586742"/>
                </a:lnTo>
                <a:lnTo>
                  <a:pt x="254612" y="1590984"/>
                </a:lnTo>
                <a:lnTo>
                  <a:pt x="258855" y="1590984"/>
                </a:lnTo>
                <a:lnTo>
                  <a:pt x="258855" y="1607955"/>
                </a:lnTo>
                <a:lnTo>
                  <a:pt x="258855" y="1595227"/>
                </a:lnTo>
                <a:lnTo>
                  <a:pt x="258855" y="1603712"/>
                </a:lnTo>
                <a:lnTo>
                  <a:pt x="258855" y="1599470"/>
                </a:lnTo>
                <a:lnTo>
                  <a:pt x="258855" y="1612197"/>
                </a:lnTo>
                <a:lnTo>
                  <a:pt x="258855" y="1603712"/>
                </a:lnTo>
                <a:lnTo>
                  <a:pt x="258855" y="1607955"/>
                </a:lnTo>
                <a:lnTo>
                  <a:pt x="258855" y="1603712"/>
                </a:lnTo>
                <a:lnTo>
                  <a:pt x="258855" y="1620683"/>
                </a:lnTo>
                <a:lnTo>
                  <a:pt x="258855" y="1616440"/>
                </a:lnTo>
                <a:lnTo>
                  <a:pt x="258855" y="1624925"/>
                </a:lnTo>
                <a:lnTo>
                  <a:pt x="258855" y="1616440"/>
                </a:lnTo>
                <a:lnTo>
                  <a:pt x="258855" y="1612197"/>
                </a:lnTo>
                <a:lnTo>
                  <a:pt x="258855" y="1616440"/>
                </a:lnTo>
                <a:lnTo>
                  <a:pt x="258855" y="1612197"/>
                </a:lnTo>
                <a:lnTo>
                  <a:pt x="258855" y="1616440"/>
                </a:lnTo>
                <a:lnTo>
                  <a:pt x="263099" y="1620683"/>
                </a:lnTo>
                <a:lnTo>
                  <a:pt x="263099" y="1629168"/>
                </a:lnTo>
                <a:lnTo>
                  <a:pt x="263099" y="1624925"/>
                </a:lnTo>
                <a:lnTo>
                  <a:pt x="263099" y="1629168"/>
                </a:lnTo>
                <a:lnTo>
                  <a:pt x="263099" y="1616440"/>
                </a:lnTo>
                <a:lnTo>
                  <a:pt x="263099" y="1620683"/>
                </a:lnTo>
                <a:lnTo>
                  <a:pt x="263099" y="1624925"/>
                </a:lnTo>
                <a:lnTo>
                  <a:pt x="263099" y="1620683"/>
                </a:lnTo>
                <a:lnTo>
                  <a:pt x="263099" y="1637653"/>
                </a:lnTo>
                <a:lnTo>
                  <a:pt x="263099" y="1633411"/>
                </a:lnTo>
                <a:lnTo>
                  <a:pt x="263099" y="1637653"/>
                </a:lnTo>
                <a:lnTo>
                  <a:pt x="263099" y="1633411"/>
                </a:lnTo>
                <a:lnTo>
                  <a:pt x="263099" y="1629168"/>
                </a:lnTo>
                <a:lnTo>
                  <a:pt x="263099" y="1633411"/>
                </a:lnTo>
                <a:lnTo>
                  <a:pt x="263099" y="1637653"/>
                </a:lnTo>
                <a:lnTo>
                  <a:pt x="263099" y="1633411"/>
                </a:lnTo>
                <a:lnTo>
                  <a:pt x="263099" y="1629168"/>
                </a:lnTo>
                <a:lnTo>
                  <a:pt x="267343" y="1620683"/>
                </a:lnTo>
                <a:lnTo>
                  <a:pt x="267343" y="1616440"/>
                </a:lnTo>
                <a:lnTo>
                  <a:pt x="267343" y="1620683"/>
                </a:lnTo>
                <a:lnTo>
                  <a:pt x="267343" y="1616440"/>
                </a:lnTo>
                <a:lnTo>
                  <a:pt x="267343" y="1620683"/>
                </a:lnTo>
                <a:lnTo>
                  <a:pt x="267343" y="1607955"/>
                </a:lnTo>
                <a:lnTo>
                  <a:pt x="267343" y="1612197"/>
                </a:lnTo>
                <a:lnTo>
                  <a:pt x="267343" y="1607955"/>
                </a:lnTo>
                <a:lnTo>
                  <a:pt x="267343" y="1612197"/>
                </a:lnTo>
                <a:lnTo>
                  <a:pt x="267343" y="1607955"/>
                </a:lnTo>
                <a:lnTo>
                  <a:pt x="267343" y="1612197"/>
                </a:lnTo>
                <a:lnTo>
                  <a:pt x="267343" y="1603712"/>
                </a:lnTo>
                <a:lnTo>
                  <a:pt x="267343" y="1607955"/>
                </a:lnTo>
                <a:lnTo>
                  <a:pt x="267343" y="1612197"/>
                </a:lnTo>
                <a:lnTo>
                  <a:pt x="267343" y="1616440"/>
                </a:lnTo>
                <a:lnTo>
                  <a:pt x="267343" y="1620683"/>
                </a:lnTo>
                <a:lnTo>
                  <a:pt x="267343" y="1624925"/>
                </a:lnTo>
                <a:lnTo>
                  <a:pt x="271586" y="1620683"/>
                </a:lnTo>
                <a:lnTo>
                  <a:pt x="271586" y="1646138"/>
                </a:lnTo>
                <a:lnTo>
                  <a:pt x="271586" y="1641896"/>
                </a:lnTo>
                <a:lnTo>
                  <a:pt x="271586" y="1654624"/>
                </a:lnTo>
                <a:lnTo>
                  <a:pt x="271586" y="1641896"/>
                </a:lnTo>
                <a:lnTo>
                  <a:pt x="271586" y="1658866"/>
                </a:lnTo>
                <a:lnTo>
                  <a:pt x="271586" y="1654624"/>
                </a:lnTo>
                <a:lnTo>
                  <a:pt x="271586" y="1671594"/>
                </a:lnTo>
                <a:lnTo>
                  <a:pt x="271586" y="1663109"/>
                </a:lnTo>
                <a:lnTo>
                  <a:pt x="271586" y="1680079"/>
                </a:lnTo>
                <a:lnTo>
                  <a:pt x="271586" y="1675837"/>
                </a:lnTo>
                <a:lnTo>
                  <a:pt x="271586" y="1701293"/>
                </a:lnTo>
                <a:lnTo>
                  <a:pt x="271586" y="1692807"/>
                </a:lnTo>
                <a:lnTo>
                  <a:pt x="271586" y="1675837"/>
                </a:lnTo>
                <a:lnTo>
                  <a:pt x="271586" y="1671594"/>
                </a:lnTo>
                <a:lnTo>
                  <a:pt x="271586" y="1675837"/>
                </a:lnTo>
                <a:lnTo>
                  <a:pt x="275830" y="1671594"/>
                </a:lnTo>
                <a:lnTo>
                  <a:pt x="275830" y="1680079"/>
                </a:lnTo>
                <a:lnTo>
                  <a:pt x="275830" y="1671594"/>
                </a:lnTo>
                <a:lnTo>
                  <a:pt x="275830" y="1667352"/>
                </a:lnTo>
                <a:lnTo>
                  <a:pt x="275830" y="1671594"/>
                </a:lnTo>
                <a:lnTo>
                  <a:pt x="275830" y="1692807"/>
                </a:lnTo>
                <a:lnTo>
                  <a:pt x="275830" y="1675837"/>
                </a:lnTo>
                <a:lnTo>
                  <a:pt x="275830" y="1714021"/>
                </a:lnTo>
                <a:lnTo>
                  <a:pt x="275830" y="1709778"/>
                </a:lnTo>
                <a:lnTo>
                  <a:pt x="275830" y="1714021"/>
                </a:lnTo>
                <a:lnTo>
                  <a:pt x="275830" y="1701293"/>
                </a:lnTo>
                <a:lnTo>
                  <a:pt x="275830" y="1692807"/>
                </a:lnTo>
                <a:lnTo>
                  <a:pt x="275830" y="1697050"/>
                </a:lnTo>
                <a:lnTo>
                  <a:pt x="275830" y="1688565"/>
                </a:lnTo>
                <a:lnTo>
                  <a:pt x="275830" y="1692807"/>
                </a:lnTo>
                <a:lnTo>
                  <a:pt x="275830" y="1684322"/>
                </a:lnTo>
                <a:lnTo>
                  <a:pt x="275830" y="1701293"/>
                </a:lnTo>
                <a:lnTo>
                  <a:pt x="275830" y="1692807"/>
                </a:lnTo>
                <a:lnTo>
                  <a:pt x="275830" y="1697050"/>
                </a:lnTo>
                <a:lnTo>
                  <a:pt x="280073" y="1688565"/>
                </a:lnTo>
                <a:lnTo>
                  <a:pt x="280073" y="1692807"/>
                </a:lnTo>
                <a:lnTo>
                  <a:pt x="280073" y="1701293"/>
                </a:lnTo>
                <a:lnTo>
                  <a:pt x="280073" y="1709778"/>
                </a:lnTo>
                <a:lnTo>
                  <a:pt x="280073" y="1705535"/>
                </a:lnTo>
                <a:lnTo>
                  <a:pt x="280073" y="1697050"/>
                </a:lnTo>
                <a:lnTo>
                  <a:pt x="280073" y="1684322"/>
                </a:lnTo>
                <a:lnTo>
                  <a:pt x="280073" y="1688565"/>
                </a:lnTo>
                <a:lnTo>
                  <a:pt x="280073" y="1675837"/>
                </a:lnTo>
                <a:lnTo>
                  <a:pt x="280073" y="1680079"/>
                </a:lnTo>
                <a:lnTo>
                  <a:pt x="280073" y="1684322"/>
                </a:lnTo>
                <a:lnTo>
                  <a:pt x="280073" y="1680079"/>
                </a:lnTo>
                <a:lnTo>
                  <a:pt x="280073" y="1705535"/>
                </a:lnTo>
                <a:lnTo>
                  <a:pt x="280073" y="1697050"/>
                </a:lnTo>
                <a:lnTo>
                  <a:pt x="280073" y="1709778"/>
                </a:lnTo>
                <a:lnTo>
                  <a:pt x="280073" y="1705535"/>
                </a:lnTo>
                <a:lnTo>
                  <a:pt x="280073" y="1697050"/>
                </a:lnTo>
                <a:lnTo>
                  <a:pt x="284317" y="1697050"/>
                </a:lnTo>
                <a:lnTo>
                  <a:pt x="284317" y="1692807"/>
                </a:lnTo>
                <a:lnTo>
                  <a:pt x="284317" y="1697050"/>
                </a:lnTo>
                <a:lnTo>
                  <a:pt x="284317" y="1680079"/>
                </a:lnTo>
                <a:lnTo>
                  <a:pt x="284317" y="1684322"/>
                </a:lnTo>
                <a:lnTo>
                  <a:pt x="284317" y="1688565"/>
                </a:lnTo>
                <a:lnTo>
                  <a:pt x="284317" y="1684322"/>
                </a:lnTo>
                <a:lnTo>
                  <a:pt x="284317" y="1705535"/>
                </a:lnTo>
                <a:lnTo>
                  <a:pt x="284317" y="1692807"/>
                </a:lnTo>
                <a:lnTo>
                  <a:pt x="284317" y="1714021"/>
                </a:lnTo>
                <a:lnTo>
                  <a:pt x="284317" y="1709778"/>
                </a:lnTo>
                <a:lnTo>
                  <a:pt x="284317" y="1760689"/>
                </a:lnTo>
                <a:lnTo>
                  <a:pt x="284317" y="1747961"/>
                </a:lnTo>
                <a:lnTo>
                  <a:pt x="284317" y="1739476"/>
                </a:lnTo>
                <a:lnTo>
                  <a:pt x="284317" y="1730991"/>
                </a:lnTo>
                <a:lnTo>
                  <a:pt x="284317" y="1739476"/>
                </a:lnTo>
                <a:lnTo>
                  <a:pt x="288560" y="1730991"/>
                </a:lnTo>
                <a:lnTo>
                  <a:pt x="288560" y="1709778"/>
                </a:lnTo>
                <a:lnTo>
                  <a:pt x="288560" y="1718263"/>
                </a:lnTo>
                <a:lnTo>
                  <a:pt x="288560" y="1709778"/>
                </a:lnTo>
                <a:lnTo>
                  <a:pt x="288560" y="1730991"/>
                </a:lnTo>
                <a:lnTo>
                  <a:pt x="288560" y="1705535"/>
                </a:lnTo>
                <a:lnTo>
                  <a:pt x="288560" y="1709778"/>
                </a:lnTo>
                <a:lnTo>
                  <a:pt x="288560" y="1705535"/>
                </a:lnTo>
                <a:lnTo>
                  <a:pt x="288560" y="1709778"/>
                </a:lnTo>
                <a:lnTo>
                  <a:pt x="288560" y="1718263"/>
                </a:lnTo>
                <a:lnTo>
                  <a:pt x="288560" y="1714021"/>
                </a:lnTo>
                <a:lnTo>
                  <a:pt x="288560" y="1739476"/>
                </a:lnTo>
                <a:lnTo>
                  <a:pt x="288560" y="1730991"/>
                </a:lnTo>
                <a:lnTo>
                  <a:pt x="292804" y="1730991"/>
                </a:lnTo>
                <a:lnTo>
                  <a:pt x="292804" y="1735234"/>
                </a:lnTo>
                <a:lnTo>
                  <a:pt x="292804" y="1726748"/>
                </a:lnTo>
                <a:lnTo>
                  <a:pt x="292804" y="1722506"/>
                </a:lnTo>
                <a:lnTo>
                  <a:pt x="292804" y="1730991"/>
                </a:lnTo>
                <a:lnTo>
                  <a:pt x="292804" y="1726748"/>
                </a:lnTo>
                <a:lnTo>
                  <a:pt x="292804" y="1680079"/>
                </a:lnTo>
                <a:lnTo>
                  <a:pt x="292804" y="1684322"/>
                </a:lnTo>
                <a:lnTo>
                  <a:pt x="292804" y="1671594"/>
                </a:lnTo>
                <a:lnTo>
                  <a:pt x="292804" y="1680079"/>
                </a:lnTo>
                <a:lnTo>
                  <a:pt x="292804" y="1671594"/>
                </a:lnTo>
                <a:lnTo>
                  <a:pt x="292804" y="1675837"/>
                </a:lnTo>
                <a:lnTo>
                  <a:pt x="292804" y="1658866"/>
                </a:lnTo>
                <a:lnTo>
                  <a:pt x="292804" y="1663109"/>
                </a:lnTo>
                <a:lnTo>
                  <a:pt x="292804" y="1658866"/>
                </a:lnTo>
                <a:lnTo>
                  <a:pt x="292804" y="1667352"/>
                </a:lnTo>
                <a:lnTo>
                  <a:pt x="297047" y="1663109"/>
                </a:lnTo>
                <a:lnTo>
                  <a:pt x="297047" y="1667352"/>
                </a:lnTo>
                <a:lnTo>
                  <a:pt x="297047" y="1663109"/>
                </a:lnTo>
                <a:lnTo>
                  <a:pt x="297047" y="1667352"/>
                </a:lnTo>
                <a:lnTo>
                  <a:pt x="297047" y="1658866"/>
                </a:lnTo>
                <a:lnTo>
                  <a:pt x="297047" y="1663109"/>
                </a:lnTo>
                <a:lnTo>
                  <a:pt x="297047" y="1675837"/>
                </a:lnTo>
                <a:lnTo>
                  <a:pt x="297047" y="1658866"/>
                </a:lnTo>
                <a:lnTo>
                  <a:pt x="297047" y="1663109"/>
                </a:lnTo>
                <a:lnTo>
                  <a:pt x="297047" y="1675837"/>
                </a:lnTo>
                <a:lnTo>
                  <a:pt x="297047" y="1671594"/>
                </a:lnTo>
                <a:lnTo>
                  <a:pt x="297047" y="1675837"/>
                </a:lnTo>
                <a:lnTo>
                  <a:pt x="297047" y="1663109"/>
                </a:lnTo>
                <a:lnTo>
                  <a:pt x="297047" y="1688565"/>
                </a:lnTo>
                <a:lnTo>
                  <a:pt x="297047" y="1680079"/>
                </a:lnTo>
                <a:lnTo>
                  <a:pt x="297047" y="1684322"/>
                </a:lnTo>
                <a:lnTo>
                  <a:pt x="297047" y="1675837"/>
                </a:lnTo>
                <a:lnTo>
                  <a:pt x="301291" y="1675837"/>
                </a:lnTo>
                <a:lnTo>
                  <a:pt x="301291" y="1680079"/>
                </a:lnTo>
                <a:lnTo>
                  <a:pt x="301291" y="1688565"/>
                </a:lnTo>
                <a:lnTo>
                  <a:pt x="301291" y="1692807"/>
                </a:lnTo>
                <a:lnTo>
                  <a:pt x="301291" y="1697050"/>
                </a:lnTo>
                <a:lnTo>
                  <a:pt x="301291" y="1684322"/>
                </a:lnTo>
                <a:lnTo>
                  <a:pt x="301291" y="1646138"/>
                </a:lnTo>
                <a:lnTo>
                  <a:pt x="301291" y="1654624"/>
                </a:lnTo>
                <a:lnTo>
                  <a:pt x="301291" y="1646138"/>
                </a:lnTo>
                <a:lnTo>
                  <a:pt x="301291" y="1650381"/>
                </a:lnTo>
                <a:lnTo>
                  <a:pt x="301291" y="1637653"/>
                </a:lnTo>
                <a:lnTo>
                  <a:pt x="301291" y="1646138"/>
                </a:lnTo>
                <a:lnTo>
                  <a:pt x="305534" y="1654624"/>
                </a:lnTo>
                <a:lnTo>
                  <a:pt x="305534" y="1650381"/>
                </a:lnTo>
                <a:lnTo>
                  <a:pt x="305534" y="1654624"/>
                </a:lnTo>
                <a:lnTo>
                  <a:pt x="305534" y="1658866"/>
                </a:lnTo>
                <a:lnTo>
                  <a:pt x="305534" y="1654624"/>
                </a:lnTo>
                <a:lnTo>
                  <a:pt x="305534" y="1667352"/>
                </a:lnTo>
                <a:lnTo>
                  <a:pt x="305534" y="1663109"/>
                </a:lnTo>
                <a:lnTo>
                  <a:pt x="305534" y="1658866"/>
                </a:lnTo>
                <a:lnTo>
                  <a:pt x="305534" y="1663109"/>
                </a:lnTo>
                <a:lnTo>
                  <a:pt x="305534" y="1667352"/>
                </a:lnTo>
                <a:lnTo>
                  <a:pt x="305534" y="1663109"/>
                </a:lnTo>
                <a:lnTo>
                  <a:pt x="305534" y="1654624"/>
                </a:lnTo>
                <a:lnTo>
                  <a:pt x="305534" y="1663109"/>
                </a:lnTo>
                <a:lnTo>
                  <a:pt x="305534" y="1654624"/>
                </a:lnTo>
                <a:lnTo>
                  <a:pt x="305534" y="1658866"/>
                </a:lnTo>
                <a:lnTo>
                  <a:pt x="305534" y="1650381"/>
                </a:lnTo>
                <a:lnTo>
                  <a:pt x="305534" y="1658866"/>
                </a:lnTo>
                <a:lnTo>
                  <a:pt x="309778" y="1654624"/>
                </a:lnTo>
                <a:lnTo>
                  <a:pt x="309778" y="1667352"/>
                </a:lnTo>
                <a:lnTo>
                  <a:pt x="309778" y="1658866"/>
                </a:lnTo>
                <a:lnTo>
                  <a:pt x="309778" y="1675837"/>
                </a:lnTo>
                <a:lnTo>
                  <a:pt x="309778" y="1671594"/>
                </a:lnTo>
                <a:lnTo>
                  <a:pt x="309778" y="1684322"/>
                </a:lnTo>
                <a:lnTo>
                  <a:pt x="309778" y="1675837"/>
                </a:lnTo>
                <a:lnTo>
                  <a:pt x="309778" y="1667352"/>
                </a:lnTo>
                <a:lnTo>
                  <a:pt x="309778" y="1671594"/>
                </a:lnTo>
                <a:lnTo>
                  <a:pt x="309778" y="1663109"/>
                </a:lnTo>
                <a:lnTo>
                  <a:pt x="309778" y="1667352"/>
                </a:lnTo>
                <a:lnTo>
                  <a:pt x="309778" y="1663109"/>
                </a:lnTo>
                <a:lnTo>
                  <a:pt x="309778" y="1667352"/>
                </a:lnTo>
                <a:lnTo>
                  <a:pt x="309778" y="1663109"/>
                </a:lnTo>
                <a:lnTo>
                  <a:pt x="309778" y="1671594"/>
                </a:lnTo>
                <a:lnTo>
                  <a:pt x="309778" y="1654624"/>
                </a:lnTo>
                <a:lnTo>
                  <a:pt x="314021" y="1658866"/>
                </a:lnTo>
                <a:lnTo>
                  <a:pt x="314021" y="1654624"/>
                </a:lnTo>
                <a:lnTo>
                  <a:pt x="314021" y="1650381"/>
                </a:lnTo>
                <a:lnTo>
                  <a:pt x="314021" y="1654624"/>
                </a:lnTo>
                <a:lnTo>
                  <a:pt x="314021" y="1650381"/>
                </a:lnTo>
                <a:lnTo>
                  <a:pt x="314021" y="1654624"/>
                </a:lnTo>
                <a:lnTo>
                  <a:pt x="314021" y="1675837"/>
                </a:lnTo>
                <a:lnTo>
                  <a:pt x="314021" y="1671594"/>
                </a:lnTo>
                <a:lnTo>
                  <a:pt x="314021" y="1680079"/>
                </a:lnTo>
                <a:lnTo>
                  <a:pt x="314021" y="1671594"/>
                </a:lnTo>
                <a:lnTo>
                  <a:pt x="314021" y="1697050"/>
                </a:lnTo>
                <a:lnTo>
                  <a:pt x="314021" y="1688565"/>
                </a:lnTo>
                <a:lnTo>
                  <a:pt x="314021" y="1709778"/>
                </a:lnTo>
                <a:lnTo>
                  <a:pt x="314021" y="1701293"/>
                </a:lnTo>
                <a:lnTo>
                  <a:pt x="314021" y="1705535"/>
                </a:lnTo>
                <a:lnTo>
                  <a:pt x="314021" y="1697050"/>
                </a:lnTo>
                <a:lnTo>
                  <a:pt x="314021" y="1701293"/>
                </a:lnTo>
                <a:lnTo>
                  <a:pt x="314021" y="1697050"/>
                </a:lnTo>
                <a:lnTo>
                  <a:pt x="314021" y="1701293"/>
                </a:lnTo>
                <a:lnTo>
                  <a:pt x="314021" y="1692807"/>
                </a:lnTo>
                <a:lnTo>
                  <a:pt x="314021" y="1697050"/>
                </a:lnTo>
                <a:lnTo>
                  <a:pt x="318265" y="1697050"/>
                </a:lnTo>
                <a:lnTo>
                  <a:pt x="318265" y="1688565"/>
                </a:lnTo>
                <a:lnTo>
                  <a:pt x="318265" y="1684322"/>
                </a:lnTo>
                <a:lnTo>
                  <a:pt x="318265" y="1688565"/>
                </a:lnTo>
                <a:lnTo>
                  <a:pt x="318265" y="1697050"/>
                </a:lnTo>
                <a:lnTo>
                  <a:pt x="318265" y="1692807"/>
                </a:lnTo>
                <a:lnTo>
                  <a:pt x="318265" y="1680079"/>
                </a:lnTo>
                <a:lnTo>
                  <a:pt x="318265" y="1684322"/>
                </a:lnTo>
                <a:lnTo>
                  <a:pt x="318265" y="1675837"/>
                </a:lnTo>
                <a:lnTo>
                  <a:pt x="318265" y="1680079"/>
                </a:lnTo>
                <a:lnTo>
                  <a:pt x="318265" y="1684322"/>
                </a:lnTo>
                <a:lnTo>
                  <a:pt x="318265" y="1688565"/>
                </a:lnTo>
                <a:lnTo>
                  <a:pt x="318265" y="1684322"/>
                </a:lnTo>
                <a:lnTo>
                  <a:pt x="322508" y="1688565"/>
                </a:lnTo>
                <a:lnTo>
                  <a:pt x="322508" y="1692807"/>
                </a:lnTo>
                <a:lnTo>
                  <a:pt x="322508" y="1701293"/>
                </a:lnTo>
                <a:lnTo>
                  <a:pt x="322508" y="1697050"/>
                </a:lnTo>
                <a:lnTo>
                  <a:pt x="322508" y="1688565"/>
                </a:lnTo>
                <a:lnTo>
                  <a:pt x="322508" y="1692807"/>
                </a:lnTo>
                <a:lnTo>
                  <a:pt x="322508" y="1680079"/>
                </a:lnTo>
                <a:lnTo>
                  <a:pt x="322508" y="1684322"/>
                </a:lnTo>
                <a:lnTo>
                  <a:pt x="322508" y="1671594"/>
                </a:lnTo>
                <a:lnTo>
                  <a:pt x="322508" y="1675837"/>
                </a:lnTo>
                <a:lnTo>
                  <a:pt x="322508" y="1667352"/>
                </a:lnTo>
                <a:lnTo>
                  <a:pt x="322508" y="1671594"/>
                </a:lnTo>
                <a:lnTo>
                  <a:pt x="322508" y="1684322"/>
                </a:lnTo>
                <a:lnTo>
                  <a:pt x="322508" y="1675837"/>
                </a:lnTo>
                <a:lnTo>
                  <a:pt x="322508" y="1688565"/>
                </a:lnTo>
                <a:lnTo>
                  <a:pt x="326752" y="1692807"/>
                </a:lnTo>
                <a:lnTo>
                  <a:pt x="326752" y="1688565"/>
                </a:lnTo>
                <a:lnTo>
                  <a:pt x="326752" y="1697050"/>
                </a:lnTo>
                <a:lnTo>
                  <a:pt x="326752" y="1692807"/>
                </a:lnTo>
                <a:lnTo>
                  <a:pt x="326752" y="1684322"/>
                </a:lnTo>
                <a:lnTo>
                  <a:pt x="326752" y="1692807"/>
                </a:lnTo>
                <a:lnTo>
                  <a:pt x="326752" y="1658866"/>
                </a:lnTo>
                <a:lnTo>
                  <a:pt x="326752" y="1663109"/>
                </a:lnTo>
                <a:lnTo>
                  <a:pt x="326752" y="1650381"/>
                </a:lnTo>
                <a:lnTo>
                  <a:pt x="326752" y="1663109"/>
                </a:lnTo>
                <a:lnTo>
                  <a:pt x="326752" y="1654624"/>
                </a:lnTo>
                <a:lnTo>
                  <a:pt x="326752" y="1650381"/>
                </a:lnTo>
                <a:lnTo>
                  <a:pt x="326752" y="1654624"/>
                </a:lnTo>
                <a:lnTo>
                  <a:pt x="326752" y="1658866"/>
                </a:lnTo>
                <a:lnTo>
                  <a:pt x="326752" y="1654624"/>
                </a:lnTo>
                <a:lnTo>
                  <a:pt x="326752" y="1658866"/>
                </a:lnTo>
                <a:lnTo>
                  <a:pt x="326752" y="1654624"/>
                </a:lnTo>
                <a:lnTo>
                  <a:pt x="326752" y="1658866"/>
                </a:lnTo>
                <a:lnTo>
                  <a:pt x="326752" y="1654624"/>
                </a:lnTo>
                <a:lnTo>
                  <a:pt x="326752" y="1658866"/>
                </a:lnTo>
                <a:lnTo>
                  <a:pt x="330996" y="1658866"/>
                </a:lnTo>
                <a:lnTo>
                  <a:pt x="330996" y="1650381"/>
                </a:lnTo>
                <a:lnTo>
                  <a:pt x="330996" y="1654624"/>
                </a:lnTo>
                <a:lnTo>
                  <a:pt x="330996" y="1650381"/>
                </a:lnTo>
                <a:lnTo>
                  <a:pt x="330996" y="1654624"/>
                </a:lnTo>
                <a:lnTo>
                  <a:pt x="330996" y="1663109"/>
                </a:lnTo>
                <a:lnTo>
                  <a:pt x="330996" y="1658866"/>
                </a:lnTo>
                <a:lnTo>
                  <a:pt x="330996" y="1667352"/>
                </a:lnTo>
                <a:lnTo>
                  <a:pt x="330996" y="1663109"/>
                </a:lnTo>
                <a:lnTo>
                  <a:pt x="330996" y="1667352"/>
                </a:lnTo>
                <a:lnTo>
                  <a:pt x="335239" y="1667352"/>
                </a:lnTo>
                <a:lnTo>
                  <a:pt x="335239" y="1663109"/>
                </a:lnTo>
                <a:lnTo>
                  <a:pt x="335239" y="1667352"/>
                </a:lnTo>
                <a:lnTo>
                  <a:pt x="335239" y="1663109"/>
                </a:lnTo>
                <a:lnTo>
                  <a:pt x="335239" y="1667352"/>
                </a:lnTo>
                <a:lnTo>
                  <a:pt x="335239" y="1663109"/>
                </a:lnTo>
                <a:lnTo>
                  <a:pt x="335239" y="1667352"/>
                </a:lnTo>
                <a:lnTo>
                  <a:pt x="335239" y="1658866"/>
                </a:lnTo>
                <a:lnTo>
                  <a:pt x="335239" y="1663109"/>
                </a:lnTo>
                <a:lnTo>
                  <a:pt x="335239" y="1667352"/>
                </a:lnTo>
                <a:lnTo>
                  <a:pt x="335239" y="1671594"/>
                </a:lnTo>
                <a:lnTo>
                  <a:pt x="335239" y="1667352"/>
                </a:lnTo>
                <a:lnTo>
                  <a:pt x="335239" y="1671594"/>
                </a:lnTo>
                <a:lnTo>
                  <a:pt x="339483" y="1671594"/>
                </a:lnTo>
                <a:lnTo>
                  <a:pt x="339483" y="1667352"/>
                </a:lnTo>
                <a:lnTo>
                  <a:pt x="339483" y="1671594"/>
                </a:lnTo>
                <a:lnTo>
                  <a:pt x="339483" y="1667352"/>
                </a:lnTo>
                <a:lnTo>
                  <a:pt x="339483" y="1671594"/>
                </a:lnTo>
                <a:lnTo>
                  <a:pt x="343726" y="1667352"/>
                </a:lnTo>
                <a:lnTo>
                  <a:pt x="343726" y="1663109"/>
                </a:lnTo>
                <a:lnTo>
                  <a:pt x="343726" y="1667352"/>
                </a:lnTo>
                <a:lnTo>
                  <a:pt x="343726" y="1663109"/>
                </a:lnTo>
                <a:lnTo>
                  <a:pt x="343726" y="1667352"/>
                </a:lnTo>
                <a:lnTo>
                  <a:pt x="343726" y="1671594"/>
                </a:lnTo>
                <a:lnTo>
                  <a:pt x="343726" y="1667352"/>
                </a:lnTo>
                <a:lnTo>
                  <a:pt x="343726" y="1671594"/>
                </a:lnTo>
                <a:lnTo>
                  <a:pt x="343726" y="1667352"/>
                </a:lnTo>
                <a:lnTo>
                  <a:pt x="343726" y="1714021"/>
                </a:lnTo>
                <a:lnTo>
                  <a:pt x="343726" y="1705535"/>
                </a:lnTo>
                <a:lnTo>
                  <a:pt x="343726" y="1743719"/>
                </a:lnTo>
                <a:lnTo>
                  <a:pt x="343726" y="1739476"/>
                </a:lnTo>
                <a:lnTo>
                  <a:pt x="347970" y="1739476"/>
                </a:lnTo>
                <a:lnTo>
                  <a:pt x="347970" y="1735234"/>
                </a:lnTo>
                <a:lnTo>
                  <a:pt x="347970" y="1743719"/>
                </a:lnTo>
                <a:lnTo>
                  <a:pt x="347970" y="1739476"/>
                </a:lnTo>
                <a:lnTo>
                  <a:pt x="347970" y="1743719"/>
                </a:lnTo>
                <a:lnTo>
                  <a:pt x="347970" y="1735234"/>
                </a:lnTo>
                <a:lnTo>
                  <a:pt x="347970" y="1747961"/>
                </a:lnTo>
                <a:lnTo>
                  <a:pt x="347970" y="1735234"/>
                </a:lnTo>
                <a:lnTo>
                  <a:pt x="347970" y="1722506"/>
                </a:lnTo>
                <a:lnTo>
                  <a:pt x="347970" y="1726748"/>
                </a:lnTo>
                <a:lnTo>
                  <a:pt x="347970" y="1722506"/>
                </a:lnTo>
                <a:lnTo>
                  <a:pt x="347970" y="1718263"/>
                </a:lnTo>
                <a:lnTo>
                  <a:pt x="347970" y="1722506"/>
                </a:lnTo>
                <a:lnTo>
                  <a:pt x="347970" y="1718263"/>
                </a:lnTo>
                <a:lnTo>
                  <a:pt x="347970" y="1722506"/>
                </a:lnTo>
                <a:lnTo>
                  <a:pt x="347970" y="1726748"/>
                </a:lnTo>
                <a:lnTo>
                  <a:pt x="347970" y="1722506"/>
                </a:lnTo>
                <a:lnTo>
                  <a:pt x="347970" y="1718263"/>
                </a:lnTo>
                <a:lnTo>
                  <a:pt x="347970" y="1722506"/>
                </a:lnTo>
                <a:lnTo>
                  <a:pt x="347970" y="1718263"/>
                </a:lnTo>
                <a:lnTo>
                  <a:pt x="347970" y="1722506"/>
                </a:lnTo>
                <a:lnTo>
                  <a:pt x="347970" y="1718263"/>
                </a:lnTo>
                <a:lnTo>
                  <a:pt x="352213" y="1718263"/>
                </a:lnTo>
                <a:lnTo>
                  <a:pt x="352213" y="1722506"/>
                </a:lnTo>
                <a:lnTo>
                  <a:pt x="352213" y="1718263"/>
                </a:lnTo>
                <a:lnTo>
                  <a:pt x="352213" y="1709778"/>
                </a:lnTo>
                <a:lnTo>
                  <a:pt x="352213" y="1714021"/>
                </a:lnTo>
                <a:lnTo>
                  <a:pt x="352213" y="1709778"/>
                </a:lnTo>
                <a:lnTo>
                  <a:pt x="352213" y="1722506"/>
                </a:lnTo>
                <a:lnTo>
                  <a:pt x="352213" y="1718263"/>
                </a:lnTo>
                <a:lnTo>
                  <a:pt x="352213" y="1722506"/>
                </a:lnTo>
                <a:lnTo>
                  <a:pt x="352213" y="1718263"/>
                </a:lnTo>
                <a:lnTo>
                  <a:pt x="352213" y="1709778"/>
                </a:lnTo>
                <a:lnTo>
                  <a:pt x="352213" y="1714021"/>
                </a:lnTo>
                <a:lnTo>
                  <a:pt x="352213" y="1697050"/>
                </a:lnTo>
                <a:lnTo>
                  <a:pt x="352213" y="1705535"/>
                </a:lnTo>
                <a:lnTo>
                  <a:pt x="356457" y="1709778"/>
                </a:lnTo>
                <a:lnTo>
                  <a:pt x="356457" y="1697050"/>
                </a:lnTo>
                <a:lnTo>
                  <a:pt x="356457" y="1705535"/>
                </a:lnTo>
                <a:lnTo>
                  <a:pt x="356457" y="1697050"/>
                </a:lnTo>
                <a:lnTo>
                  <a:pt x="356457" y="1705535"/>
                </a:lnTo>
                <a:lnTo>
                  <a:pt x="356457" y="1692807"/>
                </a:lnTo>
                <a:lnTo>
                  <a:pt x="360700" y="1701293"/>
                </a:lnTo>
                <a:lnTo>
                  <a:pt x="360700" y="1684322"/>
                </a:lnTo>
                <a:lnTo>
                  <a:pt x="360700" y="1688565"/>
                </a:lnTo>
                <a:lnTo>
                  <a:pt x="360700" y="1692807"/>
                </a:lnTo>
                <a:lnTo>
                  <a:pt x="360700" y="1705535"/>
                </a:lnTo>
                <a:lnTo>
                  <a:pt x="360700" y="1701293"/>
                </a:lnTo>
                <a:lnTo>
                  <a:pt x="360700" y="1709778"/>
                </a:lnTo>
                <a:lnTo>
                  <a:pt x="360700" y="1705535"/>
                </a:lnTo>
                <a:lnTo>
                  <a:pt x="364944" y="1705535"/>
                </a:lnTo>
                <a:lnTo>
                  <a:pt x="364944" y="1701293"/>
                </a:lnTo>
                <a:lnTo>
                  <a:pt x="364944" y="1697050"/>
                </a:lnTo>
                <a:lnTo>
                  <a:pt x="364944" y="1701293"/>
                </a:lnTo>
                <a:lnTo>
                  <a:pt x="364944" y="1709778"/>
                </a:lnTo>
                <a:lnTo>
                  <a:pt x="364944" y="1705535"/>
                </a:lnTo>
                <a:lnTo>
                  <a:pt x="364944" y="1718263"/>
                </a:lnTo>
                <a:lnTo>
                  <a:pt x="364944" y="1714021"/>
                </a:lnTo>
                <a:lnTo>
                  <a:pt x="364944" y="1730991"/>
                </a:lnTo>
                <a:lnTo>
                  <a:pt x="364944" y="1726748"/>
                </a:lnTo>
                <a:lnTo>
                  <a:pt x="364944" y="1730991"/>
                </a:lnTo>
                <a:lnTo>
                  <a:pt x="364944" y="1726748"/>
                </a:lnTo>
                <a:lnTo>
                  <a:pt x="369187" y="1722506"/>
                </a:lnTo>
                <a:lnTo>
                  <a:pt x="369187" y="1726748"/>
                </a:lnTo>
                <a:lnTo>
                  <a:pt x="369187" y="1722506"/>
                </a:lnTo>
                <a:lnTo>
                  <a:pt x="369187" y="1726748"/>
                </a:lnTo>
                <a:lnTo>
                  <a:pt x="369187" y="1718263"/>
                </a:lnTo>
                <a:lnTo>
                  <a:pt x="369187" y="1722506"/>
                </a:lnTo>
                <a:lnTo>
                  <a:pt x="369187" y="1718263"/>
                </a:lnTo>
                <a:lnTo>
                  <a:pt x="369187" y="1722506"/>
                </a:lnTo>
                <a:lnTo>
                  <a:pt x="369187" y="1718263"/>
                </a:lnTo>
                <a:lnTo>
                  <a:pt x="369187" y="1722506"/>
                </a:lnTo>
                <a:lnTo>
                  <a:pt x="369187" y="1714021"/>
                </a:lnTo>
                <a:lnTo>
                  <a:pt x="369187" y="1718263"/>
                </a:lnTo>
                <a:lnTo>
                  <a:pt x="369187" y="1722506"/>
                </a:lnTo>
                <a:lnTo>
                  <a:pt x="369187" y="1726748"/>
                </a:lnTo>
                <a:lnTo>
                  <a:pt x="369187" y="1730991"/>
                </a:lnTo>
                <a:lnTo>
                  <a:pt x="369187" y="1735234"/>
                </a:lnTo>
                <a:lnTo>
                  <a:pt x="373431" y="1735234"/>
                </a:lnTo>
                <a:lnTo>
                  <a:pt x="373431" y="1730991"/>
                </a:lnTo>
                <a:lnTo>
                  <a:pt x="373431" y="1735234"/>
                </a:lnTo>
                <a:lnTo>
                  <a:pt x="373431" y="1739476"/>
                </a:lnTo>
                <a:lnTo>
                  <a:pt x="373431" y="1735234"/>
                </a:lnTo>
                <a:lnTo>
                  <a:pt x="373431" y="1730991"/>
                </a:lnTo>
                <a:lnTo>
                  <a:pt x="373431" y="1735234"/>
                </a:lnTo>
                <a:lnTo>
                  <a:pt x="373431" y="1730991"/>
                </a:lnTo>
                <a:lnTo>
                  <a:pt x="373431" y="1735234"/>
                </a:lnTo>
                <a:lnTo>
                  <a:pt x="373431" y="1730991"/>
                </a:lnTo>
                <a:lnTo>
                  <a:pt x="373431" y="1735234"/>
                </a:lnTo>
                <a:lnTo>
                  <a:pt x="373431" y="1730991"/>
                </a:lnTo>
                <a:lnTo>
                  <a:pt x="373431" y="1735234"/>
                </a:lnTo>
                <a:lnTo>
                  <a:pt x="373431" y="1722506"/>
                </a:lnTo>
                <a:lnTo>
                  <a:pt x="377675" y="1722506"/>
                </a:lnTo>
                <a:lnTo>
                  <a:pt x="377675" y="1726748"/>
                </a:lnTo>
                <a:lnTo>
                  <a:pt x="377675" y="1722506"/>
                </a:lnTo>
                <a:lnTo>
                  <a:pt x="377675" y="1718263"/>
                </a:lnTo>
                <a:lnTo>
                  <a:pt x="377675" y="1709778"/>
                </a:lnTo>
                <a:lnTo>
                  <a:pt x="377675" y="1714021"/>
                </a:lnTo>
                <a:lnTo>
                  <a:pt x="377675" y="1709778"/>
                </a:lnTo>
                <a:lnTo>
                  <a:pt x="377675" y="1714021"/>
                </a:lnTo>
                <a:lnTo>
                  <a:pt x="377675" y="1705535"/>
                </a:lnTo>
                <a:lnTo>
                  <a:pt x="377675" y="1709778"/>
                </a:lnTo>
                <a:lnTo>
                  <a:pt x="377675" y="1714021"/>
                </a:lnTo>
                <a:lnTo>
                  <a:pt x="381918" y="1714021"/>
                </a:lnTo>
                <a:lnTo>
                  <a:pt x="381918" y="1718263"/>
                </a:lnTo>
                <a:lnTo>
                  <a:pt x="381918" y="1714021"/>
                </a:lnTo>
                <a:lnTo>
                  <a:pt x="381918" y="1718263"/>
                </a:lnTo>
                <a:lnTo>
                  <a:pt x="381918" y="1714021"/>
                </a:lnTo>
                <a:lnTo>
                  <a:pt x="381918" y="1709778"/>
                </a:lnTo>
                <a:lnTo>
                  <a:pt x="381918" y="1714021"/>
                </a:lnTo>
                <a:lnTo>
                  <a:pt x="381918" y="1705535"/>
                </a:lnTo>
                <a:lnTo>
                  <a:pt x="381918" y="1709778"/>
                </a:lnTo>
                <a:lnTo>
                  <a:pt x="381918" y="1714021"/>
                </a:lnTo>
                <a:lnTo>
                  <a:pt x="381918" y="1709778"/>
                </a:lnTo>
                <a:lnTo>
                  <a:pt x="381918" y="1714021"/>
                </a:lnTo>
                <a:lnTo>
                  <a:pt x="381918" y="1718263"/>
                </a:lnTo>
                <a:lnTo>
                  <a:pt x="381918" y="1714021"/>
                </a:lnTo>
                <a:lnTo>
                  <a:pt x="386162" y="1714021"/>
                </a:lnTo>
                <a:lnTo>
                  <a:pt x="386162" y="1730991"/>
                </a:lnTo>
                <a:lnTo>
                  <a:pt x="386162" y="1722506"/>
                </a:lnTo>
                <a:lnTo>
                  <a:pt x="386162" y="1726748"/>
                </a:lnTo>
                <a:lnTo>
                  <a:pt x="386162" y="1722506"/>
                </a:lnTo>
                <a:lnTo>
                  <a:pt x="386162" y="1730991"/>
                </a:lnTo>
                <a:lnTo>
                  <a:pt x="386162" y="1726748"/>
                </a:lnTo>
                <a:lnTo>
                  <a:pt x="386162" y="1739476"/>
                </a:lnTo>
                <a:lnTo>
                  <a:pt x="386162" y="1735234"/>
                </a:lnTo>
                <a:lnTo>
                  <a:pt x="386162" y="1743719"/>
                </a:lnTo>
                <a:lnTo>
                  <a:pt x="390405" y="1743719"/>
                </a:lnTo>
                <a:lnTo>
                  <a:pt x="390405" y="1739476"/>
                </a:lnTo>
                <a:lnTo>
                  <a:pt x="390405" y="1735234"/>
                </a:lnTo>
                <a:lnTo>
                  <a:pt x="390405" y="1747961"/>
                </a:lnTo>
                <a:lnTo>
                  <a:pt x="390405" y="1756447"/>
                </a:lnTo>
                <a:lnTo>
                  <a:pt x="390405" y="1752204"/>
                </a:lnTo>
                <a:lnTo>
                  <a:pt x="390405" y="1764932"/>
                </a:lnTo>
                <a:lnTo>
                  <a:pt x="390405" y="1760689"/>
                </a:lnTo>
                <a:lnTo>
                  <a:pt x="390405" y="1764932"/>
                </a:lnTo>
                <a:lnTo>
                  <a:pt x="390405" y="1752204"/>
                </a:lnTo>
                <a:lnTo>
                  <a:pt x="390405" y="1756447"/>
                </a:lnTo>
                <a:lnTo>
                  <a:pt x="390405" y="1743719"/>
                </a:lnTo>
                <a:lnTo>
                  <a:pt x="390405" y="1752204"/>
                </a:lnTo>
                <a:lnTo>
                  <a:pt x="390405" y="1743719"/>
                </a:lnTo>
                <a:lnTo>
                  <a:pt x="390405" y="1752204"/>
                </a:lnTo>
                <a:lnTo>
                  <a:pt x="394649" y="1752204"/>
                </a:lnTo>
                <a:lnTo>
                  <a:pt x="394649" y="1747961"/>
                </a:lnTo>
                <a:lnTo>
                  <a:pt x="394649" y="1752204"/>
                </a:lnTo>
                <a:lnTo>
                  <a:pt x="394649" y="1747961"/>
                </a:lnTo>
                <a:lnTo>
                  <a:pt x="394649" y="1752204"/>
                </a:lnTo>
                <a:lnTo>
                  <a:pt x="394649" y="1760689"/>
                </a:lnTo>
                <a:lnTo>
                  <a:pt x="394649" y="1756447"/>
                </a:lnTo>
                <a:lnTo>
                  <a:pt x="394649" y="1760689"/>
                </a:lnTo>
                <a:lnTo>
                  <a:pt x="394649" y="1756447"/>
                </a:lnTo>
                <a:lnTo>
                  <a:pt x="394649" y="1777660"/>
                </a:lnTo>
                <a:lnTo>
                  <a:pt x="394649" y="1773417"/>
                </a:lnTo>
                <a:lnTo>
                  <a:pt x="394649" y="1764932"/>
                </a:lnTo>
                <a:lnTo>
                  <a:pt x="394649" y="1769175"/>
                </a:lnTo>
                <a:lnTo>
                  <a:pt x="398892" y="1773417"/>
                </a:lnTo>
                <a:lnTo>
                  <a:pt x="398892" y="1769175"/>
                </a:lnTo>
                <a:lnTo>
                  <a:pt x="398892" y="1773417"/>
                </a:lnTo>
                <a:lnTo>
                  <a:pt x="398892" y="1769175"/>
                </a:lnTo>
                <a:lnTo>
                  <a:pt x="398892" y="1773417"/>
                </a:lnTo>
                <a:lnTo>
                  <a:pt x="398892" y="1786145"/>
                </a:lnTo>
                <a:lnTo>
                  <a:pt x="398892" y="1781902"/>
                </a:lnTo>
                <a:lnTo>
                  <a:pt x="398892" y="1794630"/>
                </a:lnTo>
                <a:lnTo>
                  <a:pt x="398892" y="1786145"/>
                </a:lnTo>
                <a:lnTo>
                  <a:pt x="398892" y="1773417"/>
                </a:lnTo>
                <a:lnTo>
                  <a:pt x="398892" y="1781902"/>
                </a:lnTo>
                <a:lnTo>
                  <a:pt x="403136" y="1781902"/>
                </a:lnTo>
                <a:lnTo>
                  <a:pt x="403136" y="1773417"/>
                </a:lnTo>
                <a:lnTo>
                  <a:pt x="403136" y="1777660"/>
                </a:lnTo>
                <a:lnTo>
                  <a:pt x="403136" y="1760689"/>
                </a:lnTo>
                <a:lnTo>
                  <a:pt x="403136" y="1764932"/>
                </a:lnTo>
                <a:lnTo>
                  <a:pt x="403136" y="1760689"/>
                </a:lnTo>
                <a:lnTo>
                  <a:pt x="403136" y="1769175"/>
                </a:lnTo>
                <a:lnTo>
                  <a:pt x="403136" y="1764932"/>
                </a:lnTo>
                <a:lnTo>
                  <a:pt x="403136" y="1769175"/>
                </a:lnTo>
                <a:lnTo>
                  <a:pt x="403136" y="1752204"/>
                </a:lnTo>
                <a:lnTo>
                  <a:pt x="407379" y="1752204"/>
                </a:lnTo>
                <a:lnTo>
                  <a:pt x="407379" y="1756447"/>
                </a:lnTo>
                <a:lnTo>
                  <a:pt x="407379" y="1760689"/>
                </a:lnTo>
                <a:lnTo>
                  <a:pt x="407379" y="1756447"/>
                </a:lnTo>
                <a:lnTo>
                  <a:pt x="407379" y="1760689"/>
                </a:lnTo>
                <a:lnTo>
                  <a:pt x="407379" y="1756447"/>
                </a:lnTo>
                <a:lnTo>
                  <a:pt x="407379" y="1752204"/>
                </a:lnTo>
                <a:lnTo>
                  <a:pt x="407379" y="1756447"/>
                </a:lnTo>
                <a:lnTo>
                  <a:pt x="407379" y="1752204"/>
                </a:lnTo>
                <a:lnTo>
                  <a:pt x="407379" y="1756447"/>
                </a:lnTo>
                <a:lnTo>
                  <a:pt x="407379" y="1760689"/>
                </a:lnTo>
                <a:lnTo>
                  <a:pt x="407379" y="1756447"/>
                </a:lnTo>
                <a:lnTo>
                  <a:pt x="411623" y="1756447"/>
                </a:lnTo>
                <a:lnTo>
                  <a:pt x="411623" y="1760689"/>
                </a:lnTo>
                <a:lnTo>
                  <a:pt x="411623" y="1756447"/>
                </a:lnTo>
                <a:lnTo>
                  <a:pt x="411623" y="1752204"/>
                </a:lnTo>
                <a:lnTo>
                  <a:pt x="411623" y="1730991"/>
                </a:lnTo>
                <a:lnTo>
                  <a:pt x="411623" y="1735234"/>
                </a:lnTo>
                <a:lnTo>
                  <a:pt x="411623" y="1730991"/>
                </a:lnTo>
                <a:lnTo>
                  <a:pt x="415866" y="1735234"/>
                </a:lnTo>
                <a:lnTo>
                  <a:pt x="415866" y="1739476"/>
                </a:lnTo>
                <a:lnTo>
                  <a:pt x="415866" y="1735234"/>
                </a:lnTo>
                <a:lnTo>
                  <a:pt x="415866" y="1730991"/>
                </a:lnTo>
                <a:lnTo>
                  <a:pt x="415866" y="1735234"/>
                </a:lnTo>
                <a:lnTo>
                  <a:pt x="415866" y="1730991"/>
                </a:lnTo>
                <a:lnTo>
                  <a:pt x="415866" y="1726748"/>
                </a:lnTo>
                <a:lnTo>
                  <a:pt x="415866" y="1730991"/>
                </a:lnTo>
                <a:lnTo>
                  <a:pt x="415866" y="1726748"/>
                </a:lnTo>
                <a:lnTo>
                  <a:pt x="415866" y="1730991"/>
                </a:lnTo>
                <a:lnTo>
                  <a:pt x="415866" y="1735234"/>
                </a:lnTo>
                <a:lnTo>
                  <a:pt x="415866" y="1730991"/>
                </a:lnTo>
                <a:lnTo>
                  <a:pt x="415866" y="1735234"/>
                </a:lnTo>
                <a:lnTo>
                  <a:pt x="415866" y="1739476"/>
                </a:lnTo>
                <a:lnTo>
                  <a:pt x="415866" y="1735234"/>
                </a:lnTo>
                <a:lnTo>
                  <a:pt x="415866" y="1739476"/>
                </a:lnTo>
                <a:lnTo>
                  <a:pt x="415866" y="1735234"/>
                </a:lnTo>
                <a:lnTo>
                  <a:pt x="415866" y="1730991"/>
                </a:lnTo>
                <a:lnTo>
                  <a:pt x="415866" y="1726748"/>
                </a:lnTo>
                <a:lnTo>
                  <a:pt x="420110" y="1726748"/>
                </a:lnTo>
                <a:lnTo>
                  <a:pt x="420110" y="1718263"/>
                </a:lnTo>
                <a:lnTo>
                  <a:pt x="420110" y="1722506"/>
                </a:lnTo>
                <a:lnTo>
                  <a:pt x="420110" y="1714021"/>
                </a:lnTo>
                <a:lnTo>
                  <a:pt x="420110" y="1718263"/>
                </a:lnTo>
                <a:lnTo>
                  <a:pt x="420110" y="1705535"/>
                </a:lnTo>
                <a:lnTo>
                  <a:pt x="420110" y="1709778"/>
                </a:lnTo>
                <a:lnTo>
                  <a:pt x="420110" y="1701293"/>
                </a:lnTo>
                <a:lnTo>
                  <a:pt x="424353" y="1701293"/>
                </a:lnTo>
                <a:lnTo>
                  <a:pt x="424353" y="1705535"/>
                </a:lnTo>
                <a:lnTo>
                  <a:pt x="424353" y="1692807"/>
                </a:lnTo>
                <a:lnTo>
                  <a:pt x="424353" y="1697050"/>
                </a:lnTo>
                <a:lnTo>
                  <a:pt x="424353" y="1692807"/>
                </a:lnTo>
                <a:lnTo>
                  <a:pt x="424353" y="1697050"/>
                </a:lnTo>
                <a:lnTo>
                  <a:pt x="424353" y="1680079"/>
                </a:lnTo>
                <a:lnTo>
                  <a:pt x="424353" y="1684322"/>
                </a:lnTo>
                <a:lnTo>
                  <a:pt x="424353" y="1680079"/>
                </a:lnTo>
                <a:lnTo>
                  <a:pt x="424353" y="1692807"/>
                </a:lnTo>
                <a:lnTo>
                  <a:pt x="428597" y="1692807"/>
                </a:lnTo>
                <a:lnTo>
                  <a:pt x="428597" y="1675837"/>
                </a:lnTo>
                <a:lnTo>
                  <a:pt x="428597" y="1680079"/>
                </a:lnTo>
                <a:lnTo>
                  <a:pt x="428597" y="1667352"/>
                </a:lnTo>
                <a:lnTo>
                  <a:pt x="432841" y="1671594"/>
                </a:lnTo>
                <a:lnTo>
                  <a:pt x="432841" y="1675837"/>
                </a:lnTo>
                <a:lnTo>
                  <a:pt x="432841" y="1667352"/>
                </a:lnTo>
                <a:lnTo>
                  <a:pt x="432841" y="1663109"/>
                </a:lnTo>
                <a:lnTo>
                  <a:pt x="432841" y="1658866"/>
                </a:lnTo>
                <a:lnTo>
                  <a:pt x="432841" y="1663109"/>
                </a:lnTo>
                <a:lnTo>
                  <a:pt x="432841" y="1667352"/>
                </a:lnTo>
                <a:lnTo>
                  <a:pt x="432841" y="1675837"/>
                </a:lnTo>
                <a:lnTo>
                  <a:pt x="432841" y="1671594"/>
                </a:lnTo>
                <a:lnTo>
                  <a:pt x="432841" y="1675837"/>
                </a:lnTo>
                <a:lnTo>
                  <a:pt x="437084" y="1684322"/>
                </a:lnTo>
                <a:lnTo>
                  <a:pt x="437084" y="1675837"/>
                </a:lnTo>
                <a:lnTo>
                  <a:pt x="437084" y="1680079"/>
                </a:lnTo>
                <a:lnTo>
                  <a:pt x="437084" y="1675837"/>
                </a:lnTo>
                <a:lnTo>
                  <a:pt x="437084" y="1680079"/>
                </a:lnTo>
                <a:lnTo>
                  <a:pt x="437084" y="1675837"/>
                </a:lnTo>
                <a:lnTo>
                  <a:pt x="437084" y="1680079"/>
                </a:lnTo>
                <a:lnTo>
                  <a:pt x="437084" y="1667352"/>
                </a:lnTo>
                <a:lnTo>
                  <a:pt x="437084" y="1671594"/>
                </a:lnTo>
                <a:lnTo>
                  <a:pt x="441328" y="1671594"/>
                </a:lnTo>
                <a:lnTo>
                  <a:pt x="441328" y="1675837"/>
                </a:lnTo>
                <a:lnTo>
                  <a:pt x="441328" y="1680079"/>
                </a:lnTo>
                <a:lnTo>
                  <a:pt x="441328" y="1675837"/>
                </a:lnTo>
                <a:lnTo>
                  <a:pt x="441328" y="1671594"/>
                </a:lnTo>
                <a:lnTo>
                  <a:pt x="441328" y="1675837"/>
                </a:lnTo>
                <a:lnTo>
                  <a:pt x="441328" y="1688565"/>
                </a:lnTo>
                <a:lnTo>
                  <a:pt x="441328" y="1684322"/>
                </a:lnTo>
                <a:lnTo>
                  <a:pt x="441328" y="1692807"/>
                </a:lnTo>
                <a:lnTo>
                  <a:pt x="441328" y="1688565"/>
                </a:lnTo>
                <a:lnTo>
                  <a:pt x="445571" y="1688565"/>
                </a:lnTo>
                <a:lnTo>
                  <a:pt x="445571" y="1692807"/>
                </a:lnTo>
                <a:lnTo>
                  <a:pt x="445571" y="1697050"/>
                </a:lnTo>
                <a:lnTo>
                  <a:pt x="445571" y="1692807"/>
                </a:lnTo>
                <a:lnTo>
                  <a:pt x="445571" y="1680079"/>
                </a:lnTo>
                <a:lnTo>
                  <a:pt x="445571" y="1684322"/>
                </a:lnTo>
                <a:lnTo>
                  <a:pt x="445571" y="1675837"/>
                </a:lnTo>
                <a:lnTo>
                  <a:pt x="449815" y="1675837"/>
                </a:lnTo>
                <a:lnTo>
                  <a:pt x="449815" y="1680079"/>
                </a:lnTo>
                <a:lnTo>
                  <a:pt x="449815" y="1675837"/>
                </a:lnTo>
                <a:lnTo>
                  <a:pt x="449815" y="1680079"/>
                </a:lnTo>
                <a:lnTo>
                  <a:pt x="449815" y="1684322"/>
                </a:lnTo>
                <a:lnTo>
                  <a:pt x="449815" y="1680079"/>
                </a:lnTo>
                <a:lnTo>
                  <a:pt x="449815" y="1675837"/>
                </a:lnTo>
                <a:lnTo>
                  <a:pt x="449815" y="1680079"/>
                </a:lnTo>
                <a:lnTo>
                  <a:pt x="449815" y="1675837"/>
                </a:lnTo>
                <a:lnTo>
                  <a:pt x="449815" y="1671594"/>
                </a:lnTo>
                <a:lnTo>
                  <a:pt x="454058" y="1671594"/>
                </a:lnTo>
                <a:lnTo>
                  <a:pt x="454058" y="1667352"/>
                </a:lnTo>
                <a:lnTo>
                  <a:pt x="454058" y="1671594"/>
                </a:lnTo>
                <a:lnTo>
                  <a:pt x="454058" y="1675837"/>
                </a:lnTo>
                <a:lnTo>
                  <a:pt x="454058" y="1671594"/>
                </a:lnTo>
                <a:lnTo>
                  <a:pt x="454058" y="1675837"/>
                </a:lnTo>
                <a:lnTo>
                  <a:pt x="454058" y="1671594"/>
                </a:lnTo>
                <a:lnTo>
                  <a:pt x="454058" y="1675837"/>
                </a:lnTo>
                <a:lnTo>
                  <a:pt x="454058" y="1680079"/>
                </a:lnTo>
                <a:lnTo>
                  <a:pt x="454058" y="1675837"/>
                </a:lnTo>
                <a:lnTo>
                  <a:pt x="454058" y="1680079"/>
                </a:lnTo>
                <a:lnTo>
                  <a:pt x="454058" y="1675837"/>
                </a:lnTo>
                <a:lnTo>
                  <a:pt x="454058" y="1671594"/>
                </a:lnTo>
                <a:lnTo>
                  <a:pt x="458302" y="1671594"/>
                </a:lnTo>
                <a:lnTo>
                  <a:pt x="458302" y="1667352"/>
                </a:lnTo>
                <a:lnTo>
                  <a:pt x="458302" y="1663109"/>
                </a:lnTo>
                <a:lnTo>
                  <a:pt x="458302" y="1658866"/>
                </a:lnTo>
                <a:lnTo>
                  <a:pt x="458302" y="1654624"/>
                </a:lnTo>
                <a:lnTo>
                  <a:pt x="462545" y="1654624"/>
                </a:lnTo>
                <a:lnTo>
                  <a:pt x="462545" y="1650381"/>
                </a:lnTo>
                <a:lnTo>
                  <a:pt x="462545" y="1646138"/>
                </a:lnTo>
                <a:lnTo>
                  <a:pt x="462545" y="1650381"/>
                </a:lnTo>
                <a:lnTo>
                  <a:pt x="462545" y="1654624"/>
                </a:lnTo>
                <a:lnTo>
                  <a:pt x="462545" y="1650381"/>
                </a:lnTo>
                <a:lnTo>
                  <a:pt x="462545" y="1654624"/>
                </a:lnTo>
                <a:lnTo>
                  <a:pt x="462545" y="1658866"/>
                </a:lnTo>
                <a:lnTo>
                  <a:pt x="462545" y="1654624"/>
                </a:lnTo>
                <a:lnTo>
                  <a:pt x="462545" y="1658866"/>
                </a:lnTo>
                <a:lnTo>
                  <a:pt x="462545" y="1654624"/>
                </a:lnTo>
                <a:lnTo>
                  <a:pt x="462545" y="1650381"/>
                </a:lnTo>
                <a:lnTo>
                  <a:pt x="462545" y="1654624"/>
                </a:lnTo>
                <a:lnTo>
                  <a:pt x="466789" y="1654624"/>
                </a:lnTo>
                <a:lnTo>
                  <a:pt x="466789" y="1658866"/>
                </a:lnTo>
                <a:lnTo>
                  <a:pt x="466789" y="1654624"/>
                </a:lnTo>
                <a:lnTo>
                  <a:pt x="466789" y="1658866"/>
                </a:lnTo>
                <a:lnTo>
                  <a:pt x="466789" y="1663109"/>
                </a:lnTo>
                <a:lnTo>
                  <a:pt x="466789" y="1667352"/>
                </a:lnTo>
                <a:lnTo>
                  <a:pt x="466789" y="1663109"/>
                </a:lnTo>
                <a:lnTo>
                  <a:pt x="466789" y="1658866"/>
                </a:lnTo>
                <a:lnTo>
                  <a:pt x="466789" y="1654624"/>
                </a:lnTo>
                <a:lnTo>
                  <a:pt x="471032" y="1654624"/>
                </a:lnTo>
                <a:lnTo>
                  <a:pt x="471032" y="1650381"/>
                </a:lnTo>
                <a:lnTo>
                  <a:pt x="471032" y="1654624"/>
                </a:lnTo>
                <a:lnTo>
                  <a:pt x="471032" y="1658866"/>
                </a:lnTo>
                <a:lnTo>
                  <a:pt x="471032" y="1654624"/>
                </a:lnTo>
                <a:lnTo>
                  <a:pt x="471032" y="1658866"/>
                </a:lnTo>
                <a:lnTo>
                  <a:pt x="471032" y="1654624"/>
                </a:lnTo>
                <a:lnTo>
                  <a:pt x="471032" y="1658866"/>
                </a:lnTo>
                <a:lnTo>
                  <a:pt x="471032" y="1654624"/>
                </a:lnTo>
                <a:lnTo>
                  <a:pt x="471032" y="1658866"/>
                </a:lnTo>
                <a:lnTo>
                  <a:pt x="471032" y="1654624"/>
                </a:lnTo>
                <a:lnTo>
                  <a:pt x="471032" y="1658866"/>
                </a:lnTo>
                <a:lnTo>
                  <a:pt x="471032" y="1654624"/>
                </a:lnTo>
                <a:lnTo>
                  <a:pt x="471032" y="1650381"/>
                </a:lnTo>
                <a:lnTo>
                  <a:pt x="475276" y="1650381"/>
                </a:lnTo>
                <a:lnTo>
                  <a:pt x="475276" y="1646138"/>
                </a:lnTo>
                <a:lnTo>
                  <a:pt x="475276" y="1650381"/>
                </a:lnTo>
                <a:lnTo>
                  <a:pt x="475276" y="1654624"/>
                </a:lnTo>
                <a:lnTo>
                  <a:pt x="475276" y="1650381"/>
                </a:lnTo>
                <a:lnTo>
                  <a:pt x="475276" y="1646138"/>
                </a:lnTo>
                <a:lnTo>
                  <a:pt x="475276" y="1641896"/>
                </a:lnTo>
                <a:lnTo>
                  <a:pt x="475276" y="1646138"/>
                </a:lnTo>
                <a:lnTo>
                  <a:pt x="475276" y="1641896"/>
                </a:lnTo>
                <a:lnTo>
                  <a:pt x="475276" y="1646138"/>
                </a:lnTo>
                <a:lnTo>
                  <a:pt x="475276" y="1650381"/>
                </a:lnTo>
                <a:lnTo>
                  <a:pt x="475276" y="1646138"/>
                </a:lnTo>
                <a:lnTo>
                  <a:pt x="475276" y="1641896"/>
                </a:lnTo>
                <a:lnTo>
                  <a:pt x="475276" y="1646138"/>
                </a:lnTo>
                <a:lnTo>
                  <a:pt x="475276" y="1641896"/>
                </a:lnTo>
                <a:lnTo>
                  <a:pt x="479520" y="1637653"/>
                </a:lnTo>
                <a:lnTo>
                  <a:pt x="479520" y="1641896"/>
                </a:lnTo>
                <a:lnTo>
                  <a:pt x="479520" y="1637653"/>
                </a:lnTo>
                <a:lnTo>
                  <a:pt x="479520" y="1633411"/>
                </a:lnTo>
                <a:lnTo>
                  <a:pt x="479520" y="1629168"/>
                </a:lnTo>
                <a:lnTo>
                  <a:pt x="479520" y="1633411"/>
                </a:lnTo>
                <a:lnTo>
                  <a:pt x="479520" y="1629168"/>
                </a:lnTo>
                <a:lnTo>
                  <a:pt x="479520" y="1633411"/>
                </a:lnTo>
                <a:lnTo>
                  <a:pt x="479520" y="1637653"/>
                </a:lnTo>
                <a:lnTo>
                  <a:pt x="479520" y="1633411"/>
                </a:lnTo>
                <a:lnTo>
                  <a:pt x="479520" y="1641896"/>
                </a:lnTo>
                <a:lnTo>
                  <a:pt x="479520" y="1637653"/>
                </a:lnTo>
                <a:lnTo>
                  <a:pt x="479520" y="1646138"/>
                </a:lnTo>
                <a:lnTo>
                  <a:pt x="479520" y="1641896"/>
                </a:lnTo>
                <a:lnTo>
                  <a:pt x="483763" y="1637653"/>
                </a:lnTo>
                <a:lnTo>
                  <a:pt x="483763" y="1641896"/>
                </a:lnTo>
                <a:lnTo>
                  <a:pt x="483763" y="1637653"/>
                </a:lnTo>
                <a:lnTo>
                  <a:pt x="483763" y="1633411"/>
                </a:lnTo>
                <a:lnTo>
                  <a:pt x="483763" y="1620683"/>
                </a:lnTo>
                <a:lnTo>
                  <a:pt x="483763" y="1624925"/>
                </a:lnTo>
                <a:lnTo>
                  <a:pt x="483763" y="1620683"/>
                </a:lnTo>
                <a:lnTo>
                  <a:pt x="483763" y="1624925"/>
                </a:lnTo>
                <a:lnTo>
                  <a:pt x="483763" y="1616440"/>
                </a:lnTo>
                <a:lnTo>
                  <a:pt x="483763" y="1620683"/>
                </a:lnTo>
                <a:lnTo>
                  <a:pt x="483763" y="1624925"/>
                </a:lnTo>
                <a:lnTo>
                  <a:pt x="483763" y="1620683"/>
                </a:lnTo>
                <a:lnTo>
                  <a:pt x="488007" y="1616440"/>
                </a:lnTo>
                <a:lnTo>
                  <a:pt x="488007" y="1620683"/>
                </a:lnTo>
                <a:lnTo>
                  <a:pt x="488007" y="1616440"/>
                </a:lnTo>
                <a:lnTo>
                  <a:pt x="488007" y="1612197"/>
                </a:lnTo>
                <a:lnTo>
                  <a:pt x="488007" y="1616440"/>
                </a:lnTo>
                <a:lnTo>
                  <a:pt x="488007" y="1620683"/>
                </a:lnTo>
                <a:lnTo>
                  <a:pt x="488007" y="1616440"/>
                </a:lnTo>
                <a:lnTo>
                  <a:pt x="488007" y="1620683"/>
                </a:lnTo>
                <a:lnTo>
                  <a:pt x="488007" y="1616440"/>
                </a:lnTo>
                <a:lnTo>
                  <a:pt x="488007" y="1624925"/>
                </a:lnTo>
                <a:lnTo>
                  <a:pt x="488007" y="1620683"/>
                </a:lnTo>
                <a:lnTo>
                  <a:pt x="492250" y="1624925"/>
                </a:lnTo>
                <a:lnTo>
                  <a:pt x="492250" y="1620683"/>
                </a:lnTo>
                <a:lnTo>
                  <a:pt x="492250" y="1629168"/>
                </a:lnTo>
                <a:lnTo>
                  <a:pt x="492250" y="1624925"/>
                </a:lnTo>
                <a:lnTo>
                  <a:pt x="492250" y="1620683"/>
                </a:lnTo>
                <a:lnTo>
                  <a:pt x="492250" y="1624925"/>
                </a:lnTo>
                <a:lnTo>
                  <a:pt x="492250" y="1620683"/>
                </a:lnTo>
                <a:lnTo>
                  <a:pt x="492250" y="1624925"/>
                </a:lnTo>
                <a:lnTo>
                  <a:pt x="492250" y="1620683"/>
                </a:lnTo>
                <a:lnTo>
                  <a:pt x="492250" y="1624925"/>
                </a:lnTo>
                <a:lnTo>
                  <a:pt x="492250" y="1620683"/>
                </a:lnTo>
                <a:lnTo>
                  <a:pt x="492250" y="1629168"/>
                </a:lnTo>
                <a:lnTo>
                  <a:pt x="492250" y="1624925"/>
                </a:lnTo>
                <a:lnTo>
                  <a:pt x="492250" y="1599470"/>
                </a:lnTo>
                <a:lnTo>
                  <a:pt x="492250" y="1603712"/>
                </a:lnTo>
                <a:lnTo>
                  <a:pt x="496494" y="1607955"/>
                </a:lnTo>
                <a:lnTo>
                  <a:pt x="496494" y="1599470"/>
                </a:lnTo>
                <a:lnTo>
                  <a:pt x="496494" y="1603712"/>
                </a:lnTo>
                <a:lnTo>
                  <a:pt x="496494" y="1590984"/>
                </a:lnTo>
                <a:lnTo>
                  <a:pt x="496494" y="1595227"/>
                </a:lnTo>
                <a:lnTo>
                  <a:pt x="496494" y="1590984"/>
                </a:lnTo>
                <a:lnTo>
                  <a:pt x="496494" y="1595227"/>
                </a:lnTo>
                <a:lnTo>
                  <a:pt x="496494" y="1582499"/>
                </a:lnTo>
                <a:lnTo>
                  <a:pt x="500737" y="1582499"/>
                </a:lnTo>
                <a:lnTo>
                  <a:pt x="500737" y="1586742"/>
                </a:lnTo>
                <a:lnTo>
                  <a:pt x="500737" y="1582499"/>
                </a:lnTo>
                <a:lnTo>
                  <a:pt x="500737" y="1586742"/>
                </a:lnTo>
                <a:lnTo>
                  <a:pt x="500737" y="1582499"/>
                </a:lnTo>
                <a:lnTo>
                  <a:pt x="500737" y="1586742"/>
                </a:lnTo>
                <a:lnTo>
                  <a:pt x="500737" y="1582499"/>
                </a:lnTo>
                <a:lnTo>
                  <a:pt x="500737" y="1578256"/>
                </a:lnTo>
                <a:lnTo>
                  <a:pt x="500737" y="1574014"/>
                </a:lnTo>
                <a:lnTo>
                  <a:pt x="500737" y="1578256"/>
                </a:lnTo>
                <a:lnTo>
                  <a:pt x="500737" y="1582499"/>
                </a:lnTo>
                <a:lnTo>
                  <a:pt x="500737" y="1586742"/>
                </a:lnTo>
                <a:lnTo>
                  <a:pt x="500737" y="1582499"/>
                </a:lnTo>
                <a:lnTo>
                  <a:pt x="500737" y="1586742"/>
                </a:lnTo>
                <a:lnTo>
                  <a:pt x="500737" y="1578256"/>
                </a:lnTo>
                <a:lnTo>
                  <a:pt x="500737" y="1582499"/>
                </a:lnTo>
                <a:lnTo>
                  <a:pt x="500737" y="1578256"/>
                </a:lnTo>
                <a:lnTo>
                  <a:pt x="500737" y="1582499"/>
                </a:lnTo>
                <a:lnTo>
                  <a:pt x="504981" y="1582499"/>
                </a:lnTo>
                <a:lnTo>
                  <a:pt x="504981" y="1565528"/>
                </a:lnTo>
                <a:lnTo>
                  <a:pt x="504981" y="1574014"/>
                </a:lnTo>
                <a:lnTo>
                  <a:pt x="504981" y="1561286"/>
                </a:lnTo>
                <a:lnTo>
                  <a:pt x="504981" y="1565528"/>
                </a:lnTo>
                <a:lnTo>
                  <a:pt x="504981" y="1569771"/>
                </a:lnTo>
                <a:lnTo>
                  <a:pt x="504981" y="1565528"/>
                </a:lnTo>
                <a:lnTo>
                  <a:pt x="504981" y="1578256"/>
                </a:lnTo>
                <a:lnTo>
                  <a:pt x="504981" y="1574014"/>
                </a:lnTo>
                <a:lnTo>
                  <a:pt x="504981" y="1586742"/>
                </a:lnTo>
                <a:lnTo>
                  <a:pt x="504981" y="1582499"/>
                </a:lnTo>
                <a:lnTo>
                  <a:pt x="509224" y="1582499"/>
                </a:lnTo>
                <a:lnTo>
                  <a:pt x="509224" y="1578256"/>
                </a:lnTo>
                <a:lnTo>
                  <a:pt x="509224" y="1582499"/>
                </a:lnTo>
                <a:lnTo>
                  <a:pt x="509224" y="1578256"/>
                </a:lnTo>
                <a:lnTo>
                  <a:pt x="509224" y="1557043"/>
                </a:lnTo>
                <a:lnTo>
                  <a:pt x="509224" y="1561286"/>
                </a:lnTo>
                <a:lnTo>
                  <a:pt x="509224" y="1557043"/>
                </a:lnTo>
                <a:lnTo>
                  <a:pt x="509224" y="1561286"/>
                </a:lnTo>
                <a:lnTo>
                  <a:pt x="509224" y="1557043"/>
                </a:lnTo>
                <a:lnTo>
                  <a:pt x="509224" y="1561286"/>
                </a:lnTo>
                <a:lnTo>
                  <a:pt x="513468" y="1561286"/>
                </a:lnTo>
                <a:lnTo>
                  <a:pt x="513468" y="1565528"/>
                </a:lnTo>
                <a:lnTo>
                  <a:pt x="513468" y="1561286"/>
                </a:lnTo>
                <a:lnTo>
                  <a:pt x="513468" y="1565528"/>
                </a:lnTo>
                <a:lnTo>
                  <a:pt x="513468" y="1561286"/>
                </a:lnTo>
                <a:lnTo>
                  <a:pt x="513468" y="1557043"/>
                </a:lnTo>
                <a:lnTo>
                  <a:pt x="513468" y="1552801"/>
                </a:lnTo>
                <a:lnTo>
                  <a:pt x="513468" y="1557043"/>
                </a:lnTo>
                <a:lnTo>
                  <a:pt x="513468" y="1561286"/>
                </a:lnTo>
                <a:lnTo>
                  <a:pt x="513468" y="1557043"/>
                </a:lnTo>
                <a:lnTo>
                  <a:pt x="513468" y="1561286"/>
                </a:lnTo>
                <a:lnTo>
                  <a:pt x="513468" y="1565528"/>
                </a:lnTo>
                <a:lnTo>
                  <a:pt x="517711" y="1569771"/>
                </a:lnTo>
                <a:lnTo>
                  <a:pt x="517711" y="1565528"/>
                </a:lnTo>
                <a:lnTo>
                  <a:pt x="517711" y="1569771"/>
                </a:lnTo>
                <a:lnTo>
                  <a:pt x="517711" y="1565528"/>
                </a:lnTo>
                <a:lnTo>
                  <a:pt x="517711" y="1561286"/>
                </a:lnTo>
                <a:lnTo>
                  <a:pt x="517711" y="1565528"/>
                </a:lnTo>
                <a:lnTo>
                  <a:pt x="517711" y="1569771"/>
                </a:lnTo>
                <a:lnTo>
                  <a:pt x="517711" y="1578256"/>
                </a:lnTo>
                <a:lnTo>
                  <a:pt x="517711" y="1574014"/>
                </a:lnTo>
                <a:lnTo>
                  <a:pt x="517711" y="1569771"/>
                </a:lnTo>
                <a:lnTo>
                  <a:pt x="517711" y="1574014"/>
                </a:lnTo>
                <a:lnTo>
                  <a:pt x="517711" y="1569771"/>
                </a:lnTo>
                <a:lnTo>
                  <a:pt x="517711" y="1565528"/>
                </a:lnTo>
                <a:lnTo>
                  <a:pt x="521955" y="1569771"/>
                </a:lnTo>
                <a:lnTo>
                  <a:pt x="521955" y="1590984"/>
                </a:lnTo>
                <a:lnTo>
                  <a:pt x="521955" y="1586742"/>
                </a:lnTo>
                <a:lnTo>
                  <a:pt x="521955" y="1607955"/>
                </a:lnTo>
                <a:lnTo>
                  <a:pt x="521955" y="1599470"/>
                </a:lnTo>
                <a:lnTo>
                  <a:pt x="521955" y="1624925"/>
                </a:lnTo>
                <a:lnTo>
                  <a:pt x="521955" y="1612197"/>
                </a:lnTo>
                <a:lnTo>
                  <a:pt x="521955" y="1629168"/>
                </a:lnTo>
                <a:lnTo>
                  <a:pt x="521955" y="1620683"/>
                </a:lnTo>
                <a:lnTo>
                  <a:pt x="521955" y="1624925"/>
                </a:lnTo>
                <a:lnTo>
                  <a:pt x="521955" y="1612197"/>
                </a:lnTo>
                <a:lnTo>
                  <a:pt x="521955" y="1620683"/>
                </a:lnTo>
                <a:lnTo>
                  <a:pt x="526198" y="1624925"/>
                </a:lnTo>
                <a:lnTo>
                  <a:pt x="526198" y="1633411"/>
                </a:lnTo>
                <a:lnTo>
                  <a:pt x="526198" y="1629168"/>
                </a:lnTo>
                <a:lnTo>
                  <a:pt x="526198" y="1624925"/>
                </a:lnTo>
                <a:lnTo>
                  <a:pt x="526198" y="1620683"/>
                </a:lnTo>
                <a:lnTo>
                  <a:pt x="526198" y="1612197"/>
                </a:lnTo>
                <a:lnTo>
                  <a:pt x="526198" y="1616440"/>
                </a:lnTo>
                <a:lnTo>
                  <a:pt x="526198" y="1629168"/>
                </a:lnTo>
                <a:lnTo>
                  <a:pt x="526198" y="1612197"/>
                </a:lnTo>
                <a:lnTo>
                  <a:pt x="526198" y="1620683"/>
                </a:lnTo>
                <a:lnTo>
                  <a:pt x="526198" y="1616440"/>
                </a:lnTo>
                <a:lnTo>
                  <a:pt x="526198" y="1633411"/>
                </a:lnTo>
                <a:lnTo>
                  <a:pt x="526198" y="1629168"/>
                </a:lnTo>
                <a:lnTo>
                  <a:pt x="526198" y="1624925"/>
                </a:lnTo>
                <a:lnTo>
                  <a:pt x="526198" y="1620683"/>
                </a:lnTo>
                <a:lnTo>
                  <a:pt x="526198" y="1624925"/>
                </a:lnTo>
                <a:lnTo>
                  <a:pt x="530442" y="1624925"/>
                </a:lnTo>
                <a:lnTo>
                  <a:pt x="530442" y="1620683"/>
                </a:lnTo>
                <a:lnTo>
                  <a:pt x="530442" y="1624925"/>
                </a:lnTo>
                <a:lnTo>
                  <a:pt x="530442" y="1620683"/>
                </a:lnTo>
                <a:lnTo>
                  <a:pt x="530442" y="1612197"/>
                </a:lnTo>
                <a:lnTo>
                  <a:pt x="530442" y="1607955"/>
                </a:lnTo>
                <a:lnTo>
                  <a:pt x="530442" y="1612197"/>
                </a:lnTo>
                <a:lnTo>
                  <a:pt x="530442" y="1607955"/>
                </a:lnTo>
                <a:lnTo>
                  <a:pt x="530442" y="1612197"/>
                </a:lnTo>
                <a:lnTo>
                  <a:pt x="530442" y="1607955"/>
                </a:lnTo>
                <a:lnTo>
                  <a:pt x="530442" y="1612197"/>
                </a:lnTo>
                <a:lnTo>
                  <a:pt x="530442" y="1620683"/>
                </a:lnTo>
                <a:lnTo>
                  <a:pt x="530442" y="1616440"/>
                </a:lnTo>
                <a:lnTo>
                  <a:pt x="530442" y="1612197"/>
                </a:lnTo>
                <a:lnTo>
                  <a:pt x="534686" y="1612197"/>
                </a:lnTo>
                <a:lnTo>
                  <a:pt x="534686" y="1607955"/>
                </a:lnTo>
                <a:lnTo>
                  <a:pt x="534686" y="1603712"/>
                </a:lnTo>
                <a:lnTo>
                  <a:pt x="534686" y="1599470"/>
                </a:lnTo>
                <a:lnTo>
                  <a:pt x="534686" y="1603712"/>
                </a:lnTo>
                <a:lnTo>
                  <a:pt x="534686" y="1612197"/>
                </a:lnTo>
                <a:lnTo>
                  <a:pt x="534686" y="1607955"/>
                </a:lnTo>
                <a:lnTo>
                  <a:pt x="534686" y="1620683"/>
                </a:lnTo>
                <a:lnTo>
                  <a:pt x="534686" y="1616440"/>
                </a:lnTo>
                <a:lnTo>
                  <a:pt x="534686" y="1620683"/>
                </a:lnTo>
                <a:lnTo>
                  <a:pt x="534686" y="1616440"/>
                </a:lnTo>
                <a:lnTo>
                  <a:pt x="534686" y="1612197"/>
                </a:lnTo>
                <a:lnTo>
                  <a:pt x="538929" y="1616440"/>
                </a:lnTo>
                <a:lnTo>
                  <a:pt x="538929" y="1612197"/>
                </a:lnTo>
                <a:lnTo>
                  <a:pt x="538929" y="1616440"/>
                </a:lnTo>
                <a:lnTo>
                  <a:pt x="538929" y="1620683"/>
                </a:lnTo>
                <a:lnTo>
                  <a:pt x="538929" y="1633411"/>
                </a:lnTo>
                <a:lnTo>
                  <a:pt x="538929" y="1629168"/>
                </a:lnTo>
                <a:lnTo>
                  <a:pt x="538929" y="1633411"/>
                </a:lnTo>
                <a:lnTo>
                  <a:pt x="538929" y="1624925"/>
                </a:lnTo>
                <a:lnTo>
                  <a:pt x="538929" y="1629168"/>
                </a:lnTo>
                <a:lnTo>
                  <a:pt x="538929" y="1620683"/>
                </a:lnTo>
                <a:lnTo>
                  <a:pt x="538929" y="1633411"/>
                </a:lnTo>
                <a:lnTo>
                  <a:pt x="538929" y="1629168"/>
                </a:lnTo>
                <a:lnTo>
                  <a:pt x="538929" y="1633411"/>
                </a:lnTo>
                <a:lnTo>
                  <a:pt x="543173" y="1637653"/>
                </a:lnTo>
                <a:lnTo>
                  <a:pt x="543173" y="1629168"/>
                </a:lnTo>
                <a:lnTo>
                  <a:pt x="543173" y="1633411"/>
                </a:lnTo>
                <a:lnTo>
                  <a:pt x="543173" y="1624925"/>
                </a:lnTo>
                <a:lnTo>
                  <a:pt x="543173" y="1629168"/>
                </a:lnTo>
                <a:lnTo>
                  <a:pt x="543173" y="1624925"/>
                </a:lnTo>
                <a:lnTo>
                  <a:pt x="543173" y="1629168"/>
                </a:lnTo>
                <a:lnTo>
                  <a:pt x="543173" y="1616440"/>
                </a:lnTo>
                <a:lnTo>
                  <a:pt x="543173" y="1620683"/>
                </a:lnTo>
                <a:lnTo>
                  <a:pt x="543173" y="1612197"/>
                </a:lnTo>
                <a:lnTo>
                  <a:pt x="543173" y="1616440"/>
                </a:lnTo>
                <a:lnTo>
                  <a:pt x="543173" y="1603712"/>
                </a:lnTo>
                <a:lnTo>
                  <a:pt x="543173" y="1607955"/>
                </a:lnTo>
                <a:lnTo>
                  <a:pt x="543173" y="1603712"/>
                </a:lnTo>
                <a:lnTo>
                  <a:pt x="547416" y="1599470"/>
                </a:lnTo>
                <a:lnTo>
                  <a:pt x="547416" y="1603712"/>
                </a:lnTo>
                <a:lnTo>
                  <a:pt x="547416" y="1599470"/>
                </a:lnTo>
                <a:lnTo>
                  <a:pt x="547416" y="1607955"/>
                </a:lnTo>
                <a:lnTo>
                  <a:pt x="547416" y="1603712"/>
                </a:lnTo>
                <a:lnTo>
                  <a:pt x="547416" y="1607955"/>
                </a:lnTo>
                <a:lnTo>
                  <a:pt x="547416" y="1603712"/>
                </a:lnTo>
                <a:lnTo>
                  <a:pt x="547416" y="1612197"/>
                </a:lnTo>
                <a:lnTo>
                  <a:pt x="547416" y="1607955"/>
                </a:lnTo>
                <a:lnTo>
                  <a:pt x="547416" y="1612197"/>
                </a:lnTo>
                <a:lnTo>
                  <a:pt x="547416" y="1607955"/>
                </a:lnTo>
                <a:lnTo>
                  <a:pt x="547416" y="1616440"/>
                </a:lnTo>
                <a:lnTo>
                  <a:pt x="551660" y="1620683"/>
                </a:lnTo>
                <a:lnTo>
                  <a:pt x="551660" y="1616440"/>
                </a:lnTo>
                <a:lnTo>
                  <a:pt x="551660" y="1612197"/>
                </a:lnTo>
                <a:lnTo>
                  <a:pt x="551660" y="1616440"/>
                </a:lnTo>
                <a:lnTo>
                  <a:pt x="551660" y="1620683"/>
                </a:lnTo>
                <a:lnTo>
                  <a:pt x="551660" y="1616440"/>
                </a:lnTo>
                <a:lnTo>
                  <a:pt x="551660" y="1612197"/>
                </a:lnTo>
                <a:lnTo>
                  <a:pt x="551660" y="1607955"/>
                </a:lnTo>
                <a:lnTo>
                  <a:pt x="551660" y="1603712"/>
                </a:lnTo>
                <a:lnTo>
                  <a:pt x="551660" y="1607955"/>
                </a:lnTo>
                <a:lnTo>
                  <a:pt x="551660" y="1612197"/>
                </a:lnTo>
                <a:lnTo>
                  <a:pt x="551660" y="1607955"/>
                </a:lnTo>
                <a:lnTo>
                  <a:pt x="555903" y="1607955"/>
                </a:lnTo>
                <a:lnTo>
                  <a:pt x="555903" y="1612197"/>
                </a:lnTo>
                <a:lnTo>
                  <a:pt x="555903" y="1607955"/>
                </a:lnTo>
                <a:lnTo>
                  <a:pt x="555903" y="1612197"/>
                </a:lnTo>
                <a:lnTo>
                  <a:pt x="555903" y="1616440"/>
                </a:lnTo>
                <a:lnTo>
                  <a:pt x="555903" y="1620683"/>
                </a:lnTo>
                <a:lnTo>
                  <a:pt x="555903" y="1624925"/>
                </a:lnTo>
                <a:lnTo>
                  <a:pt x="555903" y="1620683"/>
                </a:lnTo>
                <a:lnTo>
                  <a:pt x="555903" y="1616440"/>
                </a:lnTo>
                <a:lnTo>
                  <a:pt x="555903" y="1612197"/>
                </a:lnTo>
                <a:lnTo>
                  <a:pt x="560147" y="1616440"/>
                </a:lnTo>
                <a:lnTo>
                  <a:pt x="560147" y="1612197"/>
                </a:lnTo>
                <a:lnTo>
                  <a:pt x="560147" y="1616440"/>
                </a:lnTo>
                <a:lnTo>
                  <a:pt x="560147" y="1620683"/>
                </a:lnTo>
                <a:lnTo>
                  <a:pt x="560147" y="1629168"/>
                </a:lnTo>
                <a:lnTo>
                  <a:pt x="560147" y="1620683"/>
                </a:lnTo>
                <a:lnTo>
                  <a:pt x="560147" y="1637653"/>
                </a:lnTo>
                <a:lnTo>
                  <a:pt x="560147" y="1633411"/>
                </a:lnTo>
                <a:lnTo>
                  <a:pt x="564390" y="1633411"/>
                </a:lnTo>
                <a:lnTo>
                  <a:pt x="564390" y="1629168"/>
                </a:lnTo>
                <a:lnTo>
                  <a:pt x="564390" y="1633411"/>
                </a:lnTo>
                <a:lnTo>
                  <a:pt x="564390" y="1637653"/>
                </a:lnTo>
                <a:lnTo>
                  <a:pt x="564390" y="1633411"/>
                </a:lnTo>
                <a:lnTo>
                  <a:pt x="564390" y="1629168"/>
                </a:lnTo>
                <a:lnTo>
                  <a:pt x="564390" y="1620683"/>
                </a:lnTo>
                <a:lnTo>
                  <a:pt x="564390" y="1616440"/>
                </a:lnTo>
                <a:lnTo>
                  <a:pt x="564390" y="1612197"/>
                </a:lnTo>
                <a:lnTo>
                  <a:pt x="568634" y="1612197"/>
                </a:lnTo>
                <a:lnTo>
                  <a:pt x="568634" y="1603712"/>
                </a:lnTo>
                <a:lnTo>
                  <a:pt x="568634" y="1607955"/>
                </a:lnTo>
                <a:lnTo>
                  <a:pt x="568634" y="1599470"/>
                </a:lnTo>
                <a:lnTo>
                  <a:pt x="568634" y="1612197"/>
                </a:lnTo>
                <a:lnTo>
                  <a:pt x="568634" y="1590984"/>
                </a:lnTo>
                <a:lnTo>
                  <a:pt x="568634" y="1595227"/>
                </a:lnTo>
                <a:lnTo>
                  <a:pt x="568634" y="1590984"/>
                </a:lnTo>
                <a:lnTo>
                  <a:pt x="568634" y="1586742"/>
                </a:lnTo>
                <a:lnTo>
                  <a:pt x="568634" y="1590984"/>
                </a:lnTo>
                <a:lnTo>
                  <a:pt x="568634" y="1586742"/>
                </a:lnTo>
                <a:lnTo>
                  <a:pt x="572877" y="1586742"/>
                </a:lnTo>
                <a:lnTo>
                  <a:pt x="572877" y="1582499"/>
                </a:lnTo>
                <a:lnTo>
                  <a:pt x="572877" y="1586742"/>
                </a:lnTo>
                <a:lnTo>
                  <a:pt x="572877" y="1590984"/>
                </a:lnTo>
                <a:lnTo>
                  <a:pt x="572877" y="1586742"/>
                </a:lnTo>
                <a:lnTo>
                  <a:pt x="572877" y="1590984"/>
                </a:lnTo>
                <a:lnTo>
                  <a:pt x="572877" y="1595227"/>
                </a:lnTo>
                <a:lnTo>
                  <a:pt x="572877" y="1603712"/>
                </a:lnTo>
                <a:lnTo>
                  <a:pt x="572877" y="1599470"/>
                </a:lnTo>
                <a:lnTo>
                  <a:pt x="572877" y="1595227"/>
                </a:lnTo>
                <a:lnTo>
                  <a:pt x="572877" y="1599470"/>
                </a:lnTo>
                <a:lnTo>
                  <a:pt x="572877" y="1595227"/>
                </a:lnTo>
                <a:lnTo>
                  <a:pt x="572877" y="1603712"/>
                </a:lnTo>
                <a:lnTo>
                  <a:pt x="577121" y="1599470"/>
                </a:lnTo>
                <a:lnTo>
                  <a:pt x="577121" y="1603712"/>
                </a:lnTo>
                <a:lnTo>
                  <a:pt x="577121" y="1599470"/>
                </a:lnTo>
                <a:lnTo>
                  <a:pt x="577121" y="1595227"/>
                </a:lnTo>
                <a:lnTo>
                  <a:pt x="577121" y="1599470"/>
                </a:lnTo>
                <a:lnTo>
                  <a:pt x="577121" y="1603712"/>
                </a:lnTo>
                <a:lnTo>
                  <a:pt x="577121" y="1607955"/>
                </a:lnTo>
                <a:lnTo>
                  <a:pt x="577121" y="1612197"/>
                </a:lnTo>
                <a:lnTo>
                  <a:pt x="581364" y="1612197"/>
                </a:lnTo>
                <a:lnTo>
                  <a:pt x="581364" y="1590984"/>
                </a:lnTo>
                <a:lnTo>
                  <a:pt x="581364" y="1595227"/>
                </a:lnTo>
                <a:lnTo>
                  <a:pt x="581364" y="1590984"/>
                </a:lnTo>
                <a:lnTo>
                  <a:pt x="581364" y="1603712"/>
                </a:lnTo>
                <a:lnTo>
                  <a:pt x="581364" y="1599470"/>
                </a:lnTo>
                <a:lnTo>
                  <a:pt x="581364" y="1607955"/>
                </a:lnTo>
                <a:lnTo>
                  <a:pt x="581364" y="1616440"/>
                </a:lnTo>
                <a:lnTo>
                  <a:pt x="581364" y="1612197"/>
                </a:lnTo>
                <a:lnTo>
                  <a:pt x="585608" y="1612197"/>
                </a:lnTo>
                <a:lnTo>
                  <a:pt x="585608" y="1616440"/>
                </a:lnTo>
                <a:lnTo>
                  <a:pt x="585608" y="1620683"/>
                </a:lnTo>
                <a:lnTo>
                  <a:pt x="585608" y="1616440"/>
                </a:lnTo>
                <a:lnTo>
                  <a:pt x="585608" y="1612197"/>
                </a:lnTo>
                <a:lnTo>
                  <a:pt x="585608" y="1616440"/>
                </a:lnTo>
                <a:lnTo>
                  <a:pt x="585608" y="1612197"/>
                </a:lnTo>
                <a:lnTo>
                  <a:pt x="585608" y="1616440"/>
                </a:lnTo>
                <a:lnTo>
                  <a:pt x="585608" y="1612197"/>
                </a:lnTo>
                <a:lnTo>
                  <a:pt x="585608" y="1616440"/>
                </a:lnTo>
                <a:lnTo>
                  <a:pt x="585608" y="1607955"/>
                </a:lnTo>
                <a:lnTo>
                  <a:pt x="585608" y="1612197"/>
                </a:lnTo>
                <a:lnTo>
                  <a:pt x="589851" y="1612197"/>
                </a:lnTo>
                <a:lnTo>
                  <a:pt x="589851" y="1607955"/>
                </a:lnTo>
                <a:lnTo>
                  <a:pt x="589851" y="1612197"/>
                </a:lnTo>
                <a:lnTo>
                  <a:pt x="589851" y="1616440"/>
                </a:lnTo>
                <a:lnTo>
                  <a:pt x="589851" y="1624925"/>
                </a:lnTo>
                <a:lnTo>
                  <a:pt x="589851" y="1620683"/>
                </a:lnTo>
                <a:lnTo>
                  <a:pt x="589851" y="1629168"/>
                </a:lnTo>
                <a:lnTo>
                  <a:pt x="589851" y="1624925"/>
                </a:lnTo>
                <a:lnTo>
                  <a:pt x="589851" y="1620683"/>
                </a:lnTo>
                <a:lnTo>
                  <a:pt x="589851" y="1616440"/>
                </a:lnTo>
                <a:lnTo>
                  <a:pt x="594095" y="1616440"/>
                </a:lnTo>
                <a:lnTo>
                  <a:pt x="594095" y="1620683"/>
                </a:lnTo>
                <a:lnTo>
                  <a:pt x="594095" y="1616440"/>
                </a:lnTo>
                <a:lnTo>
                  <a:pt x="594095" y="1620683"/>
                </a:lnTo>
                <a:lnTo>
                  <a:pt x="594095" y="1616440"/>
                </a:lnTo>
                <a:lnTo>
                  <a:pt x="594095" y="1612197"/>
                </a:lnTo>
                <a:lnTo>
                  <a:pt x="594095" y="1616440"/>
                </a:lnTo>
                <a:lnTo>
                  <a:pt x="594095" y="1620683"/>
                </a:lnTo>
                <a:lnTo>
                  <a:pt x="594095" y="1616440"/>
                </a:lnTo>
                <a:lnTo>
                  <a:pt x="598339" y="1620683"/>
                </a:lnTo>
                <a:lnTo>
                  <a:pt x="598339" y="1616440"/>
                </a:lnTo>
                <a:lnTo>
                  <a:pt x="598339" y="1620683"/>
                </a:lnTo>
                <a:lnTo>
                  <a:pt x="598339" y="1624925"/>
                </a:lnTo>
                <a:lnTo>
                  <a:pt x="598339" y="1637653"/>
                </a:lnTo>
                <a:lnTo>
                  <a:pt x="598339" y="1633411"/>
                </a:lnTo>
                <a:lnTo>
                  <a:pt x="598339" y="1641896"/>
                </a:lnTo>
                <a:lnTo>
                  <a:pt x="598339" y="1637653"/>
                </a:lnTo>
                <a:lnTo>
                  <a:pt x="598339" y="1633411"/>
                </a:lnTo>
                <a:lnTo>
                  <a:pt x="598339" y="1629168"/>
                </a:lnTo>
                <a:lnTo>
                  <a:pt x="602582" y="1629168"/>
                </a:lnTo>
                <a:lnTo>
                  <a:pt x="602582" y="1616440"/>
                </a:lnTo>
                <a:lnTo>
                  <a:pt x="602582" y="1620683"/>
                </a:lnTo>
                <a:lnTo>
                  <a:pt x="602582" y="1612197"/>
                </a:lnTo>
                <a:lnTo>
                  <a:pt x="602582" y="1616440"/>
                </a:lnTo>
                <a:lnTo>
                  <a:pt x="602582" y="1607955"/>
                </a:lnTo>
                <a:lnTo>
                  <a:pt x="602582" y="1612197"/>
                </a:lnTo>
                <a:lnTo>
                  <a:pt x="602582" y="1607955"/>
                </a:lnTo>
                <a:lnTo>
                  <a:pt x="602582" y="1612197"/>
                </a:lnTo>
                <a:lnTo>
                  <a:pt x="602582" y="1607955"/>
                </a:lnTo>
                <a:lnTo>
                  <a:pt x="602582" y="1612197"/>
                </a:lnTo>
                <a:lnTo>
                  <a:pt x="606826" y="1616440"/>
                </a:lnTo>
                <a:lnTo>
                  <a:pt x="606826" y="1607955"/>
                </a:lnTo>
                <a:lnTo>
                  <a:pt x="606826" y="1612197"/>
                </a:lnTo>
                <a:lnTo>
                  <a:pt x="606826" y="1603712"/>
                </a:lnTo>
                <a:lnTo>
                  <a:pt x="606826" y="1612197"/>
                </a:lnTo>
                <a:lnTo>
                  <a:pt x="606826" y="1599470"/>
                </a:lnTo>
                <a:lnTo>
                  <a:pt x="606826" y="1603712"/>
                </a:lnTo>
                <a:lnTo>
                  <a:pt x="611069" y="1603712"/>
                </a:lnTo>
                <a:lnTo>
                  <a:pt x="611069" y="1599470"/>
                </a:lnTo>
                <a:lnTo>
                  <a:pt x="611069" y="1595227"/>
                </a:lnTo>
                <a:lnTo>
                  <a:pt x="611069" y="1599470"/>
                </a:lnTo>
                <a:lnTo>
                  <a:pt x="611069" y="1603712"/>
                </a:lnTo>
                <a:lnTo>
                  <a:pt x="611069" y="1599470"/>
                </a:lnTo>
                <a:lnTo>
                  <a:pt x="611069" y="1595227"/>
                </a:lnTo>
                <a:lnTo>
                  <a:pt x="611069" y="1590984"/>
                </a:lnTo>
                <a:lnTo>
                  <a:pt x="615313" y="1590984"/>
                </a:lnTo>
                <a:lnTo>
                  <a:pt x="615313" y="1586742"/>
                </a:lnTo>
                <a:lnTo>
                  <a:pt x="615313" y="1590984"/>
                </a:lnTo>
                <a:lnTo>
                  <a:pt x="615313" y="1586742"/>
                </a:lnTo>
                <a:lnTo>
                  <a:pt x="615313" y="1582499"/>
                </a:lnTo>
                <a:lnTo>
                  <a:pt x="615313" y="1586742"/>
                </a:lnTo>
                <a:lnTo>
                  <a:pt x="615313" y="1582499"/>
                </a:lnTo>
                <a:lnTo>
                  <a:pt x="615313" y="1586742"/>
                </a:lnTo>
                <a:lnTo>
                  <a:pt x="615313" y="1590984"/>
                </a:lnTo>
                <a:lnTo>
                  <a:pt x="615313" y="1586742"/>
                </a:lnTo>
                <a:lnTo>
                  <a:pt x="615313" y="1590984"/>
                </a:lnTo>
                <a:lnTo>
                  <a:pt x="615313" y="1586742"/>
                </a:lnTo>
                <a:lnTo>
                  <a:pt x="615313" y="1582499"/>
                </a:lnTo>
                <a:lnTo>
                  <a:pt x="619556" y="1582499"/>
                </a:lnTo>
                <a:lnTo>
                  <a:pt x="619556" y="1586742"/>
                </a:lnTo>
                <a:lnTo>
                  <a:pt x="619556" y="1582499"/>
                </a:lnTo>
                <a:lnTo>
                  <a:pt x="619556" y="1578256"/>
                </a:lnTo>
                <a:lnTo>
                  <a:pt x="619556" y="1582499"/>
                </a:lnTo>
                <a:lnTo>
                  <a:pt x="619556" y="1578256"/>
                </a:lnTo>
                <a:lnTo>
                  <a:pt x="619556" y="1574014"/>
                </a:lnTo>
                <a:lnTo>
                  <a:pt x="623800" y="1574014"/>
                </a:lnTo>
                <a:lnTo>
                  <a:pt x="623800" y="1569771"/>
                </a:lnTo>
                <a:lnTo>
                  <a:pt x="623800" y="1574014"/>
                </a:lnTo>
                <a:lnTo>
                  <a:pt x="623800" y="1569771"/>
                </a:lnTo>
                <a:lnTo>
                  <a:pt x="623800" y="1574014"/>
                </a:lnTo>
                <a:lnTo>
                  <a:pt x="623800" y="1569771"/>
                </a:lnTo>
                <a:lnTo>
                  <a:pt x="623800" y="1565528"/>
                </a:lnTo>
                <a:lnTo>
                  <a:pt x="623800" y="1569771"/>
                </a:lnTo>
                <a:lnTo>
                  <a:pt x="623800" y="1565528"/>
                </a:lnTo>
                <a:lnTo>
                  <a:pt x="623800" y="1569771"/>
                </a:lnTo>
                <a:lnTo>
                  <a:pt x="623800" y="1561286"/>
                </a:lnTo>
                <a:lnTo>
                  <a:pt x="628043" y="1561286"/>
                </a:lnTo>
                <a:lnTo>
                  <a:pt x="628043" y="1557043"/>
                </a:lnTo>
                <a:lnTo>
                  <a:pt x="628043" y="1552801"/>
                </a:lnTo>
                <a:lnTo>
                  <a:pt x="628043" y="1557043"/>
                </a:lnTo>
                <a:lnTo>
                  <a:pt x="628043" y="1561286"/>
                </a:lnTo>
                <a:lnTo>
                  <a:pt x="628043" y="1557043"/>
                </a:lnTo>
                <a:lnTo>
                  <a:pt x="628043" y="1574014"/>
                </a:lnTo>
                <a:lnTo>
                  <a:pt x="628043" y="1569771"/>
                </a:lnTo>
                <a:lnTo>
                  <a:pt x="628043" y="1578256"/>
                </a:lnTo>
                <a:lnTo>
                  <a:pt x="628043" y="1574014"/>
                </a:lnTo>
                <a:lnTo>
                  <a:pt x="628043" y="1590984"/>
                </a:lnTo>
                <a:lnTo>
                  <a:pt x="628043" y="1586742"/>
                </a:lnTo>
                <a:lnTo>
                  <a:pt x="628043" y="1590984"/>
                </a:lnTo>
                <a:lnTo>
                  <a:pt x="628043" y="1582499"/>
                </a:lnTo>
                <a:lnTo>
                  <a:pt x="628043" y="1578256"/>
                </a:lnTo>
                <a:lnTo>
                  <a:pt x="628043" y="1582499"/>
                </a:lnTo>
                <a:lnTo>
                  <a:pt x="632287" y="1582499"/>
                </a:lnTo>
                <a:lnTo>
                  <a:pt x="632287" y="1561286"/>
                </a:lnTo>
                <a:lnTo>
                  <a:pt x="632287" y="1565528"/>
                </a:lnTo>
                <a:lnTo>
                  <a:pt x="632287" y="1561286"/>
                </a:lnTo>
                <a:lnTo>
                  <a:pt x="632287" y="1565528"/>
                </a:lnTo>
                <a:lnTo>
                  <a:pt x="632287" y="1561286"/>
                </a:lnTo>
                <a:lnTo>
                  <a:pt x="632287" y="1565528"/>
                </a:lnTo>
                <a:lnTo>
                  <a:pt x="632287" y="1552801"/>
                </a:lnTo>
                <a:lnTo>
                  <a:pt x="636530" y="1552801"/>
                </a:lnTo>
                <a:lnTo>
                  <a:pt x="636530" y="1557043"/>
                </a:lnTo>
                <a:lnTo>
                  <a:pt x="636530" y="1552801"/>
                </a:lnTo>
                <a:lnTo>
                  <a:pt x="636530" y="1548558"/>
                </a:lnTo>
                <a:lnTo>
                  <a:pt x="636530" y="1544315"/>
                </a:lnTo>
                <a:lnTo>
                  <a:pt x="636530" y="1548558"/>
                </a:lnTo>
                <a:lnTo>
                  <a:pt x="636530" y="1544315"/>
                </a:lnTo>
                <a:lnTo>
                  <a:pt x="636530" y="1548558"/>
                </a:lnTo>
                <a:lnTo>
                  <a:pt x="636530" y="1544315"/>
                </a:lnTo>
                <a:lnTo>
                  <a:pt x="636530" y="1548558"/>
                </a:lnTo>
                <a:lnTo>
                  <a:pt x="636530" y="1544315"/>
                </a:lnTo>
                <a:lnTo>
                  <a:pt x="636530" y="1552801"/>
                </a:lnTo>
                <a:lnTo>
                  <a:pt x="636530" y="1548558"/>
                </a:lnTo>
                <a:lnTo>
                  <a:pt x="636530" y="1544315"/>
                </a:lnTo>
                <a:lnTo>
                  <a:pt x="640774" y="1544315"/>
                </a:lnTo>
                <a:lnTo>
                  <a:pt x="640774" y="1548558"/>
                </a:lnTo>
                <a:lnTo>
                  <a:pt x="640774" y="1540073"/>
                </a:lnTo>
                <a:lnTo>
                  <a:pt x="640774" y="1552801"/>
                </a:lnTo>
                <a:lnTo>
                  <a:pt x="640774" y="1548558"/>
                </a:lnTo>
                <a:lnTo>
                  <a:pt x="640774" y="1557043"/>
                </a:lnTo>
                <a:lnTo>
                  <a:pt x="640774" y="1552801"/>
                </a:lnTo>
                <a:lnTo>
                  <a:pt x="640774" y="1548558"/>
                </a:lnTo>
                <a:lnTo>
                  <a:pt x="640774" y="1552801"/>
                </a:lnTo>
                <a:lnTo>
                  <a:pt x="640774" y="1531588"/>
                </a:lnTo>
                <a:lnTo>
                  <a:pt x="645018" y="1531588"/>
                </a:lnTo>
                <a:lnTo>
                  <a:pt x="645018" y="1527345"/>
                </a:lnTo>
                <a:lnTo>
                  <a:pt x="645018" y="1531588"/>
                </a:lnTo>
                <a:lnTo>
                  <a:pt x="645018" y="1527345"/>
                </a:lnTo>
                <a:lnTo>
                  <a:pt x="645018" y="1531588"/>
                </a:lnTo>
                <a:lnTo>
                  <a:pt x="645018" y="1527345"/>
                </a:lnTo>
                <a:lnTo>
                  <a:pt x="645018" y="1523102"/>
                </a:lnTo>
                <a:lnTo>
                  <a:pt x="645018" y="1518860"/>
                </a:lnTo>
                <a:lnTo>
                  <a:pt x="645018" y="1523102"/>
                </a:lnTo>
                <a:lnTo>
                  <a:pt x="645018" y="1518860"/>
                </a:lnTo>
                <a:lnTo>
                  <a:pt x="645018" y="1523102"/>
                </a:lnTo>
                <a:lnTo>
                  <a:pt x="645018" y="1518860"/>
                </a:lnTo>
                <a:lnTo>
                  <a:pt x="649261" y="1523102"/>
                </a:lnTo>
                <a:lnTo>
                  <a:pt x="649261" y="1518860"/>
                </a:lnTo>
                <a:lnTo>
                  <a:pt x="649261" y="1523102"/>
                </a:lnTo>
                <a:lnTo>
                  <a:pt x="649261" y="1527345"/>
                </a:lnTo>
                <a:lnTo>
                  <a:pt x="649261" y="1523102"/>
                </a:lnTo>
                <a:lnTo>
                  <a:pt x="649261" y="1527345"/>
                </a:lnTo>
                <a:lnTo>
                  <a:pt x="649261" y="1523102"/>
                </a:lnTo>
                <a:lnTo>
                  <a:pt x="649261" y="1527345"/>
                </a:lnTo>
                <a:lnTo>
                  <a:pt x="649261" y="1523102"/>
                </a:lnTo>
                <a:lnTo>
                  <a:pt x="649261" y="1518860"/>
                </a:lnTo>
                <a:lnTo>
                  <a:pt x="649261" y="1514617"/>
                </a:lnTo>
                <a:lnTo>
                  <a:pt x="653505" y="1514617"/>
                </a:lnTo>
                <a:lnTo>
                  <a:pt x="653505" y="1510374"/>
                </a:lnTo>
                <a:lnTo>
                  <a:pt x="653505" y="1514617"/>
                </a:lnTo>
                <a:lnTo>
                  <a:pt x="653505" y="1518860"/>
                </a:lnTo>
                <a:lnTo>
                  <a:pt x="653505" y="1523102"/>
                </a:lnTo>
                <a:lnTo>
                  <a:pt x="653505" y="1527345"/>
                </a:lnTo>
                <a:lnTo>
                  <a:pt x="653505" y="1531588"/>
                </a:lnTo>
                <a:lnTo>
                  <a:pt x="653505" y="1527345"/>
                </a:lnTo>
                <a:lnTo>
                  <a:pt x="653505" y="1523102"/>
                </a:lnTo>
                <a:lnTo>
                  <a:pt x="653505" y="1527345"/>
                </a:lnTo>
                <a:lnTo>
                  <a:pt x="653505" y="1523102"/>
                </a:lnTo>
                <a:lnTo>
                  <a:pt x="653505" y="1527345"/>
                </a:lnTo>
                <a:lnTo>
                  <a:pt x="653505" y="1518860"/>
                </a:lnTo>
                <a:lnTo>
                  <a:pt x="653505" y="1527345"/>
                </a:lnTo>
                <a:lnTo>
                  <a:pt x="657748" y="1527345"/>
                </a:lnTo>
                <a:lnTo>
                  <a:pt x="657748" y="1531588"/>
                </a:lnTo>
                <a:lnTo>
                  <a:pt x="657748" y="1527345"/>
                </a:lnTo>
                <a:lnTo>
                  <a:pt x="657748" y="1523102"/>
                </a:lnTo>
                <a:lnTo>
                  <a:pt x="657748" y="1518860"/>
                </a:lnTo>
                <a:lnTo>
                  <a:pt x="657748" y="1523102"/>
                </a:lnTo>
                <a:lnTo>
                  <a:pt x="657748" y="1510374"/>
                </a:lnTo>
                <a:lnTo>
                  <a:pt x="661992" y="1510374"/>
                </a:lnTo>
                <a:lnTo>
                  <a:pt x="661992" y="1506132"/>
                </a:lnTo>
                <a:lnTo>
                  <a:pt x="661992" y="1501889"/>
                </a:lnTo>
                <a:lnTo>
                  <a:pt x="661992" y="1506132"/>
                </a:lnTo>
                <a:lnTo>
                  <a:pt x="661992" y="1501889"/>
                </a:lnTo>
                <a:lnTo>
                  <a:pt x="666235" y="1497647"/>
                </a:lnTo>
                <a:lnTo>
                  <a:pt x="666235" y="1501889"/>
                </a:lnTo>
                <a:lnTo>
                  <a:pt x="666235" y="1506132"/>
                </a:lnTo>
                <a:lnTo>
                  <a:pt x="666235" y="1510374"/>
                </a:lnTo>
                <a:lnTo>
                  <a:pt x="666235" y="1514617"/>
                </a:lnTo>
                <a:lnTo>
                  <a:pt x="666235" y="1510374"/>
                </a:lnTo>
                <a:lnTo>
                  <a:pt x="666235" y="1506132"/>
                </a:lnTo>
                <a:lnTo>
                  <a:pt x="666235" y="1510374"/>
                </a:lnTo>
                <a:lnTo>
                  <a:pt x="666235" y="1514617"/>
                </a:lnTo>
                <a:lnTo>
                  <a:pt x="666235" y="1510374"/>
                </a:lnTo>
                <a:lnTo>
                  <a:pt x="666235" y="1514617"/>
                </a:lnTo>
                <a:lnTo>
                  <a:pt x="666235" y="1510374"/>
                </a:lnTo>
                <a:lnTo>
                  <a:pt x="666235" y="1506132"/>
                </a:lnTo>
                <a:lnTo>
                  <a:pt x="670479" y="1506132"/>
                </a:lnTo>
                <a:lnTo>
                  <a:pt x="670479" y="1501889"/>
                </a:lnTo>
                <a:lnTo>
                  <a:pt x="670479" y="1506132"/>
                </a:lnTo>
                <a:lnTo>
                  <a:pt x="670479" y="1501889"/>
                </a:lnTo>
                <a:lnTo>
                  <a:pt x="670479" y="1497647"/>
                </a:lnTo>
                <a:lnTo>
                  <a:pt x="670479" y="1501889"/>
                </a:lnTo>
                <a:lnTo>
                  <a:pt x="670479" y="1497647"/>
                </a:lnTo>
                <a:lnTo>
                  <a:pt x="670479" y="1493404"/>
                </a:lnTo>
                <a:lnTo>
                  <a:pt x="670479" y="1497647"/>
                </a:lnTo>
                <a:lnTo>
                  <a:pt x="674722" y="1493404"/>
                </a:lnTo>
                <a:lnTo>
                  <a:pt x="674722" y="1497647"/>
                </a:lnTo>
                <a:lnTo>
                  <a:pt x="674722" y="1501889"/>
                </a:lnTo>
                <a:lnTo>
                  <a:pt x="674722" y="1506132"/>
                </a:lnTo>
                <a:lnTo>
                  <a:pt x="674722" y="1501889"/>
                </a:lnTo>
                <a:lnTo>
                  <a:pt x="674722" y="1497647"/>
                </a:lnTo>
                <a:lnTo>
                  <a:pt x="674722" y="1501889"/>
                </a:lnTo>
                <a:lnTo>
                  <a:pt x="674722" y="1497647"/>
                </a:lnTo>
                <a:lnTo>
                  <a:pt x="674722" y="1501889"/>
                </a:lnTo>
                <a:lnTo>
                  <a:pt x="678966" y="1497647"/>
                </a:lnTo>
                <a:lnTo>
                  <a:pt x="678966" y="1493404"/>
                </a:lnTo>
                <a:lnTo>
                  <a:pt x="678966" y="1497647"/>
                </a:lnTo>
                <a:lnTo>
                  <a:pt x="678966" y="1501889"/>
                </a:lnTo>
                <a:lnTo>
                  <a:pt x="678966" y="1497647"/>
                </a:lnTo>
                <a:lnTo>
                  <a:pt x="678966" y="1501889"/>
                </a:lnTo>
                <a:lnTo>
                  <a:pt x="678966" y="1506132"/>
                </a:lnTo>
                <a:lnTo>
                  <a:pt x="678966" y="1501889"/>
                </a:lnTo>
                <a:lnTo>
                  <a:pt x="678966" y="1506132"/>
                </a:lnTo>
                <a:lnTo>
                  <a:pt x="678966" y="1501889"/>
                </a:lnTo>
                <a:lnTo>
                  <a:pt x="678966" y="1506132"/>
                </a:lnTo>
                <a:lnTo>
                  <a:pt x="678966" y="1501889"/>
                </a:lnTo>
                <a:lnTo>
                  <a:pt x="678966" y="1497647"/>
                </a:lnTo>
                <a:lnTo>
                  <a:pt x="678966" y="1501889"/>
                </a:lnTo>
                <a:lnTo>
                  <a:pt x="683209" y="1501889"/>
                </a:lnTo>
                <a:lnTo>
                  <a:pt x="683209" y="1497647"/>
                </a:lnTo>
                <a:lnTo>
                  <a:pt x="683209" y="1501889"/>
                </a:lnTo>
                <a:lnTo>
                  <a:pt x="683209" y="1497647"/>
                </a:lnTo>
                <a:lnTo>
                  <a:pt x="683209" y="1501889"/>
                </a:lnTo>
                <a:lnTo>
                  <a:pt x="683209" y="1497647"/>
                </a:lnTo>
                <a:lnTo>
                  <a:pt x="683209" y="1493404"/>
                </a:lnTo>
                <a:lnTo>
                  <a:pt x="683209" y="1497647"/>
                </a:lnTo>
                <a:lnTo>
                  <a:pt x="683209" y="1484919"/>
                </a:lnTo>
                <a:lnTo>
                  <a:pt x="683209" y="1489161"/>
                </a:lnTo>
                <a:lnTo>
                  <a:pt x="683209" y="1484919"/>
                </a:lnTo>
                <a:lnTo>
                  <a:pt x="687453" y="1484919"/>
                </a:lnTo>
                <a:lnTo>
                  <a:pt x="687453" y="1489161"/>
                </a:lnTo>
                <a:lnTo>
                  <a:pt x="687453" y="1484919"/>
                </a:lnTo>
                <a:lnTo>
                  <a:pt x="687453" y="1480676"/>
                </a:lnTo>
                <a:lnTo>
                  <a:pt x="687453" y="1484919"/>
                </a:lnTo>
                <a:lnTo>
                  <a:pt x="687453" y="1489161"/>
                </a:lnTo>
                <a:lnTo>
                  <a:pt x="687453" y="1484919"/>
                </a:lnTo>
                <a:lnTo>
                  <a:pt x="691696" y="1489161"/>
                </a:lnTo>
                <a:lnTo>
                  <a:pt x="691696" y="1493404"/>
                </a:lnTo>
                <a:lnTo>
                  <a:pt x="691696" y="1489161"/>
                </a:lnTo>
                <a:lnTo>
                  <a:pt x="691696" y="1493404"/>
                </a:lnTo>
                <a:lnTo>
                  <a:pt x="691696" y="1497647"/>
                </a:lnTo>
                <a:lnTo>
                  <a:pt x="691696" y="1501889"/>
                </a:lnTo>
                <a:lnTo>
                  <a:pt x="691696" y="1497647"/>
                </a:lnTo>
                <a:lnTo>
                  <a:pt x="691696" y="1493404"/>
                </a:lnTo>
                <a:lnTo>
                  <a:pt x="695940" y="1489161"/>
                </a:lnTo>
                <a:lnTo>
                  <a:pt x="695940" y="1493404"/>
                </a:lnTo>
                <a:lnTo>
                  <a:pt x="695940" y="1489161"/>
                </a:lnTo>
                <a:lnTo>
                  <a:pt x="695940" y="1484919"/>
                </a:lnTo>
                <a:lnTo>
                  <a:pt x="695940" y="1480676"/>
                </a:lnTo>
                <a:lnTo>
                  <a:pt x="695940" y="1476433"/>
                </a:lnTo>
                <a:lnTo>
                  <a:pt x="700184" y="1472191"/>
                </a:lnTo>
                <a:lnTo>
                  <a:pt x="700184" y="1476433"/>
                </a:lnTo>
                <a:lnTo>
                  <a:pt x="700184" y="1480676"/>
                </a:lnTo>
                <a:lnTo>
                  <a:pt x="700184" y="1476433"/>
                </a:lnTo>
                <a:lnTo>
                  <a:pt x="700184" y="1472191"/>
                </a:lnTo>
                <a:lnTo>
                  <a:pt x="700184" y="1476433"/>
                </a:lnTo>
                <a:lnTo>
                  <a:pt x="700184" y="1480676"/>
                </a:lnTo>
                <a:lnTo>
                  <a:pt x="700184" y="1484919"/>
                </a:lnTo>
                <a:lnTo>
                  <a:pt x="700184" y="1480676"/>
                </a:lnTo>
                <a:lnTo>
                  <a:pt x="704427" y="1480676"/>
                </a:lnTo>
                <a:lnTo>
                  <a:pt x="704427" y="1476433"/>
                </a:lnTo>
                <a:lnTo>
                  <a:pt x="704427" y="1480676"/>
                </a:lnTo>
                <a:lnTo>
                  <a:pt x="704427" y="1476433"/>
                </a:lnTo>
                <a:lnTo>
                  <a:pt x="704427" y="1480676"/>
                </a:lnTo>
                <a:lnTo>
                  <a:pt x="704427" y="1476433"/>
                </a:lnTo>
                <a:lnTo>
                  <a:pt x="704427" y="1480676"/>
                </a:lnTo>
                <a:lnTo>
                  <a:pt x="704427" y="1484919"/>
                </a:lnTo>
                <a:lnTo>
                  <a:pt x="704427" y="1493404"/>
                </a:lnTo>
                <a:lnTo>
                  <a:pt x="704427" y="1489161"/>
                </a:lnTo>
                <a:lnTo>
                  <a:pt x="704427" y="1493404"/>
                </a:lnTo>
                <a:lnTo>
                  <a:pt x="708671" y="1489161"/>
                </a:lnTo>
                <a:lnTo>
                  <a:pt x="708671" y="1493404"/>
                </a:lnTo>
                <a:lnTo>
                  <a:pt x="708671" y="1497647"/>
                </a:lnTo>
                <a:lnTo>
                  <a:pt x="708671" y="1493404"/>
                </a:lnTo>
                <a:lnTo>
                  <a:pt x="708671" y="1489161"/>
                </a:lnTo>
                <a:lnTo>
                  <a:pt x="708671" y="1493404"/>
                </a:lnTo>
                <a:lnTo>
                  <a:pt x="708671" y="1489161"/>
                </a:lnTo>
                <a:lnTo>
                  <a:pt x="708671" y="1493404"/>
                </a:lnTo>
                <a:lnTo>
                  <a:pt x="708671" y="1497647"/>
                </a:lnTo>
                <a:lnTo>
                  <a:pt x="708671" y="1501889"/>
                </a:lnTo>
                <a:lnTo>
                  <a:pt x="712914" y="1501889"/>
                </a:lnTo>
                <a:lnTo>
                  <a:pt x="712914" y="1497647"/>
                </a:lnTo>
                <a:lnTo>
                  <a:pt x="712914" y="1501889"/>
                </a:lnTo>
                <a:lnTo>
                  <a:pt x="712914" y="1497647"/>
                </a:lnTo>
                <a:lnTo>
                  <a:pt x="712914" y="1493404"/>
                </a:lnTo>
                <a:lnTo>
                  <a:pt x="712914" y="1497647"/>
                </a:lnTo>
                <a:lnTo>
                  <a:pt x="712914" y="1493404"/>
                </a:lnTo>
                <a:lnTo>
                  <a:pt x="712914" y="1497647"/>
                </a:lnTo>
                <a:lnTo>
                  <a:pt x="712914" y="1489161"/>
                </a:lnTo>
                <a:lnTo>
                  <a:pt x="717158" y="1489161"/>
                </a:lnTo>
                <a:lnTo>
                  <a:pt x="717158" y="1506132"/>
                </a:lnTo>
                <a:lnTo>
                  <a:pt x="717158" y="1501889"/>
                </a:lnTo>
                <a:lnTo>
                  <a:pt x="717158" y="1510374"/>
                </a:lnTo>
                <a:lnTo>
                  <a:pt x="717158" y="1506132"/>
                </a:lnTo>
                <a:lnTo>
                  <a:pt x="717158" y="1497647"/>
                </a:lnTo>
                <a:lnTo>
                  <a:pt x="717158" y="1510374"/>
                </a:lnTo>
                <a:lnTo>
                  <a:pt x="717158" y="1506132"/>
                </a:lnTo>
                <a:lnTo>
                  <a:pt x="717158" y="1501889"/>
                </a:lnTo>
                <a:lnTo>
                  <a:pt x="717158" y="1506132"/>
                </a:lnTo>
                <a:lnTo>
                  <a:pt x="717158" y="1501889"/>
                </a:lnTo>
                <a:lnTo>
                  <a:pt x="721401" y="1501889"/>
                </a:lnTo>
                <a:lnTo>
                  <a:pt x="721401" y="1506132"/>
                </a:lnTo>
                <a:lnTo>
                  <a:pt x="721401" y="1501889"/>
                </a:lnTo>
                <a:lnTo>
                  <a:pt x="721401" y="1497647"/>
                </a:lnTo>
                <a:lnTo>
                  <a:pt x="721401" y="1493404"/>
                </a:lnTo>
                <a:lnTo>
                  <a:pt x="721401" y="1497647"/>
                </a:lnTo>
                <a:lnTo>
                  <a:pt x="721401" y="1493404"/>
                </a:lnTo>
                <a:lnTo>
                  <a:pt x="725645" y="1493404"/>
                </a:lnTo>
                <a:lnTo>
                  <a:pt x="725645" y="1489161"/>
                </a:lnTo>
                <a:lnTo>
                  <a:pt x="725645" y="1493404"/>
                </a:lnTo>
                <a:lnTo>
                  <a:pt x="725645" y="1489161"/>
                </a:lnTo>
                <a:lnTo>
                  <a:pt x="725645" y="1484919"/>
                </a:lnTo>
                <a:lnTo>
                  <a:pt x="725645" y="1489161"/>
                </a:lnTo>
                <a:lnTo>
                  <a:pt x="725645" y="1484919"/>
                </a:lnTo>
                <a:lnTo>
                  <a:pt x="725645" y="1480676"/>
                </a:lnTo>
                <a:lnTo>
                  <a:pt x="729888" y="1480676"/>
                </a:lnTo>
                <a:lnTo>
                  <a:pt x="729888" y="1476433"/>
                </a:lnTo>
                <a:lnTo>
                  <a:pt x="729888" y="1480676"/>
                </a:lnTo>
                <a:lnTo>
                  <a:pt x="729888" y="1476433"/>
                </a:lnTo>
                <a:lnTo>
                  <a:pt x="729888" y="1480676"/>
                </a:lnTo>
                <a:lnTo>
                  <a:pt x="729888" y="1476433"/>
                </a:lnTo>
                <a:lnTo>
                  <a:pt x="729888" y="1480676"/>
                </a:lnTo>
                <a:lnTo>
                  <a:pt x="729888" y="1476433"/>
                </a:lnTo>
                <a:lnTo>
                  <a:pt x="729888" y="1472191"/>
                </a:lnTo>
                <a:lnTo>
                  <a:pt x="734132" y="1472191"/>
                </a:lnTo>
                <a:lnTo>
                  <a:pt x="734132" y="1459463"/>
                </a:lnTo>
                <a:lnTo>
                  <a:pt x="734132" y="1463705"/>
                </a:lnTo>
                <a:lnTo>
                  <a:pt x="734132" y="1455220"/>
                </a:lnTo>
                <a:lnTo>
                  <a:pt x="734132" y="1459463"/>
                </a:lnTo>
                <a:lnTo>
                  <a:pt x="734132" y="1455220"/>
                </a:lnTo>
                <a:lnTo>
                  <a:pt x="738375" y="1450978"/>
                </a:lnTo>
                <a:lnTo>
                  <a:pt x="738375" y="1455220"/>
                </a:lnTo>
                <a:lnTo>
                  <a:pt x="738375" y="1446735"/>
                </a:lnTo>
                <a:lnTo>
                  <a:pt x="738375" y="1459463"/>
                </a:lnTo>
                <a:lnTo>
                  <a:pt x="738375" y="1455220"/>
                </a:lnTo>
                <a:lnTo>
                  <a:pt x="738375" y="1450978"/>
                </a:lnTo>
                <a:lnTo>
                  <a:pt x="738375" y="1446735"/>
                </a:lnTo>
                <a:lnTo>
                  <a:pt x="738375" y="1442492"/>
                </a:lnTo>
                <a:lnTo>
                  <a:pt x="742619" y="1442492"/>
                </a:lnTo>
                <a:lnTo>
                  <a:pt x="742619" y="1438250"/>
                </a:lnTo>
                <a:lnTo>
                  <a:pt x="742619" y="1442492"/>
                </a:lnTo>
                <a:lnTo>
                  <a:pt x="742619" y="1438250"/>
                </a:lnTo>
                <a:lnTo>
                  <a:pt x="742619" y="1434007"/>
                </a:lnTo>
                <a:lnTo>
                  <a:pt x="742619" y="1438250"/>
                </a:lnTo>
                <a:lnTo>
                  <a:pt x="742619" y="1442492"/>
                </a:lnTo>
                <a:lnTo>
                  <a:pt x="742619" y="1438250"/>
                </a:lnTo>
                <a:lnTo>
                  <a:pt x="742619" y="1434007"/>
                </a:lnTo>
                <a:lnTo>
                  <a:pt x="742619" y="1438250"/>
                </a:lnTo>
                <a:lnTo>
                  <a:pt x="742619" y="1434007"/>
                </a:lnTo>
                <a:lnTo>
                  <a:pt x="742619" y="1429765"/>
                </a:lnTo>
                <a:lnTo>
                  <a:pt x="742619" y="1434007"/>
                </a:lnTo>
                <a:lnTo>
                  <a:pt x="742619" y="1438250"/>
                </a:lnTo>
                <a:lnTo>
                  <a:pt x="746863" y="1442492"/>
                </a:lnTo>
                <a:lnTo>
                  <a:pt x="746863" y="1421279"/>
                </a:lnTo>
                <a:lnTo>
                  <a:pt x="746863" y="1425522"/>
                </a:lnTo>
                <a:lnTo>
                  <a:pt x="746863" y="1429765"/>
                </a:lnTo>
                <a:lnTo>
                  <a:pt x="746863" y="1425522"/>
                </a:lnTo>
                <a:lnTo>
                  <a:pt x="751106" y="1425522"/>
                </a:lnTo>
                <a:lnTo>
                  <a:pt x="751106" y="1429765"/>
                </a:lnTo>
                <a:lnTo>
                  <a:pt x="751106" y="1425522"/>
                </a:lnTo>
                <a:lnTo>
                  <a:pt x="751106" y="1421279"/>
                </a:lnTo>
                <a:lnTo>
                  <a:pt x="751106" y="1417037"/>
                </a:lnTo>
                <a:lnTo>
                  <a:pt x="751106" y="1421279"/>
                </a:lnTo>
                <a:lnTo>
                  <a:pt x="751106" y="1404309"/>
                </a:lnTo>
                <a:lnTo>
                  <a:pt x="751106" y="1408551"/>
                </a:lnTo>
                <a:lnTo>
                  <a:pt x="751106" y="1404309"/>
                </a:lnTo>
                <a:lnTo>
                  <a:pt x="751106" y="1408551"/>
                </a:lnTo>
                <a:lnTo>
                  <a:pt x="751106" y="1404309"/>
                </a:lnTo>
                <a:lnTo>
                  <a:pt x="755350" y="1400066"/>
                </a:lnTo>
                <a:lnTo>
                  <a:pt x="755350" y="1404309"/>
                </a:lnTo>
                <a:lnTo>
                  <a:pt x="755350" y="1400066"/>
                </a:lnTo>
                <a:lnTo>
                  <a:pt x="755350" y="1395823"/>
                </a:lnTo>
                <a:lnTo>
                  <a:pt x="755350" y="1391581"/>
                </a:lnTo>
                <a:lnTo>
                  <a:pt x="755350" y="1400066"/>
                </a:lnTo>
                <a:lnTo>
                  <a:pt x="755350" y="1404309"/>
                </a:lnTo>
                <a:lnTo>
                  <a:pt x="755350" y="1400066"/>
                </a:lnTo>
                <a:lnTo>
                  <a:pt x="755350" y="1395823"/>
                </a:lnTo>
                <a:lnTo>
                  <a:pt x="755350" y="1400066"/>
                </a:lnTo>
                <a:lnTo>
                  <a:pt x="755350" y="1404309"/>
                </a:lnTo>
                <a:lnTo>
                  <a:pt x="755350" y="1400066"/>
                </a:lnTo>
                <a:lnTo>
                  <a:pt x="755350" y="1395823"/>
                </a:lnTo>
                <a:lnTo>
                  <a:pt x="755350" y="1391581"/>
                </a:lnTo>
                <a:lnTo>
                  <a:pt x="755350" y="1387338"/>
                </a:lnTo>
                <a:lnTo>
                  <a:pt x="755350" y="1391581"/>
                </a:lnTo>
                <a:lnTo>
                  <a:pt x="755350" y="1387338"/>
                </a:lnTo>
                <a:lnTo>
                  <a:pt x="759593" y="1391581"/>
                </a:lnTo>
                <a:lnTo>
                  <a:pt x="759593" y="1387338"/>
                </a:lnTo>
                <a:lnTo>
                  <a:pt x="759593" y="1391581"/>
                </a:lnTo>
                <a:lnTo>
                  <a:pt x="759593" y="1395823"/>
                </a:lnTo>
                <a:lnTo>
                  <a:pt x="759593" y="1391581"/>
                </a:lnTo>
                <a:lnTo>
                  <a:pt x="759593" y="1395823"/>
                </a:lnTo>
                <a:lnTo>
                  <a:pt x="759593" y="1404309"/>
                </a:lnTo>
                <a:lnTo>
                  <a:pt x="759593" y="1395823"/>
                </a:lnTo>
                <a:lnTo>
                  <a:pt x="759593" y="1391581"/>
                </a:lnTo>
                <a:lnTo>
                  <a:pt x="759593" y="1387338"/>
                </a:lnTo>
                <a:lnTo>
                  <a:pt x="759593" y="1391581"/>
                </a:lnTo>
                <a:lnTo>
                  <a:pt x="759593" y="1387338"/>
                </a:lnTo>
                <a:lnTo>
                  <a:pt x="759593" y="1391581"/>
                </a:lnTo>
                <a:lnTo>
                  <a:pt x="759593" y="1387338"/>
                </a:lnTo>
                <a:lnTo>
                  <a:pt x="763837" y="1387338"/>
                </a:lnTo>
                <a:lnTo>
                  <a:pt x="763837" y="1383096"/>
                </a:lnTo>
                <a:lnTo>
                  <a:pt x="763837" y="1378853"/>
                </a:lnTo>
                <a:lnTo>
                  <a:pt x="763837" y="1383096"/>
                </a:lnTo>
                <a:lnTo>
                  <a:pt x="763837" y="1378853"/>
                </a:lnTo>
                <a:lnTo>
                  <a:pt x="763837" y="1383096"/>
                </a:lnTo>
                <a:lnTo>
                  <a:pt x="763837" y="1387338"/>
                </a:lnTo>
                <a:lnTo>
                  <a:pt x="763837" y="1383096"/>
                </a:lnTo>
                <a:lnTo>
                  <a:pt x="763837" y="1387338"/>
                </a:lnTo>
                <a:lnTo>
                  <a:pt x="763837" y="1383096"/>
                </a:lnTo>
                <a:lnTo>
                  <a:pt x="763837" y="1378853"/>
                </a:lnTo>
                <a:lnTo>
                  <a:pt x="768080" y="1378853"/>
                </a:lnTo>
                <a:lnTo>
                  <a:pt x="768080" y="1361882"/>
                </a:lnTo>
                <a:lnTo>
                  <a:pt x="768080" y="1366125"/>
                </a:lnTo>
                <a:lnTo>
                  <a:pt x="768080" y="1349155"/>
                </a:lnTo>
                <a:lnTo>
                  <a:pt x="768080" y="1357640"/>
                </a:lnTo>
                <a:lnTo>
                  <a:pt x="768080" y="1344912"/>
                </a:lnTo>
                <a:lnTo>
                  <a:pt x="768080" y="1349155"/>
                </a:lnTo>
                <a:lnTo>
                  <a:pt x="772324" y="1353397"/>
                </a:lnTo>
                <a:lnTo>
                  <a:pt x="772324" y="1349155"/>
                </a:lnTo>
                <a:lnTo>
                  <a:pt x="772324" y="1353397"/>
                </a:lnTo>
                <a:lnTo>
                  <a:pt x="772324" y="1357640"/>
                </a:lnTo>
                <a:lnTo>
                  <a:pt x="772324" y="1353397"/>
                </a:lnTo>
                <a:lnTo>
                  <a:pt x="772324" y="1349155"/>
                </a:lnTo>
                <a:lnTo>
                  <a:pt x="772324" y="1353397"/>
                </a:lnTo>
                <a:lnTo>
                  <a:pt x="772324" y="1336427"/>
                </a:lnTo>
                <a:lnTo>
                  <a:pt x="776567" y="1353397"/>
                </a:lnTo>
                <a:lnTo>
                  <a:pt x="776567" y="1344912"/>
                </a:lnTo>
                <a:lnTo>
                  <a:pt x="776567" y="1353397"/>
                </a:lnTo>
                <a:lnTo>
                  <a:pt x="776567" y="1349155"/>
                </a:lnTo>
                <a:lnTo>
                  <a:pt x="776567" y="1366125"/>
                </a:lnTo>
                <a:lnTo>
                  <a:pt x="776567" y="1361882"/>
                </a:lnTo>
                <a:lnTo>
                  <a:pt x="776567" y="1353397"/>
                </a:lnTo>
                <a:lnTo>
                  <a:pt x="776567" y="1357640"/>
                </a:lnTo>
                <a:lnTo>
                  <a:pt x="776567" y="1332184"/>
                </a:lnTo>
                <a:lnTo>
                  <a:pt x="776567" y="1336427"/>
                </a:lnTo>
                <a:lnTo>
                  <a:pt x="780811" y="1336427"/>
                </a:lnTo>
                <a:lnTo>
                  <a:pt x="780811" y="1340669"/>
                </a:lnTo>
                <a:lnTo>
                  <a:pt x="780811" y="1336427"/>
                </a:lnTo>
                <a:lnTo>
                  <a:pt x="780811" y="1340669"/>
                </a:lnTo>
                <a:lnTo>
                  <a:pt x="780811" y="1336427"/>
                </a:lnTo>
                <a:lnTo>
                  <a:pt x="780811" y="1340669"/>
                </a:lnTo>
                <a:lnTo>
                  <a:pt x="780811" y="1344912"/>
                </a:lnTo>
                <a:lnTo>
                  <a:pt x="780811" y="1340669"/>
                </a:lnTo>
                <a:lnTo>
                  <a:pt x="785054" y="1340669"/>
                </a:lnTo>
                <a:lnTo>
                  <a:pt x="785054" y="1344912"/>
                </a:lnTo>
                <a:lnTo>
                  <a:pt x="785054" y="1340669"/>
                </a:lnTo>
                <a:lnTo>
                  <a:pt x="785054" y="1344912"/>
                </a:lnTo>
                <a:lnTo>
                  <a:pt x="785054" y="1349155"/>
                </a:lnTo>
                <a:lnTo>
                  <a:pt x="785054" y="1344912"/>
                </a:lnTo>
                <a:lnTo>
                  <a:pt x="785054" y="1349155"/>
                </a:lnTo>
                <a:lnTo>
                  <a:pt x="785054" y="1344912"/>
                </a:lnTo>
                <a:lnTo>
                  <a:pt x="785054" y="1340669"/>
                </a:lnTo>
                <a:lnTo>
                  <a:pt x="785054" y="1344912"/>
                </a:lnTo>
                <a:lnTo>
                  <a:pt x="785054" y="1349155"/>
                </a:lnTo>
                <a:lnTo>
                  <a:pt x="785054" y="1344912"/>
                </a:lnTo>
                <a:lnTo>
                  <a:pt x="785054" y="1340669"/>
                </a:lnTo>
                <a:lnTo>
                  <a:pt x="785054" y="1336427"/>
                </a:lnTo>
                <a:lnTo>
                  <a:pt x="785054" y="1332184"/>
                </a:lnTo>
                <a:lnTo>
                  <a:pt x="789298" y="1332184"/>
                </a:lnTo>
                <a:lnTo>
                  <a:pt x="789298" y="1327942"/>
                </a:lnTo>
                <a:lnTo>
                  <a:pt x="789298" y="1323699"/>
                </a:lnTo>
                <a:lnTo>
                  <a:pt x="789298" y="1319456"/>
                </a:lnTo>
                <a:lnTo>
                  <a:pt x="789298" y="1323699"/>
                </a:lnTo>
                <a:lnTo>
                  <a:pt x="789298" y="1319456"/>
                </a:lnTo>
                <a:lnTo>
                  <a:pt x="789298" y="1323699"/>
                </a:lnTo>
                <a:lnTo>
                  <a:pt x="789298" y="1319456"/>
                </a:lnTo>
                <a:lnTo>
                  <a:pt x="789298" y="1323699"/>
                </a:lnTo>
                <a:lnTo>
                  <a:pt x="789298" y="1319456"/>
                </a:lnTo>
                <a:lnTo>
                  <a:pt x="789298" y="1323699"/>
                </a:lnTo>
                <a:lnTo>
                  <a:pt x="789298" y="1327942"/>
                </a:lnTo>
                <a:lnTo>
                  <a:pt x="789298" y="1323699"/>
                </a:lnTo>
                <a:lnTo>
                  <a:pt x="789298" y="1319456"/>
                </a:lnTo>
                <a:lnTo>
                  <a:pt x="789298" y="1323699"/>
                </a:lnTo>
                <a:lnTo>
                  <a:pt x="793541" y="1323699"/>
                </a:lnTo>
                <a:lnTo>
                  <a:pt x="793541" y="1319456"/>
                </a:lnTo>
                <a:lnTo>
                  <a:pt x="793541" y="1323699"/>
                </a:lnTo>
                <a:lnTo>
                  <a:pt x="793541" y="1327942"/>
                </a:lnTo>
                <a:lnTo>
                  <a:pt x="793541" y="1332184"/>
                </a:lnTo>
                <a:lnTo>
                  <a:pt x="793541" y="1336427"/>
                </a:lnTo>
                <a:lnTo>
                  <a:pt x="793541" y="1340669"/>
                </a:lnTo>
                <a:lnTo>
                  <a:pt x="793541" y="1344912"/>
                </a:lnTo>
                <a:lnTo>
                  <a:pt x="793541" y="1340669"/>
                </a:lnTo>
                <a:lnTo>
                  <a:pt x="793541" y="1332184"/>
                </a:lnTo>
                <a:lnTo>
                  <a:pt x="793541" y="1340669"/>
                </a:lnTo>
                <a:lnTo>
                  <a:pt x="793541" y="1327942"/>
                </a:lnTo>
                <a:lnTo>
                  <a:pt x="793541" y="1332184"/>
                </a:lnTo>
                <a:lnTo>
                  <a:pt x="793541" y="1327942"/>
                </a:lnTo>
                <a:lnTo>
                  <a:pt x="797785" y="1327942"/>
                </a:lnTo>
                <a:lnTo>
                  <a:pt x="797785" y="1323699"/>
                </a:lnTo>
                <a:lnTo>
                  <a:pt x="797785" y="1319456"/>
                </a:lnTo>
                <a:lnTo>
                  <a:pt x="797785" y="1315214"/>
                </a:lnTo>
                <a:lnTo>
                  <a:pt x="797785" y="1319456"/>
                </a:lnTo>
                <a:lnTo>
                  <a:pt x="797785" y="1315214"/>
                </a:lnTo>
                <a:lnTo>
                  <a:pt x="797785" y="1319456"/>
                </a:lnTo>
                <a:lnTo>
                  <a:pt x="797785" y="1315214"/>
                </a:lnTo>
                <a:lnTo>
                  <a:pt x="797785" y="1319456"/>
                </a:lnTo>
                <a:lnTo>
                  <a:pt x="797785" y="1323699"/>
                </a:lnTo>
                <a:lnTo>
                  <a:pt x="802029" y="1323699"/>
                </a:lnTo>
                <a:lnTo>
                  <a:pt x="802029" y="1327942"/>
                </a:lnTo>
                <a:lnTo>
                  <a:pt x="802029" y="1323699"/>
                </a:lnTo>
                <a:lnTo>
                  <a:pt x="802029" y="1327942"/>
                </a:lnTo>
                <a:lnTo>
                  <a:pt x="802029" y="1323699"/>
                </a:lnTo>
                <a:lnTo>
                  <a:pt x="802029" y="1327942"/>
                </a:lnTo>
                <a:lnTo>
                  <a:pt x="802029" y="1332184"/>
                </a:lnTo>
                <a:lnTo>
                  <a:pt x="802029" y="1336427"/>
                </a:lnTo>
                <a:lnTo>
                  <a:pt x="802029" y="1340669"/>
                </a:lnTo>
                <a:lnTo>
                  <a:pt x="802029" y="1336427"/>
                </a:lnTo>
                <a:lnTo>
                  <a:pt x="802029" y="1332184"/>
                </a:lnTo>
                <a:lnTo>
                  <a:pt x="802029" y="1327942"/>
                </a:lnTo>
                <a:lnTo>
                  <a:pt x="806272" y="1332184"/>
                </a:lnTo>
                <a:lnTo>
                  <a:pt x="806272" y="1336427"/>
                </a:lnTo>
                <a:lnTo>
                  <a:pt x="806272" y="1332184"/>
                </a:lnTo>
                <a:lnTo>
                  <a:pt x="806272" y="1336427"/>
                </a:lnTo>
                <a:lnTo>
                  <a:pt x="806272" y="1323699"/>
                </a:lnTo>
                <a:lnTo>
                  <a:pt x="806272" y="1327942"/>
                </a:lnTo>
                <a:lnTo>
                  <a:pt x="806272" y="1332184"/>
                </a:lnTo>
                <a:lnTo>
                  <a:pt x="806272" y="1336427"/>
                </a:lnTo>
                <a:lnTo>
                  <a:pt x="806272" y="1340669"/>
                </a:lnTo>
                <a:lnTo>
                  <a:pt x="806272" y="1344912"/>
                </a:lnTo>
                <a:lnTo>
                  <a:pt x="806272" y="1340669"/>
                </a:lnTo>
                <a:lnTo>
                  <a:pt x="806272" y="1332184"/>
                </a:lnTo>
                <a:lnTo>
                  <a:pt x="806272" y="1336427"/>
                </a:lnTo>
                <a:lnTo>
                  <a:pt x="806272" y="1332184"/>
                </a:lnTo>
                <a:lnTo>
                  <a:pt x="806272" y="1327942"/>
                </a:lnTo>
                <a:lnTo>
                  <a:pt x="810516" y="1327942"/>
                </a:lnTo>
                <a:lnTo>
                  <a:pt x="810516" y="1332184"/>
                </a:lnTo>
                <a:lnTo>
                  <a:pt x="810516" y="1336427"/>
                </a:lnTo>
                <a:lnTo>
                  <a:pt x="810516" y="1340669"/>
                </a:lnTo>
                <a:lnTo>
                  <a:pt x="810516" y="1344912"/>
                </a:lnTo>
                <a:lnTo>
                  <a:pt x="810516" y="1340669"/>
                </a:lnTo>
                <a:lnTo>
                  <a:pt x="814759" y="1340669"/>
                </a:lnTo>
                <a:lnTo>
                  <a:pt x="814759" y="1344912"/>
                </a:lnTo>
                <a:lnTo>
                  <a:pt x="814759" y="1349155"/>
                </a:lnTo>
                <a:lnTo>
                  <a:pt x="814759" y="1353397"/>
                </a:lnTo>
                <a:lnTo>
                  <a:pt x="814759" y="1349155"/>
                </a:lnTo>
                <a:lnTo>
                  <a:pt x="814759" y="1344912"/>
                </a:lnTo>
                <a:lnTo>
                  <a:pt x="819003" y="1344912"/>
                </a:lnTo>
                <a:lnTo>
                  <a:pt x="819003" y="1340669"/>
                </a:lnTo>
                <a:lnTo>
                  <a:pt x="819003" y="1344912"/>
                </a:lnTo>
                <a:lnTo>
                  <a:pt x="819003" y="1340669"/>
                </a:lnTo>
                <a:lnTo>
                  <a:pt x="819003" y="1336427"/>
                </a:lnTo>
                <a:lnTo>
                  <a:pt x="819003" y="1332184"/>
                </a:lnTo>
                <a:lnTo>
                  <a:pt x="819003" y="1327942"/>
                </a:lnTo>
                <a:lnTo>
                  <a:pt x="819003" y="1332184"/>
                </a:lnTo>
                <a:lnTo>
                  <a:pt x="819003" y="1327942"/>
                </a:lnTo>
                <a:lnTo>
                  <a:pt x="823246" y="1327942"/>
                </a:lnTo>
                <a:lnTo>
                  <a:pt x="823246" y="1332184"/>
                </a:lnTo>
                <a:lnTo>
                  <a:pt x="823246" y="1327942"/>
                </a:lnTo>
                <a:lnTo>
                  <a:pt x="823246" y="1323699"/>
                </a:lnTo>
                <a:lnTo>
                  <a:pt x="823246" y="1327942"/>
                </a:lnTo>
                <a:lnTo>
                  <a:pt x="823246" y="1323699"/>
                </a:lnTo>
                <a:lnTo>
                  <a:pt x="823246" y="1327942"/>
                </a:lnTo>
                <a:lnTo>
                  <a:pt x="823246" y="1323699"/>
                </a:lnTo>
                <a:lnTo>
                  <a:pt x="823246" y="1319456"/>
                </a:lnTo>
                <a:lnTo>
                  <a:pt x="823246" y="1315214"/>
                </a:lnTo>
                <a:lnTo>
                  <a:pt x="823246" y="1319456"/>
                </a:lnTo>
                <a:lnTo>
                  <a:pt x="827490" y="1319456"/>
                </a:lnTo>
                <a:lnTo>
                  <a:pt x="827490" y="1332184"/>
                </a:lnTo>
                <a:lnTo>
                  <a:pt x="827490" y="1327942"/>
                </a:lnTo>
                <a:lnTo>
                  <a:pt x="827490" y="1340669"/>
                </a:lnTo>
                <a:lnTo>
                  <a:pt x="827490" y="1336427"/>
                </a:lnTo>
                <a:lnTo>
                  <a:pt x="827490" y="1344912"/>
                </a:lnTo>
                <a:lnTo>
                  <a:pt x="827490" y="1340669"/>
                </a:lnTo>
                <a:lnTo>
                  <a:pt x="827490" y="1336427"/>
                </a:lnTo>
                <a:lnTo>
                  <a:pt x="827490" y="1340669"/>
                </a:lnTo>
                <a:lnTo>
                  <a:pt x="827490" y="1344912"/>
                </a:lnTo>
                <a:lnTo>
                  <a:pt x="827490" y="1340669"/>
                </a:lnTo>
                <a:lnTo>
                  <a:pt x="831733" y="1340669"/>
                </a:lnTo>
                <a:lnTo>
                  <a:pt x="831733" y="1353397"/>
                </a:lnTo>
                <a:lnTo>
                  <a:pt x="831733" y="1349155"/>
                </a:lnTo>
                <a:lnTo>
                  <a:pt x="831733" y="1353397"/>
                </a:lnTo>
                <a:lnTo>
                  <a:pt x="831733" y="1349155"/>
                </a:lnTo>
                <a:lnTo>
                  <a:pt x="831733" y="1361882"/>
                </a:lnTo>
                <a:lnTo>
                  <a:pt x="831733" y="1357640"/>
                </a:lnTo>
                <a:lnTo>
                  <a:pt x="831733" y="1374610"/>
                </a:lnTo>
                <a:lnTo>
                  <a:pt x="831733" y="1366125"/>
                </a:lnTo>
                <a:lnTo>
                  <a:pt x="831733" y="1361882"/>
                </a:lnTo>
                <a:lnTo>
                  <a:pt x="831733" y="1366125"/>
                </a:lnTo>
                <a:lnTo>
                  <a:pt x="835977" y="1366125"/>
                </a:lnTo>
                <a:lnTo>
                  <a:pt x="835977" y="1370368"/>
                </a:lnTo>
                <a:lnTo>
                  <a:pt x="835977" y="1374610"/>
                </a:lnTo>
                <a:lnTo>
                  <a:pt x="835977" y="1366125"/>
                </a:lnTo>
                <a:lnTo>
                  <a:pt x="835977" y="1370368"/>
                </a:lnTo>
                <a:lnTo>
                  <a:pt x="835977" y="1361882"/>
                </a:lnTo>
                <a:lnTo>
                  <a:pt x="835977" y="1370368"/>
                </a:lnTo>
                <a:lnTo>
                  <a:pt x="835977" y="1357640"/>
                </a:lnTo>
                <a:lnTo>
                  <a:pt x="835977" y="1361882"/>
                </a:lnTo>
                <a:lnTo>
                  <a:pt x="835977" y="1357640"/>
                </a:lnTo>
                <a:lnTo>
                  <a:pt x="835977" y="1361882"/>
                </a:lnTo>
                <a:lnTo>
                  <a:pt x="835977" y="1366125"/>
                </a:lnTo>
                <a:lnTo>
                  <a:pt x="835977" y="1370368"/>
                </a:lnTo>
                <a:lnTo>
                  <a:pt x="835977" y="1374610"/>
                </a:lnTo>
                <a:lnTo>
                  <a:pt x="835977" y="1370368"/>
                </a:lnTo>
                <a:lnTo>
                  <a:pt x="835977" y="1374610"/>
                </a:lnTo>
                <a:lnTo>
                  <a:pt x="835977" y="1370368"/>
                </a:lnTo>
                <a:lnTo>
                  <a:pt x="840220" y="1366125"/>
                </a:lnTo>
                <a:lnTo>
                  <a:pt x="840220" y="1361882"/>
                </a:lnTo>
                <a:lnTo>
                  <a:pt x="840220" y="1366125"/>
                </a:lnTo>
                <a:lnTo>
                  <a:pt x="840220" y="1361882"/>
                </a:lnTo>
                <a:lnTo>
                  <a:pt x="840220" y="1366125"/>
                </a:lnTo>
                <a:lnTo>
                  <a:pt x="840220" y="1361882"/>
                </a:lnTo>
                <a:lnTo>
                  <a:pt x="840220" y="1357640"/>
                </a:lnTo>
                <a:lnTo>
                  <a:pt x="840220" y="1353397"/>
                </a:lnTo>
                <a:lnTo>
                  <a:pt x="840220" y="1357640"/>
                </a:lnTo>
                <a:lnTo>
                  <a:pt x="840220" y="1361882"/>
                </a:lnTo>
                <a:lnTo>
                  <a:pt x="840220" y="1366125"/>
                </a:lnTo>
                <a:lnTo>
                  <a:pt x="840220" y="1361882"/>
                </a:lnTo>
                <a:lnTo>
                  <a:pt x="844464" y="1366125"/>
                </a:lnTo>
                <a:lnTo>
                  <a:pt x="844464" y="1361882"/>
                </a:lnTo>
                <a:lnTo>
                  <a:pt x="844464" y="1357640"/>
                </a:lnTo>
                <a:lnTo>
                  <a:pt x="844464" y="1353397"/>
                </a:lnTo>
                <a:lnTo>
                  <a:pt x="844464" y="1357640"/>
                </a:lnTo>
                <a:lnTo>
                  <a:pt x="844464" y="1353397"/>
                </a:lnTo>
                <a:lnTo>
                  <a:pt x="844464" y="1357640"/>
                </a:lnTo>
                <a:lnTo>
                  <a:pt x="844464" y="1361882"/>
                </a:lnTo>
                <a:lnTo>
                  <a:pt x="844464" y="1357640"/>
                </a:lnTo>
                <a:lnTo>
                  <a:pt x="844464" y="1353397"/>
                </a:lnTo>
                <a:lnTo>
                  <a:pt x="844464" y="1357640"/>
                </a:lnTo>
                <a:lnTo>
                  <a:pt x="844464" y="1353397"/>
                </a:lnTo>
                <a:lnTo>
                  <a:pt x="848707" y="1353397"/>
                </a:lnTo>
                <a:lnTo>
                  <a:pt x="848707" y="1344912"/>
                </a:lnTo>
                <a:lnTo>
                  <a:pt x="848707" y="1349155"/>
                </a:lnTo>
                <a:lnTo>
                  <a:pt x="848707" y="1336427"/>
                </a:lnTo>
                <a:lnTo>
                  <a:pt x="848707" y="1340669"/>
                </a:lnTo>
                <a:lnTo>
                  <a:pt x="852951" y="1336427"/>
                </a:lnTo>
                <a:lnTo>
                  <a:pt x="852951" y="1340669"/>
                </a:lnTo>
                <a:lnTo>
                  <a:pt x="852951" y="1336427"/>
                </a:lnTo>
                <a:lnTo>
                  <a:pt x="852951" y="1340669"/>
                </a:lnTo>
                <a:lnTo>
                  <a:pt x="852951" y="1336427"/>
                </a:lnTo>
                <a:lnTo>
                  <a:pt x="852951" y="1332184"/>
                </a:lnTo>
                <a:lnTo>
                  <a:pt x="852951" y="1327942"/>
                </a:lnTo>
                <a:lnTo>
                  <a:pt x="852951" y="1323699"/>
                </a:lnTo>
                <a:lnTo>
                  <a:pt x="852951" y="1327942"/>
                </a:lnTo>
                <a:lnTo>
                  <a:pt x="852951" y="1323699"/>
                </a:lnTo>
                <a:lnTo>
                  <a:pt x="857195" y="1323699"/>
                </a:lnTo>
                <a:lnTo>
                  <a:pt x="857195" y="1327942"/>
                </a:lnTo>
                <a:lnTo>
                  <a:pt x="857195" y="1323699"/>
                </a:lnTo>
                <a:lnTo>
                  <a:pt x="857195" y="1319456"/>
                </a:lnTo>
                <a:lnTo>
                  <a:pt x="857195" y="1315214"/>
                </a:lnTo>
                <a:lnTo>
                  <a:pt x="857195" y="1319456"/>
                </a:lnTo>
                <a:lnTo>
                  <a:pt x="857195" y="1315214"/>
                </a:lnTo>
                <a:lnTo>
                  <a:pt x="857195" y="1310971"/>
                </a:lnTo>
                <a:lnTo>
                  <a:pt x="861438" y="1306728"/>
                </a:lnTo>
                <a:lnTo>
                  <a:pt x="861438" y="1310971"/>
                </a:lnTo>
                <a:lnTo>
                  <a:pt x="861438" y="1306728"/>
                </a:lnTo>
                <a:lnTo>
                  <a:pt x="861438" y="1310971"/>
                </a:lnTo>
                <a:lnTo>
                  <a:pt x="861438" y="1306728"/>
                </a:lnTo>
                <a:lnTo>
                  <a:pt x="861438" y="1302486"/>
                </a:lnTo>
                <a:lnTo>
                  <a:pt x="861438" y="1298243"/>
                </a:lnTo>
                <a:lnTo>
                  <a:pt x="861438" y="1306728"/>
                </a:lnTo>
                <a:lnTo>
                  <a:pt x="861438" y="1302486"/>
                </a:lnTo>
                <a:lnTo>
                  <a:pt x="865682" y="1298243"/>
                </a:lnTo>
                <a:lnTo>
                  <a:pt x="865682" y="1302486"/>
                </a:lnTo>
                <a:lnTo>
                  <a:pt x="865682" y="1298243"/>
                </a:lnTo>
                <a:lnTo>
                  <a:pt x="865682" y="1302486"/>
                </a:lnTo>
                <a:lnTo>
                  <a:pt x="865682" y="1298243"/>
                </a:lnTo>
                <a:lnTo>
                  <a:pt x="865682" y="1294000"/>
                </a:lnTo>
                <a:lnTo>
                  <a:pt x="865682" y="1298243"/>
                </a:lnTo>
                <a:lnTo>
                  <a:pt x="865682" y="1294000"/>
                </a:lnTo>
                <a:lnTo>
                  <a:pt x="865682" y="1298243"/>
                </a:lnTo>
                <a:lnTo>
                  <a:pt x="865682" y="1285515"/>
                </a:lnTo>
                <a:lnTo>
                  <a:pt x="865682" y="1289758"/>
                </a:lnTo>
                <a:lnTo>
                  <a:pt x="865682" y="1285515"/>
                </a:lnTo>
                <a:lnTo>
                  <a:pt x="869925" y="1285515"/>
                </a:lnTo>
                <a:lnTo>
                  <a:pt x="869925" y="1289758"/>
                </a:lnTo>
                <a:lnTo>
                  <a:pt x="869925" y="1285515"/>
                </a:lnTo>
                <a:lnTo>
                  <a:pt x="869925" y="1289758"/>
                </a:lnTo>
                <a:lnTo>
                  <a:pt x="869925" y="1285515"/>
                </a:lnTo>
                <a:lnTo>
                  <a:pt x="869925" y="1294000"/>
                </a:lnTo>
                <a:lnTo>
                  <a:pt x="869925" y="1289758"/>
                </a:lnTo>
                <a:lnTo>
                  <a:pt x="869925" y="1294000"/>
                </a:lnTo>
                <a:lnTo>
                  <a:pt x="869925" y="1289758"/>
                </a:lnTo>
                <a:lnTo>
                  <a:pt x="869925" y="1294000"/>
                </a:lnTo>
                <a:lnTo>
                  <a:pt x="869925" y="1289758"/>
                </a:lnTo>
                <a:lnTo>
                  <a:pt x="869925" y="1285515"/>
                </a:lnTo>
                <a:lnTo>
                  <a:pt x="869925" y="1289758"/>
                </a:lnTo>
                <a:lnTo>
                  <a:pt x="869925" y="1285515"/>
                </a:lnTo>
                <a:lnTo>
                  <a:pt x="869925" y="1281273"/>
                </a:lnTo>
                <a:lnTo>
                  <a:pt x="869925" y="1285515"/>
                </a:lnTo>
                <a:lnTo>
                  <a:pt x="869925" y="1281273"/>
                </a:lnTo>
                <a:lnTo>
                  <a:pt x="869925" y="1285515"/>
                </a:lnTo>
                <a:lnTo>
                  <a:pt x="869925" y="1281273"/>
                </a:lnTo>
                <a:lnTo>
                  <a:pt x="874169" y="1285515"/>
                </a:lnTo>
                <a:lnTo>
                  <a:pt x="874169" y="1281273"/>
                </a:lnTo>
                <a:lnTo>
                  <a:pt x="874169" y="1285515"/>
                </a:lnTo>
                <a:lnTo>
                  <a:pt x="874169" y="1281273"/>
                </a:lnTo>
                <a:lnTo>
                  <a:pt x="874169" y="1277030"/>
                </a:lnTo>
                <a:lnTo>
                  <a:pt x="874169" y="1272787"/>
                </a:lnTo>
                <a:lnTo>
                  <a:pt x="874169" y="1277030"/>
                </a:lnTo>
                <a:lnTo>
                  <a:pt x="874169" y="1272787"/>
                </a:lnTo>
                <a:lnTo>
                  <a:pt x="874169" y="1277030"/>
                </a:lnTo>
                <a:lnTo>
                  <a:pt x="874169" y="1281273"/>
                </a:lnTo>
                <a:lnTo>
                  <a:pt x="874169" y="1277030"/>
                </a:lnTo>
                <a:lnTo>
                  <a:pt x="874169" y="1272787"/>
                </a:lnTo>
                <a:lnTo>
                  <a:pt x="878412" y="1272787"/>
                </a:lnTo>
                <a:lnTo>
                  <a:pt x="878412" y="1277030"/>
                </a:lnTo>
                <a:lnTo>
                  <a:pt x="878412" y="1272787"/>
                </a:lnTo>
                <a:lnTo>
                  <a:pt x="878412" y="1277030"/>
                </a:lnTo>
                <a:lnTo>
                  <a:pt x="878412" y="1272787"/>
                </a:lnTo>
                <a:lnTo>
                  <a:pt x="878412" y="1281273"/>
                </a:lnTo>
                <a:lnTo>
                  <a:pt x="878412" y="1277030"/>
                </a:lnTo>
                <a:lnTo>
                  <a:pt x="878412" y="1281273"/>
                </a:lnTo>
                <a:lnTo>
                  <a:pt x="878412" y="1277030"/>
                </a:lnTo>
                <a:lnTo>
                  <a:pt x="878412" y="1272787"/>
                </a:lnTo>
                <a:lnTo>
                  <a:pt x="878412" y="1268545"/>
                </a:lnTo>
                <a:lnTo>
                  <a:pt x="882656" y="1268545"/>
                </a:lnTo>
                <a:lnTo>
                  <a:pt x="882656" y="1272787"/>
                </a:lnTo>
                <a:lnTo>
                  <a:pt x="882656" y="1268545"/>
                </a:lnTo>
                <a:lnTo>
                  <a:pt x="882656" y="1264302"/>
                </a:lnTo>
                <a:lnTo>
                  <a:pt x="882656" y="1268545"/>
                </a:lnTo>
                <a:lnTo>
                  <a:pt x="882656" y="1272787"/>
                </a:lnTo>
                <a:lnTo>
                  <a:pt x="882656" y="1268545"/>
                </a:lnTo>
                <a:lnTo>
                  <a:pt x="882656" y="1272787"/>
                </a:lnTo>
                <a:lnTo>
                  <a:pt x="882656" y="1268545"/>
                </a:lnTo>
                <a:lnTo>
                  <a:pt x="882656" y="1272787"/>
                </a:lnTo>
                <a:lnTo>
                  <a:pt x="882656" y="1268545"/>
                </a:lnTo>
                <a:lnTo>
                  <a:pt x="882656" y="1272787"/>
                </a:lnTo>
                <a:lnTo>
                  <a:pt x="886899" y="1277030"/>
                </a:lnTo>
                <a:lnTo>
                  <a:pt x="886899" y="1281273"/>
                </a:lnTo>
                <a:lnTo>
                  <a:pt x="886899" y="1277030"/>
                </a:lnTo>
                <a:lnTo>
                  <a:pt x="886899" y="1281273"/>
                </a:lnTo>
                <a:lnTo>
                  <a:pt x="886899" y="1285515"/>
                </a:lnTo>
                <a:lnTo>
                  <a:pt x="886899" y="1289758"/>
                </a:lnTo>
                <a:lnTo>
                  <a:pt x="886899" y="1285515"/>
                </a:lnTo>
                <a:lnTo>
                  <a:pt x="886899" y="1281273"/>
                </a:lnTo>
                <a:lnTo>
                  <a:pt x="886899" y="1277030"/>
                </a:lnTo>
                <a:lnTo>
                  <a:pt x="886899" y="1281273"/>
                </a:lnTo>
                <a:lnTo>
                  <a:pt x="886899" y="1277030"/>
                </a:lnTo>
                <a:lnTo>
                  <a:pt x="886899" y="1281273"/>
                </a:lnTo>
                <a:lnTo>
                  <a:pt x="886899" y="1277030"/>
                </a:lnTo>
                <a:lnTo>
                  <a:pt x="886899" y="1281273"/>
                </a:lnTo>
                <a:lnTo>
                  <a:pt x="886899" y="1277030"/>
                </a:lnTo>
                <a:lnTo>
                  <a:pt x="886899" y="1281273"/>
                </a:lnTo>
                <a:lnTo>
                  <a:pt x="886899" y="1285515"/>
                </a:lnTo>
                <a:lnTo>
                  <a:pt x="886899" y="1281273"/>
                </a:lnTo>
                <a:lnTo>
                  <a:pt x="886899" y="1277030"/>
                </a:lnTo>
                <a:lnTo>
                  <a:pt x="891143" y="1277030"/>
                </a:lnTo>
                <a:lnTo>
                  <a:pt x="891143" y="1281273"/>
                </a:lnTo>
                <a:lnTo>
                  <a:pt x="891143" y="1277030"/>
                </a:lnTo>
                <a:lnTo>
                  <a:pt x="891143" y="1272787"/>
                </a:lnTo>
                <a:lnTo>
                  <a:pt x="891143" y="1268545"/>
                </a:lnTo>
                <a:lnTo>
                  <a:pt x="891143" y="1272787"/>
                </a:lnTo>
                <a:lnTo>
                  <a:pt x="891143" y="1268545"/>
                </a:lnTo>
                <a:lnTo>
                  <a:pt x="891143" y="1272787"/>
                </a:lnTo>
                <a:lnTo>
                  <a:pt x="895386" y="1272787"/>
                </a:lnTo>
                <a:lnTo>
                  <a:pt x="895386" y="1268545"/>
                </a:lnTo>
                <a:lnTo>
                  <a:pt x="895386" y="1264302"/>
                </a:lnTo>
                <a:lnTo>
                  <a:pt x="895386" y="1268545"/>
                </a:lnTo>
                <a:lnTo>
                  <a:pt x="895386" y="1277030"/>
                </a:lnTo>
                <a:lnTo>
                  <a:pt x="895386" y="1272787"/>
                </a:lnTo>
                <a:lnTo>
                  <a:pt x="895386" y="1281273"/>
                </a:lnTo>
                <a:lnTo>
                  <a:pt x="895386" y="1277030"/>
                </a:lnTo>
                <a:lnTo>
                  <a:pt x="895386" y="1285515"/>
                </a:lnTo>
                <a:lnTo>
                  <a:pt x="895386" y="1281273"/>
                </a:lnTo>
                <a:lnTo>
                  <a:pt x="895386" y="1289758"/>
                </a:lnTo>
                <a:lnTo>
                  <a:pt x="895386" y="1285515"/>
                </a:lnTo>
                <a:lnTo>
                  <a:pt x="895386" y="1289758"/>
                </a:lnTo>
                <a:lnTo>
                  <a:pt x="899630" y="1285515"/>
                </a:lnTo>
                <a:lnTo>
                  <a:pt x="899630" y="1281273"/>
                </a:lnTo>
                <a:lnTo>
                  <a:pt x="899630" y="1285515"/>
                </a:lnTo>
                <a:lnTo>
                  <a:pt x="899630" y="1289758"/>
                </a:lnTo>
                <a:lnTo>
                  <a:pt x="899630" y="1294000"/>
                </a:lnTo>
                <a:lnTo>
                  <a:pt x="899630" y="1289758"/>
                </a:lnTo>
                <a:lnTo>
                  <a:pt x="899630" y="1285515"/>
                </a:lnTo>
                <a:lnTo>
                  <a:pt x="899630" y="1281273"/>
                </a:lnTo>
                <a:lnTo>
                  <a:pt x="899630" y="1285515"/>
                </a:lnTo>
                <a:lnTo>
                  <a:pt x="899630" y="1281273"/>
                </a:lnTo>
                <a:lnTo>
                  <a:pt x="903873" y="1281273"/>
                </a:lnTo>
                <a:lnTo>
                  <a:pt x="903873" y="1285515"/>
                </a:lnTo>
                <a:lnTo>
                  <a:pt x="903873" y="1289758"/>
                </a:lnTo>
                <a:lnTo>
                  <a:pt x="903873" y="1294000"/>
                </a:lnTo>
                <a:lnTo>
                  <a:pt x="903873" y="1289758"/>
                </a:lnTo>
                <a:lnTo>
                  <a:pt x="903873" y="1285515"/>
                </a:lnTo>
                <a:lnTo>
                  <a:pt x="903873" y="1289758"/>
                </a:lnTo>
                <a:lnTo>
                  <a:pt x="903873" y="1277030"/>
                </a:lnTo>
                <a:lnTo>
                  <a:pt x="908117" y="1277030"/>
                </a:lnTo>
                <a:lnTo>
                  <a:pt x="908117" y="1281273"/>
                </a:lnTo>
                <a:lnTo>
                  <a:pt x="908117" y="1277030"/>
                </a:lnTo>
                <a:lnTo>
                  <a:pt x="908117" y="1281273"/>
                </a:lnTo>
                <a:lnTo>
                  <a:pt x="908117" y="1277030"/>
                </a:lnTo>
                <a:lnTo>
                  <a:pt x="908117" y="1281273"/>
                </a:lnTo>
                <a:lnTo>
                  <a:pt x="908117" y="1285515"/>
                </a:lnTo>
                <a:lnTo>
                  <a:pt x="908117" y="1289758"/>
                </a:lnTo>
                <a:lnTo>
                  <a:pt x="908117" y="1294000"/>
                </a:lnTo>
                <a:lnTo>
                  <a:pt x="908117" y="1289758"/>
                </a:lnTo>
                <a:lnTo>
                  <a:pt x="908117" y="1294000"/>
                </a:lnTo>
                <a:lnTo>
                  <a:pt x="908117" y="1289758"/>
                </a:lnTo>
                <a:lnTo>
                  <a:pt x="908117" y="1285515"/>
                </a:lnTo>
                <a:lnTo>
                  <a:pt x="912361" y="1289758"/>
                </a:lnTo>
                <a:lnTo>
                  <a:pt x="912361" y="1285515"/>
                </a:lnTo>
                <a:lnTo>
                  <a:pt x="912361" y="1281273"/>
                </a:lnTo>
                <a:lnTo>
                  <a:pt x="912361" y="1277030"/>
                </a:lnTo>
                <a:lnTo>
                  <a:pt x="912361" y="1281273"/>
                </a:lnTo>
                <a:lnTo>
                  <a:pt x="912361" y="1294000"/>
                </a:lnTo>
                <a:lnTo>
                  <a:pt x="912361" y="1289758"/>
                </a:lnTo>
                <a:lnTo>
                  <a:pt x="912361" y="1298243"/>
                </a:lnTo>
                <a:lnTo>
                  <a:pt x="916604" y="1298243"/>
                </a:lnTo>
                <a:lnTo>
                  <a:pt x="916604" y="1302486"/>
                </a:lnTo>
                <a:lnTo>
                  <a:pt x="916604" y="1298243"/>
                </a:lnTo>
                <a:lnTo>
                  <a:pt x="916604" y="1294000"/>
                </a:lnTo>
                <a:lnTo>
                  <a:pt x="916604" y="1298243"/>
                </a:lnTo>
                <a:lnTo>
                  <a:pt x="916604" y="1289758"/>
                </a:lnTo>
                <a:lnTo>
                  <a:pt x="916604" y="1302486"/>
                </a:lnTo>
                <a:lnTo>
                  <a:pt x="916604" y="1298243"/>
                </a:lnTo>
                <a:lnTo>
                  <a:pt x="916604" y="1294000"/>
                </a:lnTo>
                <a:lnTo>
                  <a:pt x="916604" y="1298243"/>
                </a:lnTo>
                <a:lnTo>
                  <a:pt x="916604" y="1285515"/>
                </a:lnTo>
                <a:lnTo>
                  <a:pt x="920848" y="1285515"/>
                </a:lnTo>
                <a:lnTo>
                  <a:pt x="920848" y="1277030"/>
                </a:lnTo>
                <a:lnTo>
                  <a:pt x="920848" y="1281273"/>
                </a:lnTo>
                <a:lnTo>
                  <a:pt x="920848" y="1268545"/>
                </a:lnTo>
                <a:lnTo>
                  <a:pt x="925091" y="1268545"/>
                </a:lnTo>
                <a:lnTo>
                  <a:pt x="925091" y="1255817"/>
                </a:lnTo>
                <a:lnTo>
                  <a:pt x="925091" y="1260059"/>
                </a:lnTo>
                <a:lnTo>
                  <a:pt x="925091" y="1255817"/>
                </a:lnTo>
                <a:lnTo>
                  <a:pt x="925091" y="1260059"/>
                </a:lnTo>
                <a:lnTo>
                  <a:pt x="925091" y="1255817"/>
                </a:lnTo>
                <a:lnTo>
                  <a:pt x="925091" y="1260059"/>
                </a:lnTo>
                <a:lnTo>
                  <a:pt x="925091" y="1251574"/>
                </a:lnTo>
                <a:lnTo>
                  <a:pt x="929335" y="1251574"/>
                </a:lnTo>
                <a:lnTo>
                  <a:pt x="929335" y="1247332"/>
                </a:lnTo>
                <a:lnTo>
                  <a:pt x="929335" y="1243089"/>
                </a:lnTo>
                <a:lnTo>
                  <a:pt x="929335" y="1238846"/>
                </a:lnTo>
                <a:lnTo>
                  <a:pt x="929335" y="1243089"/>
                </a:lnTo>
                <a:lnTo>
                  <a:pt x="929335" y="1238846"/>
                </a:lnTo>
                <a:lnTo>
                  <a:pt x="929335" y="1243089"/>
                </a:lnTo>
                <a:lnTo>
                  <a:pt x="929335" y="1247332"/>
                </a:lnTo>
                <a:lnTo>
                  <a:pt x="929335" y="1243089"/>
                </a:lnTo>
                <a:lnTo>
                  <a:pt x="929335" y="1247332"/>
                </a:lnTo>
                <a:lnTo>
                  <a:pt x="929335" y="1238846"/>
                </a:lnTo>
                <a:lnTo>
                  <a:pt x="933578" y="1243089"/>
                </a:lnTo>
                <a:lnTo>
                  <a:pt x="933578" y="1238846"/>
                </a:lnTo>
                <a:lnTo>
                  <a:pt x="933578" y="1243089"/>
                </a:lnTo>
                <a:lnTo>
                  <a:pt x="933578" y="1238846"/>
                </a:lnTo>
                <a:lnTo>
                  <a:pt x="933578" y="1243089"/>
                </a:lnTo>
                <a:lnTo>
                  <a:pt x="933578" y="1247332"/>
                </a:lnTo>
                <a:lnTo>
                  <a:pt x="937822" y="1247332"/>
                </a:lnTo>
                <a:lnTo>
                  <a:pt x="937822" y="1243089"/>
                </a:lnTo>
                <a:lnTo>
                  <a:pt x="937822" y="1247332"/>
                </a:lnTo>
                <a:lnTo>
                  <a:pt x="937822" y="1243089"/>
                </a:lnTo>
                <a:lnTo>
                  <a:pt x="937822" y="1238846"/>
                </a:lnTo>
                <a:lnTo>
                  <a:pt x="937822" y="1234604"/>
                </a:lnTo>
                <a:lnTo>
                  <a:pt x="937822" y="1238846"/>
                </a:lnTo>
                <a:lnTo>
                  <a:pt x="937822" y="1234604"/>
                </a:lnTo>
                <a:lnTo>
                  <a:pt x="937822" y="1238846"/>
                </a:lnTo>
                <a:lnTo>
                  <a:pt x="937822" y="1234604"/>
                </a:lnTo>
                <a:lnTo>
                  <a:pt x="942065" y="1234604"/>
                </a:lnTo>
                <a:lnTo>
                  <a:pt x="942065" y="1238846"/>
                </a:lnTo>
                <a:lnTo>
                  <a:pt x="942065" y="1234604"/>
                </a:lnTo>
                <a:lnTo>
                  <a:pt x="942065" y="1238846"/>
                </a:lnTo>
                <a:lnTo>
                  <a:pt x="942065" y="1234604"/>
                </a:lnTo>
                <a:lnTo>
                  <a:pt x="942065" y="1238846"/>
                </a:lnTo>
                <a:lnTo>
                  <a:pt x="942065" y="1234604"/>
                </a:lnTo>
                <a:lnTo>
                  <a:pt x="942065" y="1238846"/>
                </a:lnTo>
                <a:lnTo>
                  <a:pt x="942065" y="1243089"/>
                </a:lnTo>
                <a:lnTo>
                  <a:pt x="942065" y="1238846"/>
                </a:lnTo>
                <a:lnTo>
                  <a:pt x="942065" y="1234604"/>
                </a:lnTo>
                <a:lnTo>
                  <a:pt x="946309" y="1234604"/>
                </a:lnTo>
                <a:lnTo>
                  <a:pt x="946309" y="1230361"/>
                </a:lnTo>
                <a:lnTo>
                  <a:pt x="946309" y="1226118"/>
                </a:lnTo>
                <a:lnTo>
                  <a:pt x="946309" y="1221876"/>
                </a:lnTo>
                <a:lnTo>
                  <a:pt x="946309" y="1217633"/>
                </a:lnTo>
                <a:lnTo>
                  <a:pt x="950552" y="1221876"/>
                </a:lnTo>
                <a:lnTo>
                  <a:pt x="950552" y="1226118"/>
                </a:lnTo>
                <a:lnTo>
                  <a:pt x="950552" y="1221876"/>
                </a:lnTo>
                <a:lnTo>
                  <a:pt x="950552" y="1226118"/>
                </a:lnTo>
                <a:lnTo>
                  <a:pt x="950552" y="1221876"/>
                </a:lnTo>
                <a:lnTo>
                  <a:pt x="950552" y="1226118"/>
                </a:lnTo>
                <a:lnTo>
                  <a:pt x="950552" y="1230361"/>
                </a:lnTo>
                <a:lnTo>
                  <a:pt x="950552" y="1234604"/>
                </a:lnTo>
                <a:lnTo>
                  <a:pt x="950552" y="1230361"/>
                </a:lnTo>
                <a:lnTo>
                  <a:pt x="950552" y="1234604"/>
                </a:lnTo>
                <a:lnTo>
                  <a:pt x="950552" y="1230361"/>
                </a:lnTo>
                <a:lnTo>
                  <a:pt x="950552" y="1226118"/>
                </a:lnTo>
                <a:lnTo>
                  <a:pt x="954796" y="1226118"/>
                </a:lnTo>
                <a:lnTo>
                  <a:pt x="954796" y="1230361"/>
                </a:lnTo>
                <a:lnTo>
                  <a:pt x="954796" y="1226118"/>
                </a:lnTo>
                <a:lnTo>
                  <a:pt x="954796" y="1230361"/>
                </a:lnTo>
                <a:lnTo>
                  <a:pt x="954796" y="1226118"/>
                </a:lnTo>
                <a:lnTo>
                  <a:pt x="954796" y="1230361"/>
                </a:lnTo>
                <a:lnTo>
                  <a:pt x="954796" y="1226118"/>
                </a:lnTo>
                <a:lnTo>
                  <a:pt x="954796" y="1230361"/>
                </a:lnTo>
                <a:lnTo>
                  <a:pt x="959040" y="1234604"/>
                </a:lnTo>
                <a:lnTo>
                  <a:pt x="959040" y="1230361"/>
                </a:lnTo>
                <a:lnTo>
                  <a:pt x="959040" y="1234604"/>
                </a:lnTo>
                <a:lnTo>
                  <a:pt x="959040" y="1238846"/>
                </a:lnTo>
                <a:lnTo>
                  <a:pt x="959040" y="1234604"/>
                </a:lnTo>
                <a:lnTo>
                  <a:pt x="959040" y="1238846"/>
                </a:lnTo>
                <a:lnTo>
                  <a:pt x="959040" y="1247332"/>
                </a:lnTo>
                <a:lnTo>
                  <a:pt x="959040" y="1238846"/>
                </a:lnTo>
                <a:lnTo>
                  <a:pt x="959040" y="1255817"/>
                </a:lnTo>
                <a:lnTo>
                  <a:pt x="959040" y="1247332"/>
                </a:lnTo>
                <a:lnTo>
                  <a:pt x="959040" y="1285515"/>
                </a:lnTo>
                <a:lnTo>
                  <a:pt x="959040" y="1277030"/>
                </a:lnTo>
                <a:lnTo>
                  <a:pt x="963283" y="1268545"/>
                </a:lnTo>
                <a:lnTo>
                  <a:pt x="963283" y="1277030"/>
                </a:lnTo>
                <a:lnTo>
                  <a:pt x="963283" y="1272787"/>
                </a:lnTo>
                <a:lnTo>
                  <a:pt x="963283" y="1294000"/>
                </a:lnTo>
                <a:lnTo>
                  <a:pt x="963283" y="1285515"/>
                </a:lnTo>
                <a:lnTo>
                  <a:pt x="963283" y="1302486"/>
                </a:lnTo>
                <a:lnTo>
                  <a:pt x="963283" y="1298243"/>
                </a:lnTo>
                <a:lnTo>
                  <a:pt x="963283" y="1281273"/>
                </a:lnTo>
                <a:lnTo>
                  <a:pt x="963283" y="1285515"/>
                </a:lnTo>
                <a:lnTo>
                  <a:pt x="963283" y="1277030"/>
                </a:lnTo>
                <a:lnTo>
                  <a:pt x="963283" y="1281273"/>
                </a:lnTo>
                <a:lnTo>
                  <a:pt x="967527" y="1281273"/>
                </a:lnTo>
                <a:lnTo>
                  <a:pt x="967527" y="1272787"/>
                </a:lnTo>
                <a:lnTo>
                  <a:pt x="967527" y="1277030"/>
                </a:lnTo>
                <a:lnTo>
                  <a:pt x="967527" y="1272787"/>
                </a:lnTo>
                <a:lnTo>
                  <a:pt x="967527" y="1277030"/>
                </a:lnTo>
                <a:lnTo>
                  <a:pt x="967527" y="1268545"/>
                </a:lnTo>
                <a:lnTo>
                  <a:pt x="967527" y="1272787"/>
                </a:lnTo>
                <a:lnTo>
                  <a:pt x="967527" y="1268545"/>
                </a:lnTo>
                <a:lnTo>
                  <a:pt x="967527" y="1272787"/>
                </a:lnTo>
                <a:lnTo>
                  <a:pt x="971770" y="1272787"/>
                </a:lnTo>
                <a:lnTo>
                  <a:pt x="971770" y="1285515"/>
                </a:lnTo>
                <a:lnTo>
                  <a:pt x="971770" y="1281273"/>
                </a:lnTo>
                <a:lnTo>
                  <a:pt x="971770" y="1285515"/>
                </a:lnTo>
                <a:lnTo>
                  <a:pt x="971770" y="1277030"/>
                </a:lnTo>
                <a:lnTo>
                  <a:pt x="971770" y="1281273"/>
                </a:lnTo>
                <a:lnTo>
                  <a:pt x="971770" y="1277030"/>
                </a:lnTo>
                <a:lnTo>
                  <a:pt x="971770" y="1294000"/>
                </a:lnTo>
                <a:lnTo>
                  <a:pt x="971770" y="1289758"/>
                </a:lnTo>
                <a:lnTo>
                  <a:pt x="971770" y="1285515"/>
                </a:lnTo>
                <a:lnTo>
                  <a:pt x="971770" y="1281273"/>
                </a:lnTo>
                <a:lnTo>
                  <a:pt x="971770" y="1277030"/>
                </a:lnTo>
                <a:lnTo>
                  <a:pt x="971770" y="1272787"/>
                </a:lnTo>
                <a:lnTo>
                  <a:pt x="976014" y="1268545"/>
                </a:lnTo>
                <a:lnTo>
                  <a:pt x="976014" y="1264302"/>
                </a:lnTo>
                <a:lnTo>
                  <a:pt x="976014" y="1268545"/>
                </a:lnTo>
                <a:lnTo>
                  <a:pt x="976014" y="1264302"/>
                </a:lnTo>
                <a:lnTo>
                  <a:pt x="976014" y="1268545"/>
                </a:lnTo>
                <a:lnTo>
                  <a:pt x="976014" y="1264302"/>
                </a:lnTo>
                <a:lnTo>
                  <a:pt x="976014" y="1255817"/>
                </a:lnTo>
                <a:lnTo>
                  <a:pt x="976014" y="1260059"/>
                </a:lnTo>
                <a:lnTo>
                  <a:pt x="976014" y="1255817"/>
                </a:lnTo>
                <a:lnTo>
                  <a:pt x="976014" y="1260059"/>
                </a:lnTo>
                <a:lnTo>
                  <a:pt x="976014" y="1251574"/>
                </a:lnTo>
                <a:lnTo>
                  <a:pt x="980257" y="1251574"/>
                </a:lnTo>
                <a:lnTo>
                  <a:pt x="980257" y="1247332"/>
                </a:lnTo>
                <a:lnTo>
                  <a:pt x="980257" y="1243089"/>
                </a:lnTo>
                <a:lnTo>
                  <a:pt x="980257" y="1238846"/>
                </a:lnTo>
                <a:lnTo>
                  <a:pt x="980257" y="1243089"/>
                </a:lnTo>
                <a:lnTo>
                  <a:pt x="980257" y="1247332"/>
                </a:lnTo>
                <a:lnTo>
                  <a:pt x="980257" y="1251574"/>
                </a:lnTo>
                <a:lnTo>
                  <a:pt x="984501" y="1247332"/>
                </a:lnTo>
                <a:lnTo>
                  <a:pt x="984501" y="1243089"/>
                </a:lnTo>
                <a:lnTo>
                  <a:pt x="984501" y="1238846"/>
                </a:lnTo>
                <a:lnTo>
                  <a:pt x="984501" y="1234604"/>
                </a:lnTo>
                <a:lnTo>
                  <a:pt x="984501" y="1230361"/>
                </a:lnTo>
                <a:lnTo>
                  <a:pt x="988744" y="1230361"/>
                </a:lnTo>
                <a:lnTo>
                  <a:pt x="988744" y="1226118"/>
                </a:lnTo>
                <a:lnTo>
                  <a:pt x="988744" y="1230361"/>
                </a:lnTo>
                <a:lnTo>
                  <a:pt x="988744" y="1226118"/>
                </a:lnTo>
                <a:lnTo>
                  <a:pt x="988744" y="1230361"/>
                </a:lnTo>
                <a:lnTo>
                  <a:pt x="988744" y="1226118"/>
                </a:lnTo>
                <a:lnTo>
                  <a:pt x="992988" y="1226118"/>
                </a:lnTo>
                <a:lnTo>
                  <a:pt x="992988" y="1230361"/>
                </a:lnTo>
                <a:lnTo>
                  <a:pt x="992988" y="1226118"/>
                </a:lnTo>
                <a:lnTo>
                  <a:pt x="992988" y="1230361"/>
                </a:lnTo>
                <a:lnTo>
                  <a:pt x="992988" y="1226118"/>
                </a:lnTo>
                <a:lnTo>
                  <a:pt x="992988" y="1234604"/>
                </a:lnTo>
                <a:lnTo>
                  <a:pt x="992988" y="1230361"/>
                </a:lnTo>
                <a:lnTo>
                  <a:pt x="992988" y="1226118"/>
                </a:lnTo>
                <a:lnTo>
                  <a:pt x="992988" y="1221876"/>
                </a:lnTo>
                <a:lnTo>
                  <a:pt x="997231" y="1221876"/>
                </a:lnTo>
                <a:lnTo>
                  <a:pt x="997231" y="1217633"/>
                </a:lnTo>
                <a:lnTo>
                  <a:pt x="997231" y="1221876"/>
                </a:lnTo>
                <a:lnTo>
                  <a:pt x="997231" y="1217633"/>
                </a:lnTo>
                <a:lnTo>
                  <a:pt x="997231" y="1221876"/>
                </a:lnTo>
                <a:lnTo>
                  <a:pt x="1001475" y="1221876"/>
                </a:lnTo>
                <a:lnTo>
                  <a:pt x="1001475" y="1217633"/>
                </a:lnTo>
                <a:lnTo>
                  <a:pt x="1001475" y="1213391"/>
                </a:lnTo>
                <a:lnTo>
                  <a:pt x="1001475" y="1217633"/>
                </a:lnTo>
                <a:lnTo>
                  <a:pt x="1001475" y="1221876"/>
                </a:lnTo>
                <a:lnTo>
                  <a:pt x="1001475" y="1217633"/>
                </a:lnTo>
                <a:lnTo>
                  <a:pt x="1001475" y="1221876"/>
                </a:lnTo>
                <a:lnTo>
                  <a:pt x="1001475" y="1230361"/>
                </a:lnTo>
                <a:lnTo>
                  <a:pt x="1001475" y="1217633"/>
                </a:lnTo>
                <a:lnTo>
                  <a:pt x="1001475" y="1221876"/>
                </a:lnTo>
                <a:lnTo>
                  <a:pt x="1001475" y="1217633"/>
                </a:lnTo>
                <a:lnTo>
                  <a:pt x="1001475" y="1213391"/>
                </a:lnTo>
                <a:lnTo>
                  <a:pt x="1005718" y="1213391"/>
                </a:lnTo>
                <a:lnTo>
                  <a:pt x="1005718" y="1209148"/>
                </a:lnTo>
                <a:lnTo>
                  <a:pt x="1005718" y="1204905"/>
                </a:lnTo>
                <a:lnTo>
                  <a:pt x="1009962" y="1204905"/>
                </a:lnTo>
                <a:lnTo>
                  <a:pt x="1009962" y="1200663"/>
                </a:lnTo>
                <a:lnTo>
                  <a:pt x="1009962" y="1196420"/>
                </a:lnTo>
                <a:lnTo>
                  <a:pt x="1014206" y="1196420"/>
                </a:lnTo>
                <a:lnTo>
                  <a:pt x="1014206" y="1192177"/>
                </a:lnTo>
                <a:lnTo>
                  <a:pt x="1014206" y="1196420"/>
                </a:lnTo>
                <a:lnTo>
                  <a:pt x="1014206" y="1192177"/>
                </a:lnTo>
                <a:lnTo>
                  <a:pt x="1014206" y="1196420"/>
                </a:lnTo>
                <a:lnTo>
                  <a:pt x="1014206" y="1192177"/>
                </a:lnTo>
                <a:lnTo>
                  <a:pt x="1018449" y="1192177"/>
                </a:lnTo>
                <a:lnTo>
                  <a:pt x="1018449" y="1196420"/>
                </a:lnTo>
                <a:lnTo>
                  <a:pt x="1018449" y="1200663"/>
                </a:lnTo>
                <a:lnTo>
                  <a:pt x="1018449" y="1196420"/>
                </a:lnTo>
                <a:lnTo>
                  <a:pt x="1018449" y="1192177"/>
                </a:lnTo>
                <a:lnTo>
                  <a:pt x="1018449" y="1187935"/>
                </a:lnTo>
                <a:lnTo>
                  <a:pt x="1018449" y="1183692"/>
                </a:lnTo>
                <a:lnTo>
                  <a:pt x="1022693" y="1183692"/>
                </a:lnTo>
                <a:lnTo>
                  <a:pt x="1022693" y="1187935"/>
                </a:lnTo>
                <a:lnTo>
                  <a:pt x="1022693" y="1192177"/>
                </a:lnTo>
                <a:lnTo>
                  <a:pt x="1022693" y="1187935"/>
                </a:lnTo>
                <a:lnTo>
                  <a:pt x="1022693" y="1183692"/>
                </a:lnTo>
                <a:lnTo>
                  <a:pt x="1026936" y="1183692"/>
                </a:lnTo>
                <a:lnTo>
                  <a:pt x="1026936" y="1179450"/>
                </a:lnTo>
                <a:lnTo>
                  <a:pt x="1026936" y="1183692"/>
                </a:lnTo>
                <a:lnTo>
                  <a:pt x="1026936" y="1179450"/>
                </a:lnTo>
                <a:lnTo>
                  <a:pt x="1031180" y="1179450"/>
                </a:lnTo>
                <a:lnTo>
                  <a:pt x="1031180" y="1175207"/>
                </a:lnTo>
                <a:lnTo>
                  <a:pt x="1031180" y="1179450"/>
                </a:lnTo>
                <a:lnTo>
                  <a:pt x="1031180" y="1183692"/>
                </a:lnTo>
                <a:lnTo>
                  <a:pt x="1031180" y="1179450"/>
                </a:lnTo>
                <a:lnTo>
                  <a:pt x="1031180" y="1183692"/>
                </a:lnTo>
                <a:lnTo>
                  <a:pt x="1031180" y="1179450"/>
                </a:lnTo>
                <a:lnTo>
                  <a:pt x="1035423" y="1183692"/>
                </a:lnTo>
                <a:lnTo>
                  <a:pt x="1035423" y="1179450"/>
                </a:lnTo>
                <a:lnTo>
                  <a:pt x="1035423" y="1175207"/>
                </a:lnTo>
                <a:lnTo>
                  <a:pt x="1035423" y="1170964"/>
                </a:lnTo>
                <a:lnTo>
                  <a:pt x="1035423" y="1175207"/>
                </a:lnTo>
                <a:lnTo>
                  <a:pt x="1035423" y="1170964"/>
                </a:lnTo>
                <a:lnTo>
                  <a:pt x="1035423" y="1175207"/>
                </a:lnTo>
                <a:lnTo>
                  <a:pt x="1039667" y="1175207"/>
                </a:lnTo>
                <a:lnTo>
                  <a:pt x="1039667" y="1170964"/>
                </a:lnTo>
                <a:lnTo>
                  <a:pt x="1039667" y="1175207"/>
                </a:lnTo>
                <a:lnTo>
                  <a:pt x="1039667" y="1170964"/>
                </a:lnTo>
                <a:lnTo>
                  <a:pt x="1039667" y="1175207"/>
                </a:lnTo>
                <a:lnTo>
                  <a:pt x="1039667" y="1170964"/>
                </a:lnTo>
                <a:lnTo>
                  <a:pt x="1039667" y="1175207"/>
                </a:lnTo>
                <a:lnTo>
                  <a:pt x="1039667" y="1170964"/>
                </a:lnTo>
                <a:lnTo>
                  <a:pt x="1043910" y="1166722"/>
                </a:lnTo>
                <a:lnTo>
                  <a:pt x="1043910" y="1170964"/>
                </a:lnTo>
                <a:lnTo>
                  <a:pt x="1043910" y="1166722"/>
                </a:lnTo>
                <a:lnTo>
                  <a:pt x="1043910" y="1162479"/>
                </a:lnTo>
                <a:lnTo>
                  <a:pt x="1043910" y="1166722"/>
                </a:lnTo>
                <a:lnTo>
                  <a:pt x="1043910" y="1170964"/>
                </a:lnTo>
                <a:lnTo>
                  <a:pt x="1043910" y="1166722"/>
                </a:lnTo>
                <a:lnTo>
                  <a:pt x="1043910" y="1175207"/>
                </a:lnTo>
                <a:lnTo>
                  <a:pt x="1043910" y="1170964"/>
                </a:lnTo>
                <a:lnTo>
                  <a:pt x="1043910" y="1179450"/>
                </a:lnTo>
                <a:lnTo>
                  <a:pt x="1048154" y="1183692"/>
                </a:lnTo>
                <a:lnTo>
                  <a:pt x="1048154" y="1179450"/>
                </a:lnTo>
                <a:lnTo>
                  <a:pt x="1048154" y="1175207"/>
                </a:lnTo>
                <a:lnTo>
                  <a:pt x="1048154" y="1179450"/>
                </a:lnTo>
                <a:lnTo>
                  <a:pt x="1048154" y="1183692"/>
                </a:lnTo>
                <a:lnTo>
                  <a:pt x="1048154" y="1187935"/>
                </a:lnTo>
                <a:lnTo>
                  <a:pt x="1048154" y="1179450"/>
                </a:lnTo>
                <a:lnTo>
                  <a:pt x="1048154" y="1175207"/>
                </a:lnTo>
                <a:lnTo>
                  <a:pt x="1048154" y="1179450"/>
                </a:lnTo>
                <a:lnTo>
                  <a:pt x="1048154" y="1183692"/>
                </a:lnTo>
                <a:lnTo>
                  <a:pt x="1048154" y="1179450"/>
                </a:lnTo>
                <a:lnTo>
                  <a:pt x="1048154" y="1175207"/>
                </a:lnTo>
                <a:lnTo>
                  <a:pt x="1052397" y="1175207"/>
                </a:lnTo>
                <a:lnTo>
                  <a:pt x="1052397" y="1170964"/>
                </a:lnTo>
                <a:lnTo>
                  <a:pt x="1052397" y="1175207"/>
                </a:lnTo>
                <a:lnTo>
                  <a:pt x="1052397" y="1170964"/>
                </a:lnTo>
                <a:lnTo>
                  <a:pt x="1052397" y="1166722"/>
                </a:lnTo>
                <a:lnTo>
                  <a:pt x="1052397" y="1162479"/>
                </a:lnTo>
                <a:lnTo>
                  <a:pt x="1052397" y="1166722"/>
                </a:lnTo>
                <a:lnTo>
                  <a:pt x="1052397" y="1162479"/>
                </a:lnTo>
                <a:lnTo>
                  <a:pt x="1052397" y="1166722"/>
                </a:lnTo>
                <a:lnTo>
                  <a:pt x="1052397" y="1162479"/>
                </a:lnTo>
                <a:lnTo>
                  <a:pt x="1052397" y="1166722"/>
                </a:lnTo>
                <a:lnTo>
                  <a:pt x="1056641" y="1166722"/>
                </a:lnTo>
                <a:lnTo>
                  <a:pt x="1056641" y="1162479"/>
                </a:lnTo>
                <a:lnTo>
                  <a:pt x="1056641" y="1158236"/>
                </a:lnTo>
                <a:lnTo>
                  <a:pt x="1060885" y="1158236"/>
                </a:lnTo>
                <a:lnTo>
                  <a:pt x="1060885" y="1162479"/>
                </a:lnTo>
                <a:lnTo>
                  <a:pt x="1060885" y="1158236"/>
                </a:lnTo>
                <a:lnTo>
                  <a:pt x="1060885" y="1153994"/>
                </a:lnTo>
                <a:lnTo>
                  <a:pt x="1065128" y="1153994"/>
                </a:lnTo>
                <a:lnTo>
                  <a:pt x="1065128" y="1158236"/>
                </a:lnTo>
                <a:lnTo>
                  <a:pt x="1065128" y="1153994"/>
                </a:lnTo>
                <a:lnTo>
                  <a:pt x="1065128" y="1158236"/>
                </a:lnTo>
                <a:lnTo>
                  <a:pt x="1065128" y="1162479"/>
                </a:lnTo>
                <a:lnTo>
                  <a:pt x="1065128" y="1166722"/>
                </a:lnTo>
                <a:lnTo>
                  <a:pt x="1065128" y="1170964"/>
                </a:lnTo>
                <a:lnTo>
                  <a:pt x="1065128" y="1166722"/>
                </a:lnTo>
                <a:lnTo>
                  <a:pt x="1065128" y="1170964"/>
                </a:lnTo>
                <a:lnTo>
                  <a:pt x="1069372" y="1170964"/>
                </a:lnTo>
                <a:lnTo>
                  <a:pt x="1069372" y="1166722"/>
                </a:lnTo>
                <a:lnTo>
                  <a:pt x="1069372" y="1162479"/>
                </a:lnTo>
                <a:lnTo>
                  <a:pt x="1069372" y="1158236"/>
                </a:lnTo>
                <a:lnTo>
                  <a:pt x="1069372" y="1162479"/>
                </a:lnTo>
                <a:lnTo>
                  <a:pt x="1069372" y="1158236"/>
                </a:lnTo>
                <a:lnTo>
                  <a:pt x="1069372" y="1162479"/>
                </a:lnTo>
                <a:lnTo>
                  <a:pt x="1069372" y="1166722"/>
                </a:lnTo>
                <a:lnTo>
                  <a:pt x="1069372" y="1170964"/>
                </a:lnTo>
                <a:lnTo>
                  <a:pt x="1069372" y="1175207"/>
                </a:lnTo>
                <a:lnTo>
                  <a:pt x="1069372" y="1170964"/>
                </a:lnTo>
                <a:lnTo>
                  <a:pt x="1073615" y="1170964"/>
                </a:lnTo>
                <a:lnTo>
                  <a:pt x="1073615" y="1175207"/>
                </a:lnTo>
                <a:lnTo>
                  <a:pt x="1073615" y="1179450"/>
                </a:lnTo>
                <a:lnTo>
                  <a:pt x="1073615" y="1183692"/>
                </a:lnTo>
                <a:lnTo>
                  <a:pt x="1073615" y="1179450"/>
                </a:lnTo>
                <a:lnTo>
                  <a:pt x="1073615" y="1175207"/>
                </a:lnTo>
                <a:lnTo>
                  <a:pt x="1073615" y="1170964"/>
                </a:lnTo>
                <a:lnTo>
                  <a:pt x="1073615" y="1175207"/>
                </a:lnTo>
                <a:lnTo>
                  <a:pt x="1073615" y="1179450"/>
                </a:lnTo>
                <a:lnTo>
                  <a:pt x="1073615" y="1175207"/>
                </a:lnTo>
                <a:lnTo>
                  <a:pt x="1073615" y="1170964"/>
                </a:lnTo>
                <a:lnTo>
                  <a:pt x="1073615" y="1175207"/>
                </a:lnTo>
                <a:lnTo>
                  <a:pt x="1073615" y="1179450"/>
                </a:lnTo>
                <a:lnTo>
                  <a:pt x="1073615" y="1175207"/>
                </a:lnTo>
                <a:lnTo>
                  <a:pt x="1077859" y="1175207"/>
                </a:lnTo>
                <a:lnTo>
                  <a:pt x="1077859" y="1170964"/>
                </a:lnTo>
                <a:lnTo>
                  <a:pt x="1077859" y="1175207"/>
                </a:lnTo>
                <a:lnTo>
                  <a:pt x="1077859" y="1170964"/>
                </a:lnTo>
                <a:lnTo>
                  <a:pt x="1077859" y="1175207"/>
                </a:lnTo>
                <a:lnTo>
                  <a:pt x="1077859" y="1187935"/>
                </a:lnTo>
                <a:lnTo>
                  <a:pt x="1077859" y="1183692"/>
                </a:lnTo>
                <a:lnTo>
                  <a:pt x="1077859" y="1200663"/>
                </a:lnTo>
                <a:lnTo>
                  <a:pt x="1077859" y="1196420"/>
                </a:lnTo>
                <a:lnTo>
                  <a:pt x="1077859" y="1213391"/>
                </a:lnTo>
                <a:lnTo>
                  <a:pt x="1082102" y="1209148"/>
                </a:lnTo>
                <a:lnTo>
                  <a:pt x="1082102" y="1200663"/>
                </a:lnTo>
                <a:lnTo>
                  <a:pt x="1082102" y="1204905"/>
                </a:lnTo>
                <a:lnTo>
                  <a:pt x="1082102" y="1192177"/>
                </a:lnTo>
                <a:lnTo>
                  <a:pt x="1082102" y="1196420"/>
                </a:lnTo>
                <a:lnTo>
                  <a:pt x="1082102" y="1217633"/>
                </a:lnTo>
                <a:lnTo>
                  <a:pt x="1082102" y="1213391"/>
                </a:lnTo>
                <a:lnTo>
                  <a:pt x="1082102" y="1196420"/>
                </a:lnTo>
                <a:lnTo>
                  <a:pt x="1082102" y="1200663"/>
                </a:lnTo>
                <a:lnTo>
                  <a:pt x="1086346" y="1200663"/>
                </a:lnTo>
                <a:lnTo>
                  <a:pt x="1086346" y="1187935"/>
                </a:lnTo>
                <a:lnTo>
                  <a:pt x="1086346" y="1196420"/>
                </a:lnTo>
                <a:lnTo>
                  <a:pt x="1086346" y="1183692"/>
                </a:lnTo>
                <a:lnTo>
                  <a:pt x="1086346" y="1187935"/>
                </a:lnTo>
                <a:lnTo>
                  <a:pt x="1090589" y="1192177"/>
                </a:lnTo>
                <a:lnTo>
                  <a:pt x="1090589" y="1187935"/>
                </a:lnTo>
                <a:lnTo>
                  <a:pt x="1090589" y="1192177"/>
                </a:lnTo>
                <a:lnTo>
                  <a:pt x="1090589" y="1187935"/>
                </a:lnTo>
                <a:lnTo>
                  <a:pt x="1090589" y="1183692"/>
                </a:lnTo>
                <a:lnTo>
                  <a:pt x="1090589" y="1179450"/>
                </a:lnTo>
                <a:lnTo>
                  <a:pt x="1090589" y="1175207"/>
                </a:lnTo>
                <a:lnTo>
                  <a:pt x="1090589" y="1170964"/>
                </a:lnTo>
                <a:lnTo>
                  <a:pt x="1090589" y="1175207"/>
                </a:lnTo>
                <a:lnTo>
                  <a:pt x="1090589" y="1170964"/>
                </a:lnTo>
                <a:lnTo>
                  <a:pt x="1094833" y="1170964"/>
                </a:lnTo>
                <a:lnTo>
                  <a:pt x="1094833" y="1175207"/>
                </a:lnTo>
                <a:lnTo>
                  <a:pt x="1094833" y="1170964"/>
                </a:lnTo>
                <a:lnTo>
                  <a:pt x="1094833" y="1166722"/>
                </a:lnTo>
                <a:lnTo>
                  <a:pt x="1094833" y="1170964"/>
                </a:lnTo>
                <a:lnTo>
                  <a:pt x="1094833" y="1166722"/>
                </a:lnTo>
                <a:lnTo>
                  <a:pt x="1094833" y="1162479"/>
                </a:lnTo>
                <a:lnTo>
                  <a:pt x="1094833" y="1166722"/>
                </a:lnTo>
                <a:lnTo>
                  <a:pt x="1099076" y="1170964"/>
                </a:lnTo>
                <a:lnTo>
                  <a:pt x="1099076" y="1166722"/>
                </a:lnTo>
                <a:lnTo>
                  <a:pt x="1099076" y="1162479"/>
                </a:lnTo>
                <a:lnTo>
                  <a:pt x="1099076" y="1158236"/>
                </a:lnTo>
                <a:lnTo>
                  <a:pt x="1099076" y="1153994"/>
                </a:lnTo>
                <a:lnTo>
                  <a:pt x="1099076" y="1158236"/>
                </a:lnTo>
                <a:lnTo>
                  <a:pt x="1099076" y="1153994"/>
                </a:lnTo>
                <a:lnTo>
                  <a:pt x="1099076" y="1158236"/>
                </a:lnTo>
                <a:lnTo>
                  <a:pt x="1099076" y="1153994"/>
                </a:lnTo>
                <a:lnTo>
                  <a:pt x="1099076" y="1158236"/>
                </a:lnTo>
                <a:lnTo>
                  <a:pt x="1099076" y="1162479"/>
                </a:lnTo>
                <a:lnTo>
                  <a:pt x="1099076" y="1166722"/>
                </a:lnTo>
                <a:lnTo>
                  <a:pt x="1099076" y="1162479"/>
                </a:lnTo>
                <a:lnTo>
                  <a:pt x="1099076" y="1166722"/>
                </a:lnTo>
                <a:lnTo>
                  <a:pt x="1103320" y="1170964"/>
                </a:lnTo>
                <a:lnTo>
                  <a:pt x="1103320" y="1158236"/>
                </a:lnTo>
                <a:lnTo>
                  <a:pt x="1103320" y="1162479"/>
                </a:lnTo>
                <a:lnTo>
                  <a:pt x="1103320" y="1153994"/>
                </a:lnTo>
                <a:lnTo>
                  <a:pt x="1107563" y="1153994"/>
                </a:lnTo>
                <a:lnTo>
                  <a:pt x="1107563" y="1149751"/>
                </a:lnTo>
                <a:lnTo>
                  <a:pt x="1107563" y="1153994"/>
                </a:lnTo>
                <a:lnTo>
                  <a:pt x="1107563" y="1149751"/>
                </a:lnTo>
                <a:lnTo>
                  <a:pt x="1107563" y="1158236"/>
                </a:lnTo>
                <a:lnTo>
                  <a:pt x="1107563" y="1153994"/>
                </a:lnTo>
                <a:lnTo>
                  <a:pt x="1107563" y="1149751"/>
                </a:lnTo>
                <a:lnTo>
                  <a:pt x="1107563" y="1145509"/>
                </a:lnTo>
                <a:lnTo>
                  <a:pt x="1107563" y="1149751"/>
                </a:lnTo>
                <a:lnTo>
                  <a:pt x="1107563" y="1145509"/>
                </a:lnTo>
                <a:lnTo>
                  <a:pt x="1111807" y="1145509"/>
                </a:lnTo>
                <a:lnTo>
                  <a:pt x="1111807" y="1153994"/>
                </a:lnTo>
                <a:lnTo>
                  <a:pt x="1111807" y="1149751"/>
                </a:lnTo>
                <a:lnTo>
                  <a:pt x="1111807" y="1162479"/>
                </a:lnTo>
                <a:lnTo>
                  <a:pt x="1111807" y="1158236"/>
                </a:lnTo>
                <a:lnTo>
                  <a:pt x="1111807" y="1162479"/>
                </a:lnTo>
                <a:lnTo>
                  <a:pt x="1111807" y="1158236"/>
                </a:lnTo>
                <a:lnTo>
                  <a:pt x="1116050" y="1158236"/>
                </a:lnTo>
                <a:lnTo>
                  <a:pt x="1116050" y="1153994"/>
                </a:lnTo>
                <a:lnTo>
                  <a:pt x="1116050" y="1149751"/>
                </a:lnTo>
                <a:lnTo>
                  <a:pt x="1116050" y="1145509"/>
                </a:lnTo>
                <a:lnTo>
                  <a:pt x="1116050" y="1149751"/>
                </a:lnTo>
                <a:lnTo>
                  <a:pt x="1116050" y="1145509"/>
                </a:lnTo>
                <a:lnTo>
                  <a:pt x="1120294" y="1145509"/>
                </a:lnTo>
                <a:lnTo>
                  <a:pt x="1120294" y="1166722"/>
                </a:lnTo>
                <a:lnTo>
                  <a:pt x="1120294" y="1162479"/>
                </a:lnTo>
                <a:lnTo>
                  <a:pt x="1120294" y="1166722"/>
                </a:lnTo>
                <a:lnTo>
                  <a:pt x="1120294" y="1162479"/>
                </a:lnTo>
                <a:lnTo>
                  <a:pt x="1120294" y="1170964"/>
                </a:lnTo>
                <a:lnTo>
                  <a:pt x="1124538" y="1166722"/>
                </a:lnTo>
                <a:lnTo>
                  <a:pt x="1124538" y="1162479"/>
                </a:lnTo>
                <a:lnTo>
                  <a:pt x="1124538" y="1170964"/>
                </a:lnTo>
                <a:lnTo>
                  <a:pt x="1124538" y="1166722"/>
                </a:lnTo>
                <a:lnTo>
                  <a:pt x="1124538" y="1170964"/>
                </a:lnTo>
                <a:lnTo>
                  <a:pt x="1124538" y="1166722"/>
                </a:lnTo>
                <a:lnTo>
                  <a:pt x="1124538" y="1145509"/>
                </a:lnTo>
                <a:lnTo>
                  <a:pt x="1124538" y="1149751"/>
                </a:lnTo>
                <a:lnTo>
                  <a:pt x="1124538" y="1145509"/>
                </a:lnTo>
                <a:lnTo>
                  <a:pt x="1128781" y="1141266"/>
                </a:lnTo>
                <a:lnTo>
                  <a:pt x="1128781" y="1145509"/>
                </a:lnTo>
                <a:lnTo>
                  <a:pt x="1128781" y="1141266"/>
                </a:lnTo>
                <a:lnTo>
                  <a:pt x="1128781" y="1137023"/>
                </a:lnTo>
                <a:lnTo>
                  <a:pt x="1128781" y="1132781"/>
                </a:lnTo>
                <a:lnTo>
                  <a:pt x="1128781" y="1137023"/>
                </a:lnTo>
                <a:lnTo>
                  <a:pt x="1133025" y="1137023"/>
                </a:lnTo>
                <a:lnTo>
                  <a:pt x="1133025" y="1141266"/>
                </a:lnTo>
                <a:lnTo>
                  <a:pt x="1133025" y="1137023"/>
                </a:lnTo>
                <a:lnTo>
                  <a:pt x="1133025" y="1132781"/>
                </a:lnTo>
                <a:lnTo>
                  <a:pt x="1133025" y="1137023"/>
                </a:lnTo>
                <a:lnTo>
                  <a:pt x="1133025" y="1141266"/>
                </a:lnTo>
                <a:lnTo>
                  <a:pt x="1133025" y="1145509"/>
                </a:lnTo>
                <a:lnTo>
                  <a:pt x="1133025" y="1141266"/>
                </a:lnTo>
                <a:lnTo>
                  <a:pt x="1137268" y="1141266"/>
                </a:lnTo>
                <a:lnTo>
                  <a:pt x="1137268" y="1132781"/>
                </a:lnTo>
                <a:lnTo>
                  <a:pt x="1137268" y="1137023"/>
                </a:lnTo>
                <a:lnTo>
                  <a:pt x="1137268" y="1128538"/>
                </a:lnTo>
                <a:lnTo>
                  <a:pt x="1141512" y="1128538"/>
                </a:lnTo>
                <a:lnTo>
                  <a:pt x="1141512" y="1124295"/>
                </a:lnTo>
                <a:lnTo>
                  <a:pt x="1141512" y="1128538"/>
                </a:lnTo>
                <a:lnTo>
                  <a:pt x="1141512" y="1124295"/>
                </a:lnTo>
                <a:lnTo>
                  <a:pt x="1141512" y="1120053"/>
                </a:lnTo>
                <a:lnTo>
                  <a:pt x="1141512" y="1115810"/>
                </a:lnTo>
                <a:lnTo>
                  <a:pt x="1141512" y="1120053"/>
                </a:lnTo>
                <a:lnTo>
                  <a:pt x="1145755" y="1120053"/>
                </a:lnTo>
                <a:lnTo>
                  <a:pt x="1145755" y="1124295"/>
                </a:lnTo>
                <a:lnTo>
                  <a:pt x="1145755" y="1128538"/>
                </a:lnTo>
                <a:lnTo>
                  <a:pt x="1145755" y="1132781"/>
                </a:lnTo>
                <a:lnTo>
                  <a:pt x="1145755" y="1137023"/>
                </a:lnTo>
                <a:lnTo>
                  <a:pt x="1145755" y="1132781"/>
                </a:lnTo>
                <a:lnTo>
                  <a:pt x="1145755" y="1137023"/>
                </a:lnTo>
                <a:lnTo>
                  <a:pt x="1145755" y="1132781"/>
                </a:lnTo>
                <a:lnTo>
                  <a:pt x="1145755" y="1128538"/>
                </a:lnTo>
                <a:lnTo>
                  <a:pt x="1149999" y="1132781"/>
                </a:lnTo>
                <a:lnTo>
                  <a:pt x="1149999" y="1128538"/>
                </a:lnTo>
                <a:lnTo>
                  <a:pt x="1149999" y="1132781"/>
                </a:lnTo>
                <a:lnTo>
                  <a:pt x="1149999" y="1137023"/>
                </a:lnTo>
                <a:lnTo>
                  <a:pt x="1149999" y="1141266"/>
                </a:lnTo>
                <a:lnTo>
                  <a:pt x="1149999" y="1137023"/>
                </a:lnTo>
                <a:lnTo>
                  <a:pt x="1149999" y="1141266"/>
                </a:lnTo>
                <a:lnTo>
                  <a:pt x="1149999" y="1137023"/>
                </a:lnTo>
                <a:lnTo>
                  <a:pt x="1149999" y="1141266"/>
                </a:lnTo>
                <a:lnTo>
                  <a:pt x="1149999" y="1137023"/>
                </a:lnTo>
                <a:lnTo>
                  <a:pt x="1149999" y="1132781"/>
                </a:lnTo>
                <a:lnTo>
                  <a:pt x="1154242" y="1132781"/>
                </a:lnTo>
                <a:lnTo>
                  <a:pt x="1154242" y="1137023"/>
                </a:lnTo>
                <a:lnTo>
                  <a:pt x="1154242" y="1132781"/>
                </a:lnTo>
                <a:lnTo>
                  <a:pt x="1154242" y="1137023"/>
                </a:lnTo>
                <a:lnTo>
                  <a:pt x="1154242" y="1132781"/>
                </a:lnTo>
                <a:lnTo>
                  <a:pt x="1154242" y="1137023"/>
                </a:lnTo>
                <a:lnTo>
                  <a:pt x="1154242" y="1132781"/>
                </a:lnTo>
                <a:lnTo>
                  <a:pt x="1154242" y="1128538"/>
                </a:lnTo>
                <a:lnTo>
                  <a:pt x="1154242" y="1124295"/>
                </a:lnTo>
                <a:lnTo>
                  <a:pt x="1154242" y="1128538"/>
                </a:lnTo>
                <a:lnTo>
                  <a:pt x="1158486" y="1128538"/>
                </a:lnTo>
                <a:lnTo>
                  <a:pt x="1158486" y="1145509"/>
                </a:lnTo>
                <a:lnTo>
                  <a:pt x="1158486" y="1137023"/>
                </a:lnTo>
                <a:lnTo>
                  <a:pt x="1158486" y="1153994"/>
                </a:lnTo>
                <a:lnTo>
                  <a:pt x="1158486" y="1149751"/>
                </a:lnTo>
                <a:lnTo>
                  <a:pt x="1162729" y="1149751"/>
                </a:lnTo>
                <a:lnTo>
                  <a:pt x="1162729" y="1153994"/>
                </a:lnTo>
                <a:lnTo>
                  <a:pt x="1162729" y="1158236"/>
                </a:lnTo>
                <a:lnTo>
                  <a:pt x="1162729" y="1162479"/>
                </a:lnTo>
                <a:lnTo>
                  <a:pt x="1162729" y="1166722"/>
                </a:lnTo>
                <a:lnTo>
                  <a:pt x="1162729" y="1158236"/>
                </a:lnTo>
                <a:lnTo>
                  <a:pt x="1162729" y="1153994"/>
                </a:lnTo>
                <a:lnTo>
                  <a:pt x="1162729" y="1158236"/>
                </a:lnTo>
                <a:lnTo>
                  <a:pt x="1162729" y="1153994"/>
                </a:lnTo>
                <a:lnTo>
                  <a:pt x="1162729" y="1158236"/>
                </a:lnTo>
                <a:lnTo>
                  <a:pt x="1162729" y="1149751"/>
                </a:lnTo>
                <a:lnTo>
                  <a:pt x="1162729" y="1153994"/>
                </a:lnTo>
                <a:lnTo>
                  <a:pt x="1162729" y="1149751"/>
                </a:lnTo>
                <a:lnTo>
                  <a:pt x="1162729" y="1153994"/>
                </a:lnTo>
                <a:lnTo>
                  <a:pt x="1162729" y="1158236"/>
                </a:lnTo>
                <a:lnTo>
                  <a:pt x="1162729" y="1153994"/>
                </a:lnTo>
                <a:lnTo>
                  <a:pt x="1162729" y="1149751"/>
                </a:lnTo>
                <a:lnTo>
                  <a:pt x="1162729" y="1153994"/>
                </a:lnTo>
                <a:lnTo>
                  <a:pt x="1166973" y="1153994"/>
                </a:lnTo>
                <a:lnTo>
                  <a:pt x="1166973" y="1149751"/>
                </a:lnTo>
                <a:lnTo>
                  <a:pt x="1166973" y="1153994"/>
                </a:lnTo>
                <a:lnTo>
                  <a:pt x="1166973" y="1158236"/>
                </a:lnTo>
                <a:lnTo>
                  <a:pt x="1166973" y="1153994"/>
                </a:lnTo>
                <a:lnTo>
                  <a:pt x="1166973" y="1158236"/>
                </a:lnTo>
                <a:lnTo>
                  <a:pt x="1166973" y="1153994"/>
                </a:lnTo>
                <a:lnTo>
                  <a:pt x="1166973" y="1149751"/>
                </a:lnTo>
                <a:lnTo>
                  <a:pt x="1166973" y="1145509"/>
                </a:lnTo>
                <a:lnTo>
                  <a:pt x="1166973" y="1141266"/>
                </a:lnTo>
                <a:lnTo>
                  <a:pt x="1166973" y="1145509"/>
                </a:lnTo>
                <a:lnTo>
                  <a:pt x="1171216" y="1145509"/>
                </a:lnTo>
                <a:lnTo>
                  <a:pt x="1171216" y="1141266"/>
                </a:lnTo>
                <a:lnTo>
                  <a:pt x="1171216" y="1145509"/>
                </a:lnTo>
                <a:lnTo>
                  <a:pt x="1171216" y="1149751"/>
                </a:lnTo>
                <a:lnTo>
                  <a:pt x="1171216" y="1158236"/>
                </a:lnTo>
                <a:lnTo>
                  <a:pt x="1171216" y="1153994"/>
                </a:lnTo>
                <a:lnTo>
                  <a:pt x="1171216" y="1166722"/>
                </a:lnTo>
                <a:lnTo>
                  <a:pt x="1171216" y="1162479"/>
                </a:lnTo>
                <a:lnTo>
                  <a:pt x="1171216" y="1158236"/>
                </a:lnTo>
                <a:lnTo>
                  <a:pt x="1171216" y="1162479"/>
                </a:lnTo>
                <a:lnTo>
                  <a:pt x="1171216" y="1158236"/>
                </a:lnTo>
                <a:lnTo>
                  <a:pt x="1175460" y="1158236"/>
                </a:lnTo>
                <a:lnTo>
                  <a:pt x="1175460" y="1153994"/>
                </a:lnTo>
                <a:lnTo>
                  <a:pt x="1175460" y="1158236"/>
                </a:lnTo>
                <a:lnTo>
                  <a:pt x="1175460" y="1162479"/>
                </a:lnTo>
                <a:lnTo>
                  <a:pt x="1175460" y="1166722"/>
                </a:lnTo>
                <a:lnTo>
                  <a:pt x="1175460" y="1170964"/>
                </a:lnTo>
                <a:lnTo>
                  <a:pt x="1175460" y="1175207"/>
                </a:lnTo>
                <a:lnTo>
                  <a:pt x="1175460" y="1179450"/>
                </a:lnTo>
                <a:lnTo>
                  <a:pt x="1175460" y="1175207"/>
                </a:lnTo>
                <a:lnTo>
                  <a:pt x="1175460" y="1170964"/>
                </a:lnTo>
                <a:lnTo>
                  <a:pt x="1175460" y="1175207"/>
                </a:lnTo>
                <a:lnTo>
                  <a:pt x="1175460" y="1170964"/>
                </a:lnTo>
                <a:lnTo>
                  <a:pt x="1179704" y="1166722"/>
                </a:lnTo>
                <a:lnTo>
                  <a:pt x="1179704" y="1162479"/>
                </a:lnTo>
                <a:lnTo>
                  <a:pt x="1179704" y="1166722"/>
                </a:lnTo>
                <a:lnTo>
                  <a:pt x="1179704" y="1175207"/>
                </a:lnTo>
                <a:lnTo>
                  <a:pt x="1179704" y="1162479"/>
                </a:lnTo>
                <a:lnTo>
                  <a:pt x="1179704" y="1166722"/>
                </a:lnTo>
                <a:lnTo>
                  <a:pt x="1179704" y="1170964"/>
                </a:lnTo>
                <a:lnTo>
                  <a:pt x="1179704" y="1175207"/>
                </a:lnTo>
                <a:lnTo>
                  <a:pt x="1179704" y="1179450"/>
                </a:lnTo>
                <a:lnTo>
                  <a:pt x="1183947" y="1179450"/>
                </a:lnTo>
                <a:lnTo>
                  <a:pt x="1183947" y="1192177"/>
                </a:lnTo>
                <a:lnTo>
                  <a:pt x="1183947" y="1187935"/>
                </a:lnTo>
                <a:lnTo>
                  <a:pt x="1183947" y="1200663"/>
                </a:lnTo>
                <a:lnTo>
                  <a:pt x="1183947" y="1196420"/>
                </a:lnTo>
                <a:lnTo>
                  <a:pt x="1183947" y="1209148"/>
                </a:lnTo>
                <a:lnTo>
                  <a:pt x="1183947" y="1204905"/>
                </a:lnTo>
                <a:lnTo>
                  <a:pt x="1183947" y="1230361"/>
                </a:lnTo>
                <a:lnTo>
                  <a:pt x="1183947" y="1217633"/>
                </a:lnTo>
                <a:lnTo>
                  <a:pt x="1183947" y="1200663"/>
                </a:lnTo>
                <a:lnTo>
                  <a:pt x="1183947" y="1209148"/>
                </a:lnTo>
                <a:lnTo>
                  <a:pt x="1183947" y="1204905"/>
                </a:lnTo>
                <a:lnTo>
                  <a:pt x="1183947" y="1213391"/>
                </a:lnTo>
                <a:lnTo>
                  <a:pt x="1188191" y="1204905"/>
                </a:lnTo>
                <a:lnTo>
                  <a:pt x="1188191" y="1209148"/>
                </a:lnTo>
                <a:lnTo>
                  <a:pt x="1188191" y="1204905"/>
                </a:lnTo>
                <a:lnTo>
                  <a:pt x="1188191" y="1221876"/>
                </a:lnTo>
                <a:lnTo>
                  <a:pt x="1188191" y="1217633"/>
                </a:lnTo>
                <a:lnTo>
                  <a:pt x="1188191" y="1213391"/>
                </a:lnTo>
                <a:lnTo>
                  <a:pt x="1188191" y="1209148"/>
                </a:lnTo>
                <a:lnTo>
                  <a:pt x="1188191" y="1204905"/>
                </a:lnTo>
                <a:lnTo>
                  <a:pt x="1188191" y="1200663"/>
                </a:lnTo>
                <a:lnTo>
                  <a:pt x="1188191" y="1204905"/>
                </a:lnTo>
                <a:lnTo>
                  <a:pt x="1188191" y="1200663"/>
                </a:lnTo>
                <a:lnTo>
                  <a:pt x="1188191" y="1204905"/>
                </a:lnTo>
                <a:lnTo>
                  <a:pt x="1192434" y="1209148"/>
                </a:lnTo>
                <a:lnTo>
                  <a:pt x="1192434" y="1213391"/>
                </a:lnTo>
                <a:lnTo>
                  <a:pt x="1192434" y="1209148"/>
                </a:lnTo>
                <a:lnTo>
                  <a:pt x="1192434" y="1204905"/>
                </a:lnTo>
                <a:lnTo>
                  <a:pt x="1192434" y="1187935"/>
                </a:lnTo>
                <a:lnTo>
                  <a:pt x="1192434" y="1192177"/>
                </a:lnTo>
                <a:lnTo>
                  <a:pt x="1192434" y="1183692"/>
                </a:lnTo>
                <a:lnTo>
                  <a:pt x="1192434" y="1187935"/>
                </a:lnTo>
                <a:lnTo>
                  <a:pt x="1192434" y="1179450"/>
                </a:lnTo>
                <a:lnTo>
                  <a:pt x="1196678" y="1175207"/>
                </a:lnTo>
                <a:lnTo>
                  <a:pt x="1196678" y="1179450"/>
                </a:lnTo>
                <a:lnTo>
                  <a:pt x="1196678" y="1183692"/>
                </a:lnTo>
                <a:lnTo>
                  <a:pt x="1196678" y="1179450"/>
                </a:lnTo>
                <a:lnTo>
                  <a:pt x="1196678" y="1183692"/>
                </a:lnTo>
                <a:lnTo>
                  <a:pt x="1196678" y="1179450"/>
                </a:lnTo>
                <a:lnTo>
                  <a:pt x="1196678" y="1183692"/>
                </a:lnTo>
                <a:lnTo>
                  <a:pt x="1196678" y="1179450"/>
                </a:lnTo>
                <a:lnTo>
                  <a:pt x="1196678" y="1183692"/>
                </a:lnTo>
                <a:lnTo>
                  <a:pt x="1196678" y="1179450"/>
                </a:lnTo>
                <a:lnTo>
                  <a:pt x="1196678" y="1175207"/>
                </a:lnTo>
                <a:lnTo>
                  <a:pt x="1200921" y="1170964"/>
                </a:lnTo>
                <a:lnTo>
                  <a:pt x="1200921" y="1162479"/>
                </a:lnTo>
                <a:lnTo>
                  <a:pt x="1200921" y="1166722"/>
                </a:lnTo>
                <a:lnTo>
                  <a:pt x="1200921" y="1162479"/>
                </a:lnTo>
                <a:lnTo>
                  <a:pt x="1200921" y="1166722"/>
                </a:lnTo>
                <a:lnTo>
                  <a:pt x="1200921" y="1158236"/>
                </a:lnTo>
                <a:lnTo>
                  <a:pt x="1200921" y="1162479"/>
                </a:lnTo>
                <a:lnTo>
                  <a:pt x="1200921" y="1149751"/>
                </a:lnTo>
                <a:lnTo>
                  <a:pt x="1205165" y="1149751"/>
                </a:lnTo>
                <a:lnTo>
                  <a:pt x="1205165" y="1145509"/>
                </a:lnTo>
                <a:lnTo>
                  <a:pt x="1205165" y="1141266"/>
                </a:lnTo>
                <a:lnTo>
                  <a:pt x="1205165" y="1145509"/>
                </a:lnTo>
                <a:lnTo>
                  <a:pt x="1205165" y="1149751"/>
                </a:lnTo>
                <a:lnTo>
                  <a:pt x="1205165" y="1145509"/>
                </a:lnTo>
                <a:lnTo>
                  <a:pt x="1205165" y="1141266"/>
                </a:lnTo>
                <a:lnTo>
                  <a:pt x="1205165" y="1137023"/>
                </a:lnTo>
                <a:lnTo>
                  <a:pt x="1205165" y="1132781"/>
                </a:lnTo>
                <a:lnTo>
                  <a:pt x="1205165" y="1137023"/>
                </a:lnTo>
                <a:lnTo>
                  <a:pt x="1209408" y="1137023"/>
                </a:lnTo>
                <a:lnTo>
                  <a:pt x="1209408" y="1132781"/>
                </a:lnTo>
                <a:lnTo>
                  <a:pt x="1209408" y="1128538"/>
                </a:lnTo>
                <a:lnTo>
                  <a:pt x="1209408" y="1124295"/>
                </a:lnTo>
                <a:lnTo>
                  <a:pt x="1209408" y="1128538"/>
                </a:lnTo>
                <a:lnTo>
                  <a:pt x="1209408" y="1132781"/>
                </a:lnTo>
                <a:lnTo>
                  <a:pt x="1213652" y="1137023"/>
                </a:lnTo>
                <a:lnTo>
                  <a:pt x="1213652" y="1132781"/>
                </a:lnTo>
                <a:lnTo>
                  <a:pt x="1213652" y="1137023"/>
                </a:lnTo>
                <a:lnTo>
                  <a:pt x="1213652" y="1141266"/>
                </a:lnTo>
                <a:lnTo>
                  <a:pt x="1213652" y="1137023"/>
                </a:lnTo>
                <a:lnTo>
                  <a:pt x="1213652" y="1141266"/>
                </a:lnTo>
                <a:lnTo>
                  <a:pt x="1213652" y="1132781"/>
                </a:lnTo>
                <a:lnTo>
                  <a:pt x="1213652" y="1137023"/>
                </a:lnTo>
                <a:lnTo>
                  <a:pt x="1213652" y="1141266"/>
                </a:lnTo>
                <a:lnTo>
                  <a:pt x="1213652" y="1145509"/>
                </a:lnTo>
                <a:lnTo>
                  <a:pt x="1213652" y="1141266"/>
                </a:lnTo>
                <a:lnTo>
                  <a:pt x="1213652" y="1145509"/>
                </a:lnTo>
                <a:lnTo>
                  <a:pt x="1213652" y="1141266"/>
                </a:lnTo>
                <a:lnTo>
                  <a:pt x="1213652" y="1137023"/>
                </a:lnTo>
                <a:lnTo>
                  <a:pt x="1217895" y="1137023"/>
                </a:lnTo>
                <a:lnTo>
                  <a:pt x="1217895" y="1141266"/>
                </a:lnTo>
                <a:lnTo>
                  <a:pt x="1217895" y="1145509"/>
                </a:lnTo>
                <a:lnTo>
                  <a:pt x="1217895" y="1149751"/>
                </a:lnTo>
                <a:lnTo>
                  <a:pt x="1217895" y="1153994"/>
                </a:lnTo>
                <a:lnTo>
                  <a:pt x="1217895" y="1149751"/>
                </a:lnTo>
                <a:lnTo>
                  <a:pt x="1217895" y="1141266"/>
                </a:lnTo>
                <a:lnTo>
                  <a:pt x="1217895" y="1137023"/>
                </a:lnTo>
                <a:lnTo>
                  <a:pt x="1217895" y="1141266"/>
                </a:lnTo>
                <a:lnTo>
                  <a:pt x="1217895" y="1137023"/>
                </a:lnTo>
                <a:lnTo>
                  <a:pt x="1217895" y="1141266"/>
                </a:lnTo>
                <a:lnTo>
                  <a:pt x="1222139" y="1137023"/>
                </a:lnTo>
                <a:lnTo>
                  <a:pt x="1222139" y="1132781"/>
                </a:lnTo>
                <a:lnTo>
                  <a:pt x="1222139" y="1137023"/>
                </a:lnTo>
                <a:lnTo>
                  <a:pt x="1222139" y="1141266"/>
                </a:lnTo>
                <a:lnTo>
                  <a:pt x="1222139" y="1137023"/>
                </a:lnTo>
                <a:lnTo>
                  <a:pt x="1222139" y="1141266"/>
                </a:lnTo>
                <a:lnTo>
                  <a:pt x="1222139" y="1145509"/>
                </a:lnTo>
                <a:lnTo>
                  <a:pt x="1222139" y="1141266"/>
                </a:lnTo>
                <a:lnTo>
                  <a:pt x="1222139" y="1137023"/>
                </a:lnTo>
                <a:lnTo>
                  <a:pt x="1222139" y="1141266"/>
                </a:lnTo>
                <a:lnTo>
                  <a:pt x="1222139" y="1137023"/>
                </a:lnTo>
                <a:lnTo>
                  <a:pt x="1222139" y="1141266"/>
                </a:lnTo>
                <a:lnTo>
                  <a:pt x="1222139" y="1145509"/>
                </a:lnTo>
                <a:lnTo>
                  <a:pt x="1222139" y="1149751"/>
                </a:lnTo>
                <a:lnTo>
                  <a:pt x="1222139" y="1153994"/>
                </a:lnTo>
                <a:lnTo>
                  <a:pt x="1226383" y="1153994"/>
                </a:lnTo>
                <a:lnTo>
                  <a:pt x="1226383" y="1158236"/>
                </a:lnTo>
                <a:lnTo>
                  <a:pt x="1226383" y="1149751"/>
                </a:lnTo>
                <a:lnTo>
                  <a:pt x="1226383" y="1162479"/>
                </a:lnTo>
                <a:lnTo>
                  <a:pt x="1226383" y="1158236"/>
                </a:lnTo>
                <a:lnTo>
                  <a:pt x="1226383" y="1141266"/>
                </a:lnTo>
                <a:lnTo>
                  <a:pt x="1226383" y="1145509"/>
                </a:lnTo>
                <a:lnTo>
                  <a:pt x="1226383" y="1132781"/>
                </a:lnTo>
                <a:lnTo>
                  <a:pt x="1226383" y="1137023"/>
                </a:lnTo>
                <a:lnTo>
                  <a:pt x="1230626" y="1137023"/>
                </a:lnTo>
                <a:lnTo>
                  <a:pt x="1230626" y="1128538"/>
                </a:lnTo>
                <a:lnTo>
                  <a:pt x="1230626" y="1132781"/>
                </a:lnTo>
                <a:lnTo>
                  <a:pt x="1230626" y="1124295"/>
                </a:lnTo>
                <a:lnTo>
                  <a:pt x="1230626" y="1128538"/>
                </a:lnTo>
                <a:lnTo>
                  <a:pt x="1230626" y="1124295"/>
                </a:lnTo>
                <a:lnTo>
                  <a:pt x="1230626" y="1128538"/>
                </a:lnTo>
                <a:lnTo>
                  <a:pt x="1230626" y="1124295"/>
                </a:lnTo>
                <a:lnTo>
                  <a:pt x="1230626" y="1128538"/>
                </a:lnTo>
                <a:lnTo>
                  <a:pt x="1230626" y="1124295"/>
                </a:lnTo>
                <a:lnTo>
                  <a:pt x="1234870" y="1124295"/>
                </a:lnTo>
                <a:lnTo>
                  <a:pt x="1234870" y="1120053"/>
                </a:lnTo>
                <a:lnTo>
                  <a:pt x="1234870" y="1115810"/>
                </a:lnTo>
                <a:lnTo>
                  <a:pt x="1234870" y="1120053"/>
                </a:lnTo>
                <a:lnTo>
                  <a:pt x="1234870" y="1115810"/>
                </a:lnTo>
                <a:lnTo>
                  <a:pt x="1239113" y="1111568"/>
                </a:lnTo>
                <a:lnTo>
                  <a:pt x="1239113" y="1115810"/>
                </a:lnTo>
                <a:lnTo>
                  <a:pt x="1239113" y="1120053"/>
                </a:lnTo>
                <a:lnTo>
                  <a:pt x="1239113" y="1124295"/>
                </a:lnTo>
                <a:lnTo>
                  <a:pt x="1239113" y="1120053"/>
                </a:lnTo>
                <a:lnTo>
                  <a:pt x="1239113" y="1124295"/>
                </a:lnTo>
                <a:lnTo>
                  <a:pt x="1239113" y="1120053"/>
                </a:lnTo>
                <a:lnTo>
                  <a:pt x="1239113" y="1115810"/>
                </a:lnTo>
                <a:lnTo>
                  <a:pt x="1239113" y="1111568"/>
                </a:lnTo>
                <a:lnTo>
                  <a:pt x="1239113" y="1115810"/>
                </a:lnTo>
                <a:lnTo>
                  <a:pt x="1243357" y="1120053"/>
                </a:lnTo>
                <a:lnTo>
                  <a:pt x="1243357" y="1115810"/>
                </a:lnTo>
                <a:lnTo>
                  <a:pt x="1243357" y="1120053"/>
                </a:lnTo>
                <a:lnTo>
                  <a:pt x="1243357" y="1115810"/>
                </a:lnTo>
                <a:lnTo>
                  <a:pt x="1243357" y="1120053"/>
                </a:lnTo>
                <a:lnTo>
                  <a:pt x="1243357" y="1115810"/>
                </a:lnTo>
                <a:lnTo>
                  <a:pt x="1243357" y="1120053"/>
                </a:lnTo>
                <a:lnTo>
                  <a:pt x="1243357" y="1124295"/>
                </a:lnTo>
                <a:lnTo>
                  <a:pt x="1243357" y="1120053"/>
                </a:lnTo>
                <a:lnTo>
                  <a:pt x="1243357" y="1124295"/>
                </a:lnTo>
                <a:lnTo>
                  <a:pt x="1243357" y="1120053"/>
                </a:lnTo>
                <a:lnTo>
                  <a:pt x="1247600" y="1115810"/>
                </a:lnTo>
                <a:lnTo>
                  <a:pt x="1247600" y="1111568"/>
                </a:lnTo>
                <a:lnTo>
                  <a:pt x="1247600" y="1107325"/>
                </a:lnTo>
                <a:lnTo>
                  <a:pt x="1247600" y="1111568"/>
                </a:lnTo>
                <a:lnTo>
                  <a:pt x="1247600" y="1107325"/>
                </a:lnTo>
                <a:lnTo>
                  <a:pt x="1247600" y="1111568"/>
                </a:lnTo>
                <a:lnTo>
                  <a:pt x="1247600" y="1115810"/>
                </a:lnTo>
                <a:lnTo>
                  <a:pt x="1251844" y="1120053"/>
                </a:lnTo>
                <a:lnTo>
                  <a:pt x="1251844" y="1115810"/>
                </a:lnTo>
                <a:lnTo>
                  <a:pt x="1251844" y="1111568"/>
                </a:lnTo>
                <a:lnTo>
                  <a:pt x="1251844" y="1115810"/>
                </a:lnTo>
                <a:lnTo>
                  <a:pt x="1251844" y="1120053"/>
                </a:lnTo>
                <a:lnTo>
                  <a:pt x="1251844" y="1115810"/>
                </a:lnTo>
                <a:lnTo>
                  <a:pt x="1251844" y="1111568"/>
                </a:lnTo>
                <a:lnTo>
                  <a:pt x="1251844" y="1107325"/>
                </a:lnTo>
                <a:lnTo>
                  <a:pt x="1251844" y="1103082"/>
                </a:lnTo>
                <a:lnTo>
                  <a:pt x="1251844" y="1107325"/>
                </a:lnTo>
                <a:lnTo>
                  <a:pt x="1251844" y="1103082"/>
                </a:lnTo>
                <a:lnTo>
                  <a:pt x="1256087" y="1103082"/>
                </a:lnTo>
                <a:lnTo>
                  <a:pt x="1256087" y="1094597"/>
                </a:lnTo>
                <a:lnTo>
                  <a:pt x="1256087" y="1098840"/>
                </a:lnTo>
                <a:lnTo>
                  <a:pt x="1256087" y="1094597"/>
                </a:lnTo>
                <a:lnTo>
                  <a:pt x="1256087" y="1103082"/>
                </a:lnTo>
                <a:lnTo>
                  <a:pt x="1256087" y="1098840"/>
                </a:lnTo>
                <a:lnTo>
                  <a:pt x="1256087" y="1094597"/>
                </a:lnTo>
                <a:lnTo>
                  <a:pt x="1256087" y="1090354"/>
                </a:lnTo>
                <a:lnTo>
                  <a:pt x="1256087" y="1094597"/>
                </a:lnTo>
                <a:lnTo>
                  <a:pt x="1256087" y="1090354"/>
                </a:lnTo>
                <a:lnTo>
                  <a:pt x="1256087" y="1094597"/>
                </a:lnTo>
                <a:lnTo>
                  <a:pt x="1260331" y="1094597"/>
                </a:lnTo>
                <a:lnTo>
                  <a:pt x="1260331" y="1107325"/>
                </a:lnTo>
                <a:lnTo>
                  <a:pt x="1260331" y="1098840"/>
                </a:lnTo>
                <a:lnTo>
                  <a:pt x="1260331" y="1111568"/>
                </a:lnTo>
                <a:lnTo>
                  <a:pt x="1260331" y="1107325"/>
                </a:lnTo>
                <a:lnTo>
                  <a:pt x="1260331" y="1103082"/>
                </a:lnTo>
                <a:lnTo>
                  <a:pt x="1260331" y="1107325"/>
                </a:lnTo>
                <a:lnTo>
                  <a:pt x="1264574" y="1103082"/>
                </a:lnTo>
                <a:lnTo>
                  <a:pt x="1264574" y="1115810"/>
                </a:lnTo>
                <a:lnTo>
                  <a:pt x="1264574" y="1107325"/>
                </a:lnTo>
                <a:lnTo>
                  <a:pt x="1264574" y="1115810"/>
                </a:lnTo>
                <a:lnTo>
                  <a:pt x="1264574" y="1107325"/>
                </a:lnTo>
                <a:lnTo>
                  <a:pt x="1264574" y="1111568"/>
                </a:lnTo>
                <a:lnTo>
                  <a:pt x="1264574" y="1107325"/>
                </a:lnTo>
                <a:lnTo>
                  <a:pt x="1264574" y="1120053"/>
                </a:lnTo>
                <a:lnTo>
                  <a:pt x="1264574" y="1115810"/>
                </a:lnTo>
                <a:lnTo>
                  <a:pt x="1264574" y="1111568"/>
                </a:lnTo>
                <a:lnTo>
                  <a:pt x="1268818" y="1111568"/>
                </a:lnTo>
                <a:lnTo>
                  <a:pt x="1268818" y="1124295"/>
                </a:lnTo>
                <a:lnTo>
                  <a:pt x="1268818" y="1120053"/>
                </a:lnTo>
                <a:lnTo>
                  <a:pt x="1268818" y="1132781"/>
                </a:lnTo>
                <a:lnTo>
                  <a:pt x="1268818" y="1128538"/>
                </a:lnTo>
                <a:lnTo>
                  <a:pt x="1268818" y="1120053"/>
                </a:lnTo>
                <a:lnTo>
                  <a:pt x="1268818" y="1128538"/>
                </a:lnTo>
                <a:lnTo>
                  <a:pt x="1268818" y="1115810"/>
                </a:lnTo>
                <a:lnTo>
                  <a:pt x="1268818" y="1132781"/>
                </a:lnTo>
                <a:lnTo>
                  <a:pt x="1268818" y="1128538"/>
                </a:lnTo>
                <a:lnTo>
                  <a:pt x="1268818" y="1124295"/>
                </a:lnTo>
                <a:lnTo>
                  <a:pt x="1273061" y="1128538"/>
                </a:lnTo>
                <a:lnTo>
                  <a:pt x="1273061" y="1132781"/>
                </a:lnTo>
                <a:lnTo>
                  <a:pt x="1273061" y="1124295"/>
                </a:lnTo>
                <a:lnTo>
                  <a:pt x="1273061" y="1128538"/>
                </a:lnTo>
                <a:lnTo>
                  <a:pt x="1273061" y="1115810"/>
                </a:lnTo>
                <a:lnTo>
                  <a:pt x="1273061" y="1120053"/>
                </a:lnTo>
                <a:lnTo>
                  <a:pt x="1273061" y="1132781"/>
                </a:lnTo>
                <a:lnTo>
                  <a:pt x="1273061" y="1128538"/>
                </a:lnTo>
                <a:lnTo>
                  <a:pt x="1273061" y="1137023"/>
                </a:lnTo>
                <a:lnTo>
                  <a:pt x="1273061" y="1132781"/>
                </a:lnTo>
                <a:lnTo>
                  <a:pt x="1277305" y="1132781"/>
                </a:lnTo>
                <a:lnTo>
                  <a:pt x="1277305" y="1124295"/>
                </a:lnTo>
                <a:lnTo>
                  <a:pt x="1277305" y="1128538"/>
                </a:lnTo>
                <a:lnTo>
                  <a:pt x="1277305" y="1115810"/>
                </a:lnTo>
                <a:lnTo>
                  <a:pt x="1277305" y="1120053"/>
                </a:lnTo>
                <a:lnTo>
                  <a:pt x="1277305" y="1111568"/>
                </a:lnTo>
                <a:lnTo>
                  <a:pt x="1277305" y="1115810"/>
                </a:lnTo>
                <a:lnTo>
                  <a:pt x="1277305" y="1111568"/>
                </a:lnTo>
                <a:lnTo>
                  <a:pt x="1277305" y="1115810"/>
                </a:lnTo>
                <a:lnTo>
                  <a:pt x="1277305" y="1111568"/>
                </a:lnTo>
                <a:lnTo>
                  <a:pt x="1277305" y="1115810"/>
                </a:lnTo>
                <a:lnTo>
                  <a:pt x="1281549" y="1115810"/>
                </a:lnTo>
                <a:lnTo>
                  <a:pt x="1281549" y="1111568"/>
                </a:lnTo>
                <a:lnTo>
                  <a:pt x="1281549" y="1115810"/>
                </a:lnTo>
                <a:lnTo>
                  <a:pt x="1281549" y="1111568"/>
                </a:lnTo>
                <a:lnTo>
                  <a:pt x="1281549" y="1115810"/>
                </a:lnTo>
                <a:lnTo>
                  <a:pt x="1281549" y="1124295"/>
                </a:lnTo>
                <a:lnTo>
                  <a:pt x="1281549" y="1120053"/>
                </a:lnTo>
                <a:lnTo>
                  <a:pt x="1281549" y="1132781"/>
                </a:lnTo>
                <a:lnTo>
                  <a:pt x="1281549" y="1128538"/>
                </a:lnTo>
                <a:lnTo>
                  <a:pt x="1281549" y="1141266"/>
                </a:lnTo>
                <a:lnTo>
                  <a:pt x="1281549" y="1137023"/>
                </a:lnTo>
                <a:lnTo>
                  <a:pt x="1281549" y="1149751"/>
                </a:lnTo>
                <a:lnTo>
                  <a:pt x="1281549" y="1145509"/>
                </a:lnTo>
                <a:lnTo>
                  <a:pt x="1281549" y="1158236"/>
                </a:lnTo>
                <a:lnTo>
                  <a:pt x="1281549" y="1153994"/>
                </a:lnTo>
                <a:lnTo>
                  <a:pt x="1281549" y="1145509"/>
                </a:lnTo>
                <a:lnTo>
                  <a:pt x="1281549" y="1141266"/>
                </a:lnTo>
                <a:lnTo>
                  <a:pt x="1281549" y="1149751"/>
                </a:lnTo>
                <a:lnTo>
                  <a:pt x="1281549" y="1153994"/>
                </a:lnTo>
                <a:lnTo>
                  <a:pt x="1285792" y="1158236"/>
                </a:lnTo>
                <a:lnTo>
                  <a:pt x="1285792" y="1153994"/>
                </a:lnTo>
                <a:lnTo>
                  <a:pt x="1285792" y="1158236"/>
                </a:lnTo>
                <a:lnTo>
                  <a:pt x="1285792" y="1149751"/>
                </a:lnTo>
                <a:lnTo>
                  <a:pt x="1285792" y="1153994"/>
                </a:lnTo>
                <a:lnTo>
                  <a:pt x="1285792" y="1158236"/>
                </a:lnTo>
                <a:lnTo>
                  <a:pt x="1285792" y="1149751"/>
                </a:lnTo>
                <a:lnTo>
                  <a:pt x="1285792" y="1145509"/>
                </a:lnTo>
                <a:lnTo>
                  <a:pt x="1285792" y="1137023"/>
                </a:lnTo>
                <a:lnTo>
                  <a:pt x="1285792" y="1141266"/>
                </a:lnTo>
                <a:lnTo>
                  <a:pt x="1285792" y="1149751"/>
                </a:lnTo>
                <a:lnTo>
                  <a:pt x="1285792" y="1153994"/>
                </a:lnTo>
                <a:lnTo>
                  <a:pt x="1285792" y="1158236"/>
                </a:lnTo>
                <a:lnTo>
                  <a:pt x="1285792" y="1153994"/>
                </a:lnTo>
                <a:lnTo>
                  <a:pt x="1285792" y="1145509"/>
                </a:lnTo>
                <a:lnTo>
                  <a:pt x="1285792" y="1149751"/>
                </a:lnTo>
                <a:lnTo>
                  <a:pt x="1285792" y="1145509"/>
                </a:lnTo>
                <a:lnTo>
                  <a:pt x="1285792" y="1149751"/>
                </a:lnTo>
                <a:lnTo>
                  <a:pt x="1285792" y="1145509"/>
                </a:lnTo>
                <a:lnTo>
                  <a:pt x="1285792" y="1158236"/>
                </a:lnTo>
                <a:lnTo>
                  <a:pt x="1290036" y="1153994"/>
                </a:lnTo>
                <a:lnTo>
                  <a:pt x="1290036" y="1158236"/>
                </a:lnTo>
                <a:lnTo>
                  <a:pt x="1290036" y="1162479"/>
                </a:lnTo>
                <a:lnTo>
                  <a:pt x="1290036" y="1158236"/>
                </a:lnTo>
                <a:lnTo>
                  <a:pt x="1290036" y="1145509"/>
                </a:lnTo>
                <a:lnTo>
                  <a:pt x="1290036" y="1149751"/>
                </a:lnTo>
                <a:lnTo>
                  <a:pt x="1290036" y="1141266"/>
                </a:lnTo>
                <a:lnTo>
                  <a:pt x="1290036" y="1145509"/>
                </a:lnTo>
                <a:lnTo>
                  <a:pt x="1290036" y="1137023"/>
                </a:lnTo>
                <a:lnTo>
                  <a:pt x="1290036" y="1141266"/>
                </a:lnTo>
                <a:lnTo>
                  <a:pt x="1290036" y="1145509"/>
                </a:lnTo>
                <a:lnTo>
                  <a:pt x="1290036" y="1141266"/>
                </a:lnTo>
                <a:lnTo>
                  <a:pt x="1290036" y="1153994"/>
                </a:lnTo>
                <a:lnTo>
                  <a:pt x="1294279" y="1153994"/>
                </a:lnTo>
                <a:lnTo>
                  <a:pt x="1294279" y="1158236"/>
                </a:lnTo>
                <a:lnTo>
                  <a:pt x="1294279" y="1153994"/>
                </a:lnTo>
                <a:lnTo>
                  <a:pt x="1294279" y="1149751"/>
                </a:lnTo>
                <a:lnTo>
                  <a:pt x="1294279" y="1153994"/>
                </a:lnTo>
                <a:lnTo>
                  <a:pt x="1294279" y="1166722"/>
                </a:lnTo>
                <a:lnTo>
                  <a:pt x="1294279" y="1158236"/>
                </a:lnTo>
                <a:lnTo>
                  <a:pt x="1294279" y="1162479"/>
                </a:lnTo>
                <a:lnTo>
                  <a:pt x="1294279" y="1158236"/>
                </a:lnTo>
                <a:lnTo>
                  <a:pt x="1294279" y="1170964"/>
                </a:lnTo>
                <a:lnTo>
                  <a:pt x="1294279" y="1166722"/>
                </a:lnTo>
                <a:lnTo>
                  <a:pt x="1298523" y="1170964"/>
                </a:lnTo>
                <a:lnTo>
                  <a:pt x="1298523" y="1175207"/>
                </a:lnTo>
                <a:lnTo>
                  <a:pt x="1298523" y="1153994"/>
                </a:lnTo>
                <a:lnTo>
                  <a:pt x="1298523" y="1158236"/>
                </a:lnTo>
                <a:lnTo>
                  <a:pt x="1298523" y="1170964"/>
                </a:lnTo>
                <a:lnTo>
                  <a:pt x="1298523" y="1166722"/>
                </a:lnTo>
                <a:lnTo>
                  <a:pt x="1298523" y="1192177"/>
                </a:lnTo>
                <a:lnTo>
                  <a:pt x="1298523" y="1187935"/>
                </a:lnTo>
                <a:lnTo>
                  <a:pt x="1298523" y="1196420"/>
                </a:lnTo>
                <a:lnTo>
                  <a:pt x="1298523" y="1183692"/>
                </a:lnTo>
                <a:lnTo>
                  <a:pt x="1302766" y="1179450"/>
                </a:lnTo>
                <a:lnTo>
                  <a:pt x="1302766" y="1200663"/>
                </a:lnTo>
                <a:lnTo>
                  <a:pt x="1302766" y="1187935"/>
                </a:lnTo>
                <a:lnTo>
                  <a:pt x="1302766" y="1213391"/>
                </a:lnTo>
                <a:lnTo>
                  <a:pt x="1302766" y="1209148"/>
                </a:lnTo>
                <a:lnTo>
                  <a:pt x="1302766" y="1226118"/>
                </a:lnTo>
                <a:lnTo>
                  <a:pt x="1302766" y="1221876"/>
                </a:lnTo>
                <a:lnTo>
                  <a:pt x="1302766" y="1234604"/>
                </a:lnTo>
                <a:lnTo>
                  <a:pt x="1302766" y="1221876"/>
                </a:lnTo>
                <a:lnTo>
                  <a:pt x="1302766" y="1247332"/>
                </a:lnTo>
                <a:lnTo>
                  <a:pt x="1307010" y="1243089"/>
                </a:lnTo>
                <a:lnTo>
                  <a:pt x="1307010" y="1226118"/>
                </a:lnTo>
                <a:lnTo>
                  <a:pt x="1307010" y="1255817"/>
                </a:lnTo>
                <a:lnTo>
                  <a:pt x="1307010" y="1247332"/>
                </a:lnTo>
                <a:lnTo>
                  <a:pt x="1307010" y="1217633"/>
                </a:lnTo>
                <a:lnTo>
                  <a:pt x="1307010" y="1226118"/>
                </a:lnTo>
                <a:lnTo>
                  <a:pt x="1307010" y="1217633"/>
                </a:lnTo>
                <a:lnTo>
                  <a:pt x="1307010" y="1226118"/>
                </a:lnTo>
                <a:lnTo>
                  <a:pt x="1307010" y="1213391"/>
                </a:lnTo>
                <a:lnTo>
                  <a:pt x="1307010" y="1217633"/>
                </a:lnTo>
                <a:lnTo>
                  <a:pt x="1307010" y="1209148"/>
                </a:lnTo>
                <a:lnTo>
                  <a:pt x="1307010" y="1213391"/>
                </a:lnTo>
                <a:lnTo>
                  <a:pt x="1307010" y="1209148"/>
                </a:lnTo>
                <a:lnTo>
                  <a:pt x="1311253" y="1209148"/>
                </a:lnTo>
                <a:lnTo>
                  <a:pt x="1311253" y="1234604"/>
                </a:lnTo>
                <a:lnTo>
                  <a:pt x="1311253" y="1226118"/>
                </a:lnTo>
                <a:lnTo>
                  <a:pt x="1311253" y="1247332"/>
                </a:lnTo>
                <a:lnTo>
                  <a:pt x="1311253" y="1243089"/>
                </a:lnTo>
                <a:lnTo>
                  <a:pt x="1311253" y="1234604"/>
                </a:lnTo>
                <a:lnTo>
                  <a:pt x="1311253" y="1243089"/>
                </a:lnTo>
                <a:lnTo>
                  <a:pt x="1311253" y="1234604"/>
                </a:lnTo>
                <a:lnTo>
                  <a:pt x="1311253" y="1243089"/>
                </a:lnTo>
                <a:lnTo>
                  <a:pt x="1311253" y="1226118"/>
                </a:lnTo>
                <a:lnTo>
                  <a:pt x="1315497" y="1226118"/>
                </a:lnTo>
                <a:lnTo>
                  <a:pt x="1315497" y="1221876"/>
                </a:lnTo>
                <a:lnTo>
                  <a:pt x="1315497" y="1217633"/>
                </a:lnTo>
                <a:lnTo>
                  <a:pt x="1315497" y="1221876"/>
                </a:lnTo>
                <a:lnTo>
                  <a:pt x="1315497" y="1226118"/>
                </a:lnTo>
                <a:lnTo>
                  <a:pt x="1315497" y="1221876"/>
                </a:lnTo>
                <a:lnTo>
                  <a:pt x="1315497" y="1196420"/>
                </a:lnTo>
                <a:lnTo>
                  <a:pt x="1315497" y="1200663"/>
                </a:lnTo>
                <a:lnTo>
                  <a:pt x="1315497" y="1187935"/>
                </a:lnTo>
                <a:lnTo>
                  <a:pt x="1315497" y="1192177"/>
                </a:lnTo>
                <a:lnTo>
                  <a:pt x="1315497" y="1187935"/>
                </a:lnTo>
                <a:lnTo>
                  <a:pt x="1315497" y="1196420"/>
                </a:lnTo>
                <a:lnTo>
                  <a:pt x="1315497" y="1192177"/>
                </a:lnTo>
                <a:lnTo>
                  <a:pt x="1315497" y="1187935"/>
                </a:lnTo>
                <a:lnTo>
                  <a:pt x="1319740" y="1183692"/>
                </a:lnTo>
                <a:lnTo>
                  <a:pt x="1319740" y="1179450"/>
                </a:lnTo>
                <a:lnTo>
                  <a:pt x="1319740" y="1183692"/>
                </a:lnTo>
                <a:lnTo>
                  <a:pt x="1319740" y="1175207"/>
                </a:lnTo>
                <a:lnTo>
                  <a:pt x="1319740" y="1187935"/>
                </a:lnTo>
                <a:lnTo>
                  <a:pt x="1319740" y="1183692"/>
                </a:lnTo>
                <a:lnTo>
                  <a:pt x="1319740" y="1192177"/>
                </a:lnTo>
                <a:lnTo>
                  <a:pt x="1319740" y="1183692"/>
                </a:lnTo>
                <a:lnTo>
                  <a:pt x="1319740" y="1179450"/>
                </a:lnTo>
                <a:lnTo>
                  <a:pt x="1319740" y="1175207"/>
                </a:lnTo>
                <a:lnTo>
                  <a:pt x="1319740" y="1170964"/>
                </a:lnTo>
                <a:lnTo>
                  <a:pt x="1319740" y="1175207"/>
                </a:lnTo>
                <a:lnTo>
                  <a:pt x="1319740" y="1170964"/>
                </a:lnTo>
                <a:lnTo>
                  <a:pt x="1319740" y="1175207"/>
                </a:lnTo>
                <a:lnTo>
                  <a:pt x="1323984" y="1175207"/>
                </a:lnTo>
                <a:lnTo>
                  <a:pt x="1323984" y="1162479"/>
                </a:lnTo>
                <a:lnTo>
                  <a:pt x="1323984" y="1166722"/>
                </a:lnTo>
                <a:lnTo>
                  <a:pt x="1323984" y="1158236"/>
                </a:lnTo>
                <a:lnTo>
                  <a:pt x="1323984" y="1162479"/>
                </a:lnTo>
                <a:lnTo>
                  <a:pt x="1323984" y="1166722"/>
                </a:lnTo>
                <a:lnTo>
                  <a:pt x="1323984" y="1162479"/>
                </a:lnTo>
                <a:lnTo>
                  <a:pt x="1323984" y="1166722"/>
                </a:lnTo>
                <a:lnTo>
                  <a:pt x="1323984" y="1158236"/>
                </a:lnTo>
                <a:lnTo>
                  <a:pt x="1323984" y="1162479"/>
                </a:lnTo>
                <a:lnTo>
                  <a:pt x="1323984" y="1158236"/>
                </a:lnTo>
                <a:lnTo>
                  <a:pt x="1328228" y="1158236"/>
                </a:lnTo>
                <a:lnTo>
                  <a:pt x="1328228" y="1153994"/>
                </a:lnTo>
                <a:lnTo>
                  <a:pt x="1328228" y="1149751"/>
                </a:lnTo>
                <a:lnTo>
                  <a:pt x="1328228" y="1153994"/>
                </a:lnTo>
                <a:lnTo>
                  <a:pt x="1328228" y="1149751"/>
                </a:lnTo>
                <a:lnTo>
                  <a:pt x="1328228" y="1153994"/>
                </a:lnTo>
                <a:lnTo>
                  <a:pt x="1328228" y="1170964"/>
                </a:lnTo>
                <a:lnTo>
                  <a:pt x="1328228" y="1166722"/>
                </a:lnTo>
                <a:lnTo>
                  <a:pt x="1328228" y="1175207"/>
                </a:lnTo>
                <a:lnTo>
                  <a:pt x="1328228" y="1170964"/>
                </a:lnTo>
                <a:lnTo>
                  <a:pt x="1328228" y="1175207"/>
                </a:lnTo>
                <a:lnTo>
                  <a:pt x="1332471" y="1175207"/>
                </a:lnTo>
                <a:lnTo>
                  <a:pt x="1332471" y="1183692"/>
                </a:lnTo>
                <a:lnTo>
                  <a:pt x="1332471" y="1179450"/>
                </a:lnTo>
                <a:lnTo>
                  <a:pt x="1332471" y="1183692"/>
                </a:lnTo>
                <a:lnTo>
                  <a:pt x="1332471" y="1175207"/>
                </a:lnTo>
                <a:lnTo>
                  <a:pt x="1332471" y="1179450"/>
                </a:lnTo>
                <a:lnTo>
                  <a:pt x="1332471" y="1175207"/>
                </a:lnTo>
                <a:lnTo>
                  <a:pt x="1332471" y="1187935"/>
                </a:lnTo>
                <a:lnTo>
                  <a:pt x="1332471" y="1183692"/>
                </a:lnTo>
                <a:lnTo>
                  <a:pt x="1332471" y="1175207"/>
                </a:lnTo>
                <a:lnTo>
                  <a:pt x="1332471" y="1179450"/>
                </a:lnTo>
                <a:lnTo>
                  <a:pt x="1332471" y="1175207"/>
                </a:lnTo>
                <a:lnTo>
                  <a:pt x="1332471" y="1183692"/>
                </a:lnTo>
                <a:lnTo>
                  <a:pt x="1332471" y="1170964"/>
                </a:lnTo>
                <a:lnTo>
                  <a:pt x="1336715" y="1170964"/>
                </a:lnTo>
                <a:lnTo>
                  <a:pt x="1336715" y="1166722"/>
                </a:lnTo>
                <a:lnTo>
                  <a:pt x="1336715" y="1162479"/>
                </a:lnTo>
                <a:lnTo>
                  <a:pt x="1336715" y="1166722"/>
                </a:lnTo>
                <a:lnTo>
                  <a:pt x="1336715" y="1162479"/>
                </a:lnTo>
                <a:lnTo>
                  <a:pt x="1336715" y="1166722"/>
                </a:lnTo>
                <a:lnTo>
                  <a:pt x="1336715" y="1170964"/>
                </a:lnTo>
                <a:lnTo>
                  <a:pt x="1336715" y="1166722"/>
                </a:lnTo>
                <a:lnTo>
                  <a:pt x="1336715" y="1162479"/>
                </a:lnTo>
                <a:lnTo>
                  <a:pt x="1336715" y="1166722"/>
                </a:lnTo>
                <a:lnTo>
                  <a:pt x="1336715" y="1162479"/>
                </a:lnTo>
                <a:lnTo>
                  <a:pt x="1336715" y="1166722"/>
                </a:lnTo>
                <a:lnTo>
                  <a:pt x="1336715" y="1170964"/>
                </a:lnTo>
                <a:lnTo>
                  <a:pt x="1340958" y="1170964"/>
                </a:lnTo>
                <a:lnTo>
                  <a:pt x="1340958" y="1175207"/>
                </a:lnTo>
                <a:lnTo>
                  <a:pt x="1340958" y="1170964"/>
                </a:lnTo>
                <a:lnTo>
                  <a:pt x="1340958" y="1166722"/>
                </a:lnTo>
                <a:lnTo>
                  <a:pt x="1340958" y="1170964"/>
                </a:lnTo>
                <a:lnTo>
                  <a:pt x="1340958" y="1166722"/>
                </a:lnTo>
                <a:lnTo>
                  <a:pt x="1340958" y="1162479"/>
                </a:lnTo>
                <a:lnTo>
                  <a:pt x="1340958" y="1166722"/>
                </a:lnTo>
                <a:lnTo>
                  <a:pt x="1340958" y="1145509"/>
                </a:lnTo>
                <a:lnTo>
                  <a:pt x="1340958" y="1149751"/>
                </a:lnTo>
                <a:lnTo>
                  <a:pt x="1340958" y="1137023"/>
                </a:lnTo>
                <a:lnTo>
                  <a:pt x="1340958" y="1141266"/>
                </a:lnTo>
                <a:lnTo>
                  <a:pt x="1345202" y="1141266"/>
                </a:lnTo>
                <a:lnTo>
                  <a:pt x="1345202" y="1137023"/>
                </a:lnTo>
                <a:lnTo>
                  <a:pt x="1345202" y="1132781"/>
                </a:lnTo>
                <a:lnTo>
                  <a:pt x="1345202" y="1137023"/>
                </a:lnTo>
                <a:lnTo>
                  <a:pt x="1345202" y="1141266"/>
                </a:lnTo>
                <a:lnTo>
                  <a:pt x="1345202" y="1137023"/>
                </a:lnTo>
                <a:lnTo>
                  <a:pt x="1345202" y="1141266"/>
                </a:lnTo>
                <a:lnTo>
                  <a:pt x="1345202" y="1137023"/>
                </a:lnTo>
                <a:lnTo>
                  <a:pt x="1345202" y="1132781"/>
                </a:lnTo>
                <a:lnTo>
                  <a:pt x="1345202" y="1137023"/>
                </a:lnTo>
                <a:lnTo>
                  <a:pt x="1345202" y="1141266"/>
                </a:lnTo>
                <a:lnTo>
                  <a:pt x="1345202" y="1137023"/>
                </a:lnTo>
                <a:lnTo>
                  <a:pt x="1345202" y="1132781"/>
                </a:lnTo>
                <a:lnTo>
                  <a:pt x="1345202" y="1137023"/>
                </a:lnTo>
                <a:lnTo>
                  <a:pt x="1345202" y="1132781"/>
                </a:lnTo>
                <a:lnTo>
                  <a:pt x="1349445" y="1128538"/>
                </a:lnTo>
                <a:lnTo>
                  <a:pt x="1349445" y="1132781"/>
                </a:lnTo>
                <a:lnTo>
                  <a:pt x="1349445" y="1128538"/>
                </a:lnTo>
                <a:lnTo>
                  <a:pt x="1349445" y="1132781"/>
                </a:lnTo>
                <a:lnTo>
                  <a:pt x="1349445" y="1137023"/>
                </a:lnTo>
                <a:lnTo>
                  <a:pt x="1349445" y="1132781"/>
                </a:lnTo>
                <a:lnTo>
                  <a:pt x="1349445" y="1128538"/>
                </a:lnTo>
                <a:lnTo>
                  <a:pt x="1349445" y="1132781"/>
                </a:lnTo>
                <a:lnTo>
                  <a:pt x="1349445" y="1137023"/>
                </a:lnTo>
                <a:lnTo>
                  <a:pt x="1349445" y="1132781"/>
                </a:lnTo>
                <a:lnTo>
                  <a:pt x="1349445" y="1137023"/>
                </a:lnTo>
                <a:lnTo>
                  <a:pt x="1349445" y="1132781"/>
                </a:lnTo>
                <a:lnTo>
                  <a:pt x="1349445" y="1128538"/>
                </a:lnTo>
                <a:lnTo>
                  <a:pt x="1349445" y="1132781"/>
                </a:lnTo>
                <a:lnTo>
                  <a:pt x="1349445" y="1137023"/>
                </a:lnTo>
                <a:lnTo>
                  <a:pt x="1353689" y="1132781"/>
                </a:lnTo>
                <a:lnTo>
                  <a:pt x="1353689" y="1137023"/>
                </a:lnTo>
                <a:lnTo>
                  <a:pt x="1353689" y="1132781"/>
                </a:lnTo>
                <a:lnTo>
                  <a:pt x="1353689" y="1141266"/>
                </a:lnTo>
                <a:lnTo>
                  <a:pt x="1353689" y="1137023"/>
                </a:lnTo>
                <a:lnTo>
                  <a:pt x="1353689" y="1141266"/>
                </a:lnTo>
                <a:lnTo>
                  <a:pt x="1353689" y="1137023"/>
                </a:lnTo>
                <a:lnTo>
                  <a:pt x="1353689" y="1132781"/>
                </a:lnTo>
                <a:lnTo>
                  <a:pt x="1353689" y="1128538"/>
                </a:lnTo>
                <a:lnTo>
                  <a:pt x="1353689" y="1124295"/>
                </a:lnTo>
                <a:lnTo>
                  <a:pt x="1357932" y="1124295"/>
                </a:lnTo>
                <a:lnTo>
                  <a:pt x="1357932" y="1128538"/>
                </a:lnTo>
                <a:lnTo>
                  <a:pt x="1357932" y="1124295"/>
                </a:lnTo>
                <a:lnTo>
                  <a:pt x="1357932" y="1128538"/>
                </a:lnTo>
                <a:lnTo>
                  <a:pt x="1357932" y="1132781"/>
                </a:lnTo>
                <a:lnTo>
                  <a:pt x="1357932" y="1128538"/>
                </a:lnTo>
                <a:lnTo>
                  <a:pt x="1362176" y="1124295"/>
                </a:lnTo>
                <a:lnTo>
                  <a:pt x="1362176" y="1128538"/>
                </a:lnTo>
                <a:lnTo>
                  <a:pt x="1362176" y="1124295"/>
                </a:lnTo>
                <a:lnTo>
                  <a:pt x="1362176" y="1120053"/>
                </a:lnTo>
                <a:lnTo>
                  <a:pt x="1362176" y="1124295"/>
                </a:lnTo>
                <a:lnTo>
                  <a:pt x="1362176" y="1128538"/>
                </a:lnTo>
                <a:lnTo>
                  <a:pt x="1362176" y="1132781"/>
                </a:lnTo>
                <a:lnTo>
                  <a:pt x="1362176" y="1137023"/>
                </a:lnTo>
                <a:lnTo>
                  <a:pt x="1362176" y="1132781"/>
                </a:lnTo>
                <a:lnTo>
                  <a:pt x="1362176" y="1137023"/>
                </a:lnTo>
                <a:lnTo>
                  <a:pt x="1362176" y="1132781"/>
                </a:lnTo>
                <a:lnTo>
                  <a:pt x="1362176" y="1137023"/>
                </a:lnTo>
                <a:lnTo>
                  <a:pt x="1362176" y="1132781"/>
                </a:lnTo>
                <a:lnTo>
                  <a:pt x="1366419" y="1128538"/>
                </a:lnTo>
                <a:lnTo>
                  <a:pt x="1366419" y="1132781"/>
                </a:lnTo>
                <a:lnTo>
                  <a:pt x="1366419" y="1137023"/>
                </a:lnTo>
                <a:lnTo>
                  <a:pt x="1366419" y="1141266"/>
                </a:lnTo>
                <a:lnTo>
                  <a:pt x="1366419" y="1137023"/>
                </a:lnTo>
                <a:lnTo>
                  <a:pt x="1366419" y="1141266"/>
                </a:lnTo>
                <a:lnTo>
                  <a:pt x="1366419" y="1137023"/>
                </a:lnTo>
                <a:lnTo>
                  <a:pt x="1366419" y="1128538"/>
                </a:lnTo>
                <a:lnTo>
                  <a:pt x="1366419" y="1132781"/>
                </a:lnTo>
                <a:lnTo>
                  <a:pt x="1366419" y="1124295"/>
                </a:lnTo>
                <a:lnTo>
                  <a:pt x="1366419" y="1128538"/>
                </a:lnTo>
                <a:lnTo>
                  <a:pt x="1366419" y="1124295"/>
                </a:lnTo>
                <a:lnTo>
                  <a:pt x="1366419" y="1128538"/>
                </a:lnTo>
                <a:lnTo>
                  <a:pt x="1366419" y="1124295"/>
                </a:lnTo>
                <a:lnTo>
                  <a:pt x="1370663" y="1124295"/>
                </a:lnTo>
                <a:lnTo>
                  <a:pt x="1370663" y="1120053"/>
                </a:lnTo>
                <a:lnTo>
                  <a:pt x="1370663" y="1124295"/>
                </a:lnTo>
                <a:lnTo>
                  <a:pt x="1370663" y="1120053"/>
                </a:lnTo>
                <a:lnTo>
                  <a:pt x="1370663" y="1124295"/>
                </a:lnTo>
                <a:lnTo>
                  <a:pt x="1370663" y="1128538"/>
                </a:lnTo>
                <a:lnTo>
                  <a:pt x="1370663" y="1132781"/>
                </a:lnTo>
                <a:lnTo>
                  <a:pt x="1370663" y="1137023"/>
                </a:lnTo>
                <a:lnTo>
                  <a:pt x="1370663" y="1132781"/>
                </a:lnTo>
                <a:lnTo>
                  <a:pt x="1370663" y="1137023"/>
                </a:lnTo>
                <a:lnTo>
                  <a:pt x="1374906" y="1137023"/>
                </a:lnTo>
                <a:lnTo>
                  <a:pt x="1374906" y="1141266"/>
                </a:lnTo>
                <a:lnTo>
                  <a:pt x="1374906" y="1137023"/>
                </a:lnTo>
                <a:lnTo>
                  <a:pt x="1374906" y="1132781"/>
                </a:lnTo>
                <a:lnTo>
                  <a:pt x="1374906" y="1137023"/>
                </a:lnTo>
                <a:lnTo>
                  <a:pt x="1374906" y="1132781"/>
                </a:lnTo>
                <a:lnTo>
                  <a:pt x="1374906" y="1137023"/>
                </a:lnTo>
                <a:lnTo>
                  <a:pt x="1374906" y="1141266"/>
                </a:lnTo>
                <a:lnTo>
                  <a:pt x="1374906" y="1137023"/>
                </a:lnTo>
                <a:lnTo>
                  <a:pt x="1374906" y="1141266"/>
                </a:lnTo>
                <a:lnTo>
                  <a:pt x="1374906" y="1137023"/>
                </a:lnTo>
                <a:lnTo>
                  <a:pt x="1379150" y="1137023"/>
                </a:lnTo>
                <a:lnTo>
                  <a:pt x="1379150" y="1141266"/>
                </a:lnTo>
                <a:lnTo>
                  <a:pt x="1379150" y="1145509"/>
                </a:lnTo>
                <a:lnTo>
                  <a:pt x="1379150" y="1141266"/>
                </a:lnTo>
                <a:lnTo>
                  <a:pt x="1379150" y="1137023"/>
                </a:lnTo>
                <a:lnTo>
                  <a:pt x="1379150" y="1141266"/>
                </a:lnTo>
                <a:lnTo>
                  <a:pt x="1379150" y="1137023"/>
                </a:lnTo>
                <a:lnTo>
                  <a:pt x="1379150" y="1141266"/>
                </a:lnTo>
                <a:lnTo>
                  <a:pt x="1379150" y="1145509"/>
                </a:lnTo>
                <a:lnTo>
                  <a:pt x="1379150" y="1149751"/>
                </a:lnTo>
                <a:lnTo>
                  <a:pt x="1379150" y="1145509"/>
                </a:lnTo>
                <a:lnTo>
                  <a:pt x="1379150" y="1141266"/>
                </a:lnTo>
                <a:lnTo>
                  <a:pt x="1383394" y="1141266"/>
                </a:lnTo>
                <a:lnTo>
                  <a:pt x="1383394" y="1137023"/>
                </a:lnTo>
                <a:lnTo>
                  <a:pt x="1383394" y="1141266"/>
                </a:lnTo>
                <a:lnTo>
                  <a:pt x="1383394" y="1137023"/>
                </a:lnTo>
                <a:lnTo>
                  <a:pt x="1383394" y="1141266"/>
                </a:lnTo>
                <a:lnTo>
                  <a:pt x="1383394" y="1137023"/>
                </a:lnTo>
                <a:lnTo>
                  <a:pt x="1383394" y="1132781"/>
                </a:lnTo>
                <a:lnTo>
                  <a:pt x="1383394" y="1137023"/>
                </a:lnTo>
                <a:lnTo>
                  <a:pt x="1383394" y="1141266"/>
                </a:lnTo>
                <a:lnTo>
                  <a:pt x="1387637" y="1141266"/>
                </a:lnTo>
                <a:lnTo>
                  <a:pt x="1387637" y="1145509"/>
                </a:lnTo>
                <a:lnTo>
                  <a:pt x="1387637" y="1149751"/>
                </a:lnTo>
                <a:lnTo>
                  <a:pt x="1387637" y="1145509"/>
                </a:lnTo>
                <a:lnTo>
                  <a:pt x="1387637" y="1141266"/>
                </a:lnTo>
                <a:lnTo>
                  <a:pt x="1387637" y="1145509"/>
                </a:lnTo>
                <a:lnTo>
                  <a:pt x="1387637" y="1149751"/>
                </a:lnTo>
                <a:lnTo>
                  <a:pt x="1387637" y="1145509"/>
                </a:lnTo>
                <a:lnTo>
                  <a:pt x="1387637" y="1149751"/>
                </a:lnTo>
                <a:lnTo>
                  <a:pt x="1391881" y="1149751"/>
                </a:lnTo>
                <a:lnTo>
                  <a:pt x="1391881" y="1145509"/>
                </a:lnTo>
                <a:lnTo>
                  <a:pt x="1391881" y="1149751"/>
                </a:lnTo>
                <a:lnTo>
                  <a:pt x="1391881" y="1153994"/>
                </a:lnTo>
                <a:lnTo>
                  <a:pt x="1391881" y="1158236"/>
                </a:lnTo>
                <a:lnTo>
                  <a:pt x="1391881" y="1162479"/>
                </a:lnTo>
                <a:lnTo>
                  <a:pt x="1391881" y="1158236"/>
                </a:lnTo>
                <a:lnTo>
                  <a:pt x="1391881" y="1162479"/>
                </a:lnTo>
                <a:lnTo>
                  <a:pt x="1391881" y="1158236"/>
                </a:lnTo>
                <a:lnTo>
                  <a:pt x="1391881" y="1149751"/>
                </a:lnTo>
                <a:lnTo>
                  <a:pt x="1391881" y="1145509"/>
                </a:lnTo>
                <a:lnTo>
                  <a:pt x="1396124" y="1145509"/>
                </a:lnTo>
                <a:lnTo>
                  <a:pt x="1396124" y="1153994"/>
                </a:lnTo>
                <a:lnTo>
                  <a:pt x="1396124" y="1149751"/>
                </a:lnTo>
                <a:lnTo>
                  <a:pt x="1396124" y="1158236"/>
                </a:lnTo>
                <a:lnTo>
                  <a:pt x="1396124" y="1153994"/>
                </a:lnTo>
                <a:lnTo>
                  <a:pt x="1396124" y="1158236"/>
                </a:lnTo>
                <a:lnTo>
                  <a:pt x="1396124" y="1149751"/>
                </a:lnTo>
                <a:lnTo>
                  <a:pt x="1396124" y="1166722"/>
                </a:lnTo>
                <a:lnTo>
                  <a:pt x="1400368" y="1162479"/>
                </a:lnTo>
                <a:lnTo>
                  <a:pt x="1400368" y="1166722"/>
                </a:lnTo>
                <a:lnTo>
                  <a:pt x="1400368" y="1162479"/>
                </a:lnTo>
                <a:lnTo>
                  <a:pt x="1400368" y="1166722"/>
                </a:lnTo>
                <a:lnTo>
                  <a:pt x="1400368" y="1162479"/>
                </a:lnTo>
                <a:lnTo>
                  <a:pt x="1400368" y="1166722"/>
                </a:lnTo>
                <a:lnTo>
                  <a:pt x="1400368" y="1170964"/>
                </a:lnTo>
                <a:lnTo>
                  <a:pt x="1400368" y="1166722"/>
                </a:lnTo>
                <a:lnTo>
                  <a:pt x="1400368" y="1170964"/>
                </a:lnTo>
                <a:lnTo>
                  <a:pt x="1400368" y="1175207"/>
                </a:lnTo>
                <a:lnTo>
                  <a:pt x="1400368" y="1170964"/>
                </a:lnTo>
                <a:lnTo>
                  <a:pt x="1400368" y="1166722"/>
                </a:lnTo>
                <a:lnTo>
                  <a:pt x="1404611" y="1166722"/>
                </a:lnTo>
                <a:lnTo>
                  <a:pt x="1404611" y="1162479"/>
                </a:lnTo>
                <a:lnTo>
                  <a:pt x="1404611" y="1166722"/>
                </a:lnTo>
                <a:lnTo>
                  <a:pt x="1404611" y="1170964"/>
                </a:lnTo>
                <a:lnTo>
                  <a:pt x="1404611" y="1166722"/>
                </a:lnTo>
                <a:lnTo>
                  <a:pt x="1404611" y="1145509"/>
                </a:lnTo>
                <a:lnTo>
                  <a:pt x="1404611" y="1149751"/>
                </a:lnTo>
                <a:lnTo>
                  <a:pt x="1404611" y="1145509"/>
                </a:lnTo>
                <a:lnTo>
                  <a:pt x="1404611" y="1149751"/>
                </a:lnTo>
                <a:lnTo>
                  <a:pt x="1404611" y="1145509"/>
                </a:lnTo>
                <a:lnTo>
                  <a:pt x="1404611" y="1149751"/>
                </a:lnTo>
                <a:lnTo>
                  <a:pt x="1408855" y="1149751"/>
                </a:lnTo>
                <a:lnTo>
                  <a:pt x="1408855" y="1145509"/>
                </a:lnTo>
                <a:lnTo>
                  <a:pt x="1408855" y="1141266"/>
                </a:lnTo>
                <a:lnTo>
                  <a:pt x="1408855" y="1137023"/>
                </a:lnTo>
                <a:lnTo>
                  <a:pt x="1408855" y="1141266"/>
                </a:lnTo>
                <a:lnTo>
                  <a:pt x="1408855" y="1145509"/>
                </a:lnTo>
                <a:lnTo>
                  <a:pt x="1408855" y="1141266"/>
                </a:lnTo>
                <a:lnTo>
                  <a:pt x="1408855" y="1137023"/>
                </a:lnTo>
                <a:lnTo>
                  <a:pt x="1408855" y="1141266"/>
                </a:lnTo>
                <a:lnTo>
                  <a:pt x="1408855" y="1149751"/>
                </a:lnTo>
                <a:lnTo>
                  <a:pt x="1408855" y="1145509"/>
                </a:lnTo>
                <a:lnTo>
                  <a:pt x="1408855" y="1153994"/>
                </a:lnTo>
                <a:lnTo>
                  <a:pt x="1408855" y="1149751"/>
                </a:lnTo>
                <a:lnTo>
                  <a:pt x="1413098" y="1153994"/>
                </a:lnTo>
                <a:lnTo>
                  <a:pt x="1413098" y="1141266"/>
                </a:lnTo>
                <a:lnTo>
                  <a:pt x="1413098" y="1145509"/>
                </a:lnTo>
                <a:lnTo>
                  <a:pt x="1413098" y="1124295"/>
                </a:lnTo>
                <a:lnTo>
                  <a:pt x="1413098" y="1128538"/>
                </a:lnTo>
                <a:lnTo>
                  <a:pt x="1413098" y="1124295"/>
                </a:lnTo>
                <a:lnTo>
                  <a:pt x="1417342" y="1128538"/>
                </a:lnTo>
                <a:lnTo>
                  <a:pt x="1417342" y="1124295"/>
                </a:lnTo>
                <a:lnTo>
                  <a:pt x="1417342" y="1120053"/>
                </a:lnTo>
                <a:lnTo>
                  <a:pt x="1417342" y="1124295"/>
                </a:lnTo>
                <a:lnTo>
                  <a:pt x="1417342" y="1132781"/>
                </a:lnTo>
                <a:lnTo>
                  <a:pt x="1417342" y="1128538"/>
                </a:lnTo>
                <a:lnTo>
                  <a:pt x="1417342" y="1132781"/>
                </a:lnTo>
                <a:lnTo>
                  <a:pt x="1417342" y="1124295"/>
                </a:lnTo>
                <a:lnTo>
                  <a:pt x="1417342" y="1141266"/>
                </a:lnTo>
                <a:lnTo>
                  <a:pt x="1421585" y="1141266"/>
                </a:lnTo>
                <a:lnTo>
                  <a:pt x="1421585" y="1153994"/>
                </a:lnTo>
                <a:lnTo>
                  <a:pt x="1421585" y="1149751"/>
                </a:lnTo>
                <a:lnTo>
                  <a:pt x="1421585" y="1153994"/>
                </a:lnTo>
                <a:lnTo>
                  <a:pt x="1421585" y="1145509"/>
                </a:lnTo>
                <a:lnTo>
                  <a:pt x="1421585" y="1153994"/>
                </a:lnTo>
                <a:lnTo>
                  <a:pt x="1421585" y="1149751"/>
                </a:lnTo>
                <a:lnTo>
                  <a:pt x="1421585" y="1158236"/>
                </a:lnTo>
                <a:lnTo>
                  <a:pt x="1421585" y="1153994"/>
                </a:lnTo>
                <a:lnTo>
                  <a:pt x="1421585" y="1149751"/>
                </a:lnTo>
                <a:lnTo>
                  <a:pt x="1421585" y="1153994"/>
                </a:lnTo>
                <a:lnTo>
                  <a:pt x="1421585" y="1145509"/>
                </a:lnTo>
                <a:lnTo>
                  <a:pt x="1421585" y="1149751"/>
                </a:lnTo>
                <a:lnTo>
                  <a:pt x="1421585" y="1145509"/>
                </a:lnTo>
                <a:lnTo>
                  <a:pt x="1421585" y="1149751"/>
                </a:lnTo>
                <a:lnTo>
                  <a:pt x="1425829" y="1153994"/>
                </a:lnTo>
                <a:lnTo>
                  <a:pt x="1425829" y="1145509"/>
                </a:lnTo>
                <a:lnTo>
                  <a:pt x="1425829" y="1149751"/>
                </a:lnTo>
                <a:lnTo>
                  <a:pt x="1425829" y="1137023"/>
                </a:lnTo>
                <a:lnTo>
                  <a:pt x="1425829" y="1141266"/>
                </a:lnTo>
                <a:lnTo>
                  <a:pt x="1425829" y="1132781"/>
                </a:lnTo>
                <a:lnTo>
                  <a:pt x="1425829" y="1137023"/>
                </a:lnTo>
                <a:lnTo>
                  <a:pt x="1425829" y="1141266"/>
                </a:lnTo>
                <a:lnTo>
                  <a:pt x="1425829" y="1145509"/>
                </a:lnTo>
                <a:lnTo>
                  <a:pt x="1425829" y="1141266"/>
                </a:lnTo>
                <a:lnTo>
                  <a:pt x="1430072" y="1141266"/>
                </a:lnTo>
                <a:lnTo>
                  <a:pt x="1430072" y="1145509"/>
                </a:lnTo>
                <a:lnTo>
                  <a:pt x="1430072" y="1149751"/>
                </a:lnTo>
                <a:lnTo>
                  <a:pt x="1430072" y="1145509"/>
                </a:lnTo>
                <a:lnTo>
                  <a:pt x="1430072" y="1132781"/>
                </a:lnTo>
                <a:lnTo>
                  <a:pt x="1430072" y="1137023"/>
                </a:lnTo>
                <a:lnTo>
                  <a:pt x="1430072" y="1132781"/>
                </a:lnTo>
                <a:lnTo>
                  <a:pt x="1430072" y="1137023"/>
                </a:lnTo>
                <a:lnTo>
                  <a:pt x="1430072" y="1128538"/>
                </a:lnTo>
                <a:lnTo>
                  <a:pt x="1434316" y="1132781"/>
                </a:lnTo>
                <a:lnTo>
                  <a:pt x="1434316" y="1128538"/>
                </a:lnTo>
                <a:lnTo>
                  <a:pt x="1434316" y="1132781"/>
                </a:lnTo>
                <a:lnTo>
                  <a:pt x="1434316" y="1137023"/>
                </a:lnTo>
                <a:lnTo>
                  <a:pt x="1434316" y="1132781"/>
                </a:lnTo>
                <a:lnTo>
                  <a:pt x="1434316" y="1137023"/>
                </a:lnTo>
                <a:lnTo>
                  <a:pt x="1434316" y="1141266"/>
                </a:lnTo>
                <a:lnTo>
                  <a:pt x="1434316" y="1137023"/>
                </a:lnTo>
                <a:lnTo>
                  <a:pt x="1434316" y="1141266"/>
                </a:lnTo>
                <a:lnTo>
                  <a:pt x="1438559" y="1141266"/>
                </a:lnTo>
                <a:lnTo>
                  <a:pt x="1438559" y="1137023"/>
                </a:lnTo>
                <a:lnTo>
                  <a:pt x="1438559" y="1132781"/>
                </a:lnTo>
                <a:lnTo>
                  <a:pt x="1438559" y="1128538"/>
                </a:lnTo>
                <a:lnTo>
                  <a:pt x="1438559" y="1132781"/>
                </a:lnTo>
                <a:lnTo>
                  <a:pt x="1438559" y="1128538"/>
                </a:lnTo>
                <a:lnTo>
                  <a:pt x="1438559" y="1132781"/>
                </a:lnTo>
                <a:lnTo>
                  <a:pt x="1438559" y="1128538"/>
                </a:lnTo>
                <a:lnTo>
                  <a:pt x="1442803" y="1128538"/>
                </a:lnTo>
                <a:lnTo>
                  <a:pt x="1442803" y="1124295"/>
                </a:lnTo>
                <a:lnTo>
                  <a:pt x="1442803" y="1120053"/>
                </a:lnTo>
                <a:lnTo>
                  <a:pt x="1442803" y="1115810"/>
                </a:lnTo>
                <a:lnTo>
                  <a:pt x="1442803" y="1120053"/>
                </a:lnTo>
                <a:lnTo>
                  <a:pt x="1442803" y="1115810"/>
                </a:lnTo>
                <a:lnTo>
                  <a:pt x="1442803" y="1120053"/>
                </a:lnTo>
                <a:lnTo>
                  <a:pt x="1442803" y="1124295"/>
                </a:lnTo>
                <a:lnTo>
                  <a:pt x="1442803" y="1120053"/>
                </a:lnTo>
                <a:lnTo>
                  <a:pt x="1442803" y="1115810"/>
                </a:lnTo>
                <a:lnTo>
                  <a:pt x="1442803" y="1120053"/>
                </a:lnTo>
                <a:lnTo>
                  <a:pt x="1442803" y="1115810"/>
                </a:lnTo>
                <a:lnTo>
                  <a:pt x="1447047" y="1111568"/>
                </a:lnTo>
                <a:lnTo>
                  <a:pt x="1447047" y="1115810"/>
                </a:lnTo>
                <a:lnTo>
                  <a:pt x="1447047" y="1111568"/>
                </a:lnTo>
                <a:lnTo>
                  <a:pt x="1447047" y="1115810"/>
                </a:lnTo>
                <a:lnTo>
                  <a:pt x="1447047" y="1111568"/>
                </a:lnTo>
                <a:lnTo>
                  <a:pt x="1447047" y="1115810"/>
                </a:lnTo>
                <a:lnTo>
                  <a:pt x="1447047" y="1137023"/>
                </a:lnTo>
                <a:lnTo>
                  <a:pt x="1447047" y="1132781"/>
                </a:lnTo>
                <a:lnTo>
                  <a:pt x="1447047" y="1137023"/>
                </a:lnTo>
                <a:lnTo>
                  <a:pt x="1447047" y="1132781"/>
                </a:lnTo>
                <a:lnTo>
                  <a:pt x="1447047" y="1128538"/>
                </a:lnTo>
                <a:lnTo>
                  <a:pt x="1451290" y="1128538"/>
                </a:lnTo>
                <a:lnTo>
                  <a:pt x="1451290" y="1120053"/>
                </a:lnTo>
                <a:lnTo>
                  <a:pt x="1451290" y="1124295"/>
                </a:lnTo>
                <a:lnTo>
                  <a:pt x="1451290" y="1120053"/>
                </a:lnTo>
                <a:lnTo>
                  <a:pt x="1451290" y="1124295"/>
                </a:lnTo>
                <a:lnTo>
                  <a:pt x="1451290" y="1115810"/>
                </a:lnTo>
                <a:lnTo>
                  <a:pt x="1451290" y="1120053"/>
                </a:lnTo>
                <a:lnTo>
                  <a:pt x="1451290" y="1115810"/>
                </a:lnTo>
                <a:lnTo>
                  <a:pt x="1451290" y="1120053"/>
                </a:lnTo>
                <a:lnTo>
                  <a:pt x="1451290" y="1124295"/>
                </a:lnTo>
                <a:lnTo>
                  <a:pt x="1451290" y="1120053"/>
                </a:lnTo>
                <a:lnTo>
                  <a:pt x="1451290" y="1115810"/>
                </a:lnTo>
                <a:lnTo>
                  <a:pt x="1455534" y="1115810"/>
                </a:lnTo>
                <a:lnTo>
                  <a:pt x="1455534" y="1107325"/>
                </a:lnTo>
                <a:lnTo>
                  <a:pt x="1455534" y="1111568"/>
                </a:lnTo>
                <a:lnTo>
                  <a:pt x="1455534" y="1094597"/>
                </a:lnTo>
                <a:lnTo>
                  <a:pt x="1455534" y="1098840"/>
                </a:lnTo>
                <a:lnTo>
                  <a:pt x="1455534" y="1094597"/>
                </a:lnTo>
                <a:lnTo>
                  <a:pt x="1455534" y="1098840"/>
                </a:lnTo>
                <a:lnTo>
                  <a:pt x="1455534" y="1103082"/>
                </a:lnTo>
                <a:lnTo>
                  <a:pt x="1455534" y="1098840"/>
                </a:lnTo>
                <a:lnTo>
                  <a:pt x="1455534" y="1107325"/>
                </a:lnTo>
                <a:lnTo>
                  <a:pt x="1455534" y="1103082"/>
                </a:lnTo>
                <a:lnTo>
                  <a:pt x="1455534" y="1107325"/>
                </a:lnTo>
                <a:lnTo>
                  <a:pt x="1459777" y="1111568"/>
                </a:lnTo>
                <a:lnTo>
                  <a:pt x="1459777" y="1132781"/>
                </a:lnTo>
                <a:lnTo>
                  <a:pt x="1459777" y="1128538"/>
                </a:lnTo>
                <a:lnTo>
                  <a:pt x="1459777" y="1141266"/>
                </a:lnTo>
                <a:lnTo>
                  <a:pt x="1459777" y="1137023"/>
                </a:lnTo>
                <a:lnTo>
                  <a:pt x="1459777" y="1132781"/>
                </a:lnTo>
                <a:lnTo>
                  <a:pt x="1459777" y="1137023"/>
                </a:lnTo>
                <a:lnTo>
                  <a:pt x="1459777" y="1128538"/>
                </a:lnTo>
                <a:lnTo>
                  <a:pt x="1459777" y="1137023"/>
                </a:lnTo>
                <a:lnTo>
                  <a:pt x="1459777" y="1124295"/>
                </a:lnTo>
                <a:lnTo>
                  <a:pt x="1464021" y="1124295"/>
                </a:lnTo>
                <a:lnTo>
                  <a:pt x="1464021" y="1120053"/>
                </a:lnTo>
                <a:lnTo>
                  <a:pt x="1464021" y="1124295"/>
                </a:lnTo>
                <a:lnTo>
                  <a:pt x="1464021" y="1120053"/>
                </a:lnTo>
                <a:lnTo>
                  <a:pt x="1464021" y="1107325"/>
                </a:lnTo>
                <a:lnTo>
                  <a:pt x="1464021" y="1111568"/>
                </a:lnTo>
                <a:lnTo>
                  <a:pt x="1464021" y="1098840"/>
                </a:lnTo>
                <a:lnTo>
                  <a:pt x="1464021" y="1103082"/>
                </a:lnTo>
                <a:lnTo>
                  <a:pt x="1464021" y="1098840"/>
                </a:lnTo>
                <a:lnTo>
                  <a:pt x="1464021" y="1103082"/>
                </a:lnTo>
                <a:lnTo>
                  <a:pt x="1468264" y="1103082"/>
                </a:lnTo>
                <a:lnTo>
                  <a:pt x="1468264" y="1098840"/>
                </a:lnTo>
                <a:lnTo>
                  <a:pt x="1468264" y="1103082"/>
                </a:lnTo>
                <a:lnTo>
                  <a:pt x="1468264" y="1098840"/>
                </a:lnTo>
                <a:lnTo>
                  <a:pt x="1468264" y="1094597"/>
                </a:lnTo>
                <a:lnTo>
                  <a:pt x="1468264" y="1098840"/>
                </a:lnTo>
                <a:lnTo>
                  <a:pt x="1468264" y="1090354"/>
                </a:lnTo>
                <a:lnTo>
                  <a:pt x="1468264" y="1094597"/>
                </a:lnTo>
                <a:lnTo>
                  <a:pt x="1468264" y="1086112"/>
                </a:lnTo>
                <a:lnTo>
                  <a:pt x="1468264" y="1090354"/>
                </a:lnTo>
                <a:lnTo>
                  <a:pt x="1468264" y="1086112"/>
                </a:lnTo>
                <a:lnTo>
                  <a:pt x="1468264" y="1090354"/>
                </a:lnTo>
                <a:lnTo>
                  <a:pt x="1468264" y="1081869"/>
                </a:lnTo>
                <a:lnTo>
                  <a:pt x="1468264" y="1086112"/>
                </a:lnTo>
                <a:lnTo>
                  <a:pt x="1468264" y="1081869"/>
                </a:lnTo>
                <a:lnTo>
                  <a:pt x="1472508" y="1086112"/>
                </a:lnTo>
                <a:lnTo>
                  <a:pt x="1472508" y="1081869"/>
                </a:lnTo>
                <a:lnTo>
                  <a:pt x="1472508" y="1077627"/>
                </a:lnTo>
                <a:lnTo>
                  <a:pt x="1472508" y="1081869"/>
                </a:lnTo>
                <a:lnTo>
                  <a:pt x="1472508" y="1086112"/>
                </a:lnTo>
                <a:lnTo>
                  <a:pt x="1472508" y="1077627"/>
                </a:lnTo>
                <a:lnTo>
                  <a:pt x="1472508" y="1081869"/>
                </a:lnTo>
                <a:lnTo>
                  <a:pt x="1472508" y="1086112"/>
                </a:lnTo>
                <a:lnTo>
                  <a:pt x="1472508" y="1081869"/>
                </a:lnTo>
                <a:lnTo>
                  <a:pt x="1472508" y="1077627"/>
                </a:lnTo>
                <a:lnTo>
                  <a:pt x="1472508" y="1073384"/>
                </a:lnTo>
                <a:lnTo>
                  <a:pt x="1472508" y="1069141"/>
                </a:lnTo>
                <a:lnTo>
                  <a:pt x="1472508" y="1073384"/>
                </a:lnTo>
                <a:lnTo>
                  <a:pt x="1472508" y="1069141"/>
                </a:lnTo>
                <a:lnTo>
                  <a:pt x="1472508" y="1073384"/>
                </a:lnTo>
                <a:lnTo>
                  <a:pt x="1472508" y="1077627"/>
                </a:lnTo>
                <a:lnTo>
                  <a:pt x="1472508" y="1086112"/>
                </a:lnTo>
                <a:lnTo>
                  <a:pt x="1472508" y="1081869"/>
                </a:lnTo>
                <a:lnTo>
                  <a:pt x="1472508" y="1077627"/>
                </a:lnTo>
                <a:lnTo>
                  <a:pt x="1472508" y="1073384"/>
                </a:lnTo>
                <a:lnTo>
                  <a:pt x="1472508" y="1069141"/>
                </a:lnTo>
                <a:lnTo>
                  <a:pt x="1476751" y="1069141"/>
                </a:lnTo>
                <a:lnTo>
                  <a:pt x="1476751" y="1064899"/>
                </a:lnTo>
                <a:lnTo>
                  <a:pt x="1476751" y="1069141"/>
                </a:lnTo>
                <a:lnTo>
                  <a:pt x="1476751" y="1064899"/>
                </a:lnTo>
                <a:lnTo>
                  <a:pt x="1476751" y="1077627"/>
                </a:lnTo>
                <a:lnTo>
                  <a:pt x="1476751" y="1073384"/>
                </a:lnTo>
                <a:lnTo>
                  <a:pt x="1476751" y="1077627"/>
                </a:lnTo>
                <a:lnTo>
                  <a:pt x="1476751" y="1073384"/>
                </a:lnTo>
                <a:lnTo>
                  <a:pt x="1476751" y="1069141"/>
                </a:lnTo>
                <a:lnTo>
                  <a:pt x="1476751" y="1073384"/>
                </a:lnTo>
                <a:lnTo>
                  <a:pt x="1476751" y="1052171"/>
                </a:lnTo>
                <a:lnTo>
                  <a:pt x="1476751" y="1056413"/>
                </a:lnTo>
                <a:lnTo>
                  <a:pt x="1476751" y="1052171"/>
                </a:lnTo>
                <a:lnTo>
                  <a:pt x="1476751" y="1056413"/>
                </a:lnTo>
                <a:lnTo>
                  <a:pt x="1476751" y="1052171"/>
                </a:lnTo>
                <a:lnTo>
                  <a:pt x="1476751" y="1056413"/>
                </a:lnTo>
                <a:lnTo>
                  <a:pt x="1476751" y="1060656"/>
                </a:lnTo>
                <a:lnTo>
                  <a:pt x="1476751" y="1064899"/>
                </a:lnTo>
                <a:lnTo>
                  <a:pt x="1480995" y="1069141"/>
                </a:lnTo>
                <a:lnTo>
                  <a:pt x="1480995" y="1073384"/>
                </a:lnTo>
                <a:lnTo>
                  <a:pt x="1480995" y="1077627"/>
                </a:lnTo>
                <a:lnTo>
                  <a:pt x="1480995" y="1073384"/>
                </a:lnTo>
                <a:lnTo>
                  <a:pt x="1480995" y="1069141"/>
                </a:lnTo>
                <a:lnTo>
                  <a:pt x="1480995" y="1064899"/>
                </a:lnTo>
                <a:lnTo>
                  <a:pt x="1480995" y="1060656"/>
                </a:lnTo>
                <a:lnTo>
                  <a:pt x="1480995" y="1056413"/>
                </a:lnTo>
                <a:lnTo>
                  <a:pt x="1480995" y="1060656"/>
                </a:lnTo>
                <a:lnTo>
                  <a:pt x="1480995" y="1064899"/>
                </a:lnTo>
                <a:lnTo>
                  <a:pt x="1480995" y="1060656"/>
                </a:lnTo>
                <a:lnTo>
                  <a:pt x="1480995" y="1073384"/>
                </a:lnTo>
                <a:lnTo>
                  <a:pt x="1480995" y="1069141"/>
                </a:lnTo>
                <a:lnTo>
                  <a:pt x="1480995" y="1073384"/>
                </a:lnTo>
                <a:lnTo>
                  <a:pt x="1485238" y="1077627"/>
                </a:lnTo>
                <a:lnTo>
                  <a:pt x="1485238" y="1073384"/>
                </a:lnTo>
                <a:lnTo>
                  <a:pt x="1485238" y="1069141"/>
                </a:lnTo>
                <a:lnTo>
                  <a:pt x="1485238" y="1073384"/>
                </a:lnTo>
                <a:lnTo>
                  <a:pt x="1485238" y="1077627"/>
                </a:lnTo>
                <a:lnTo>
                  <a:pt x="1485238" y="1073384"/>
                </a:lnTo>
                <a:lnTo>
                  <a:pt x="1485238" y="1077627"/>
                </a:lnTo>
                <a:lnTo>
                  <a:pt x="1485238" y="1073384"/>
                </a:lnTo>
                <a:lnTo>
                  <a:pt x="1485238" y="1069141"/>
                </a:lnTo>
                <a:lnTo>
                  <a:pt x="1485238" y="1073384"/>
                </a:lnTo>
                <a:lnTo>
                  <a:pt x="1485238" y="1069141"/>
                </a:lnTo>
                <a:lnTo>
                  <a:pt x="1485238" y="1073384"/>
                </a:lnTo>
                <a:lnTo>
                  <a:pt x="1485238" y="1060656"/>
                </a:lnTo>
                <a:lnTo>
                  <a:pt x="1485238" y="1064899"/>
                </a:lnTo>
                <a:lnTo>
                  <a:pt x="1485238" y="1056413"/>
                </a:lnTo>
                <a:lnTo>
                  <a:pt x="1485238" y="1060656"/>
                </a:lnTo>
                <a:lnTo>
                  <a:pt x="1485238" y="1064899"/>
                </a:lnTo>
                <a:lnTo>
                  <a:pt x="1489482" y="1064899"/>
                </a:lnTo>
                <a:lnTo>
                  <a:pt x="1489482" y="1060656"/>
                </a:lnTo>
                <a:lnTo>
                  <a:pt x="1489482" y="1064899"/>
                </a:lnTo>
                <a:lnTo>
                  <a:pt x="1489482" y="1060656"/>
                </a:lnTo>
                <a:lnTo>
                  <a:pt x="1489482" y="1064899"/>
                </a:lnTo>
                <a:lnTo>
                  <a:pt x="1489482" y="1060656"/>
                </a:lnTo>
                <a:lnTo>
                  <a:pt x="1489482" y="1064899"/>
                </a:lnTo>
                <a:lnTo>
                  <a:pt x="1489482" y="1060656"/>
                </a:lnTo>
                <a:lnTo>
                  <a:pt x="1489482" y="1064899"/>
                </a:lnTo>
                <a:lnTo>
                  <a:pt x="1489482" y="1069141"/>
                </a:lnTo>
                <a:lnTo>
                  <a:pt x="1489482" y="1073384"/>
                </a:lnTo>
                <a:lnTo>
                  <a:pt x="1489482" y="1069141"/>
                </a:lnTo>
                <a:lnTo>
                  <a:pt x="1489482" y="1064899"/>
                </a:lnTo>
                <a:lnTo>
                  <a:pt x="1489482" y="1069141"/>
                </a:lnTo>
                <a:lnTo>
                  <a:pt x="1493726" y="1069141"/>
                </a:lnTo>
                <a:lnTo>
                  <a:pt x="1493726" y="1064899"/>
                </a:lnTo>
                <a:lnTo>
                  <a:pt x="1493726" y="1069141"/>
                </a:lnTo>
                <a:lnTo>
                  <a:pt x="1493726" y="1064899"/>
                </a:lnTo>
                <a:lnTo>
                  <a:pt x="1493726" y="1069141"/>
                </a:lnTo>
                <a:lnTo>
                  <a:pt x="1493726" y="1064899"/>
                </a:lnTo>
                <a:lnTo>
                  <a:pt x="1493726" y="1069141"/>
                </a:lnTo>
                <a:lnTo>
                  <a:pt x="1493726" y="1064899"/>
                </a:lnTo>
                <a:lnTo>
                  <a:pt x="1493726" y="1069141"/>
                </a:lnTo>
                <a:lnTo>
                  <a:pt x="1493726" y="1073384"/>
                </a:lnTo>
                <a:lnTo>
                  <a:pt x="1493726" y="1077627"/>
                </a:lnTo>
                <a:lnTo>
                  <a:pt x="1493726" y="1073384"/>
                </a:lnTo>
                <a:lnTo>
                  <a:pt x="1493726" y="1069141"/>
                </a:lnTo>
                <a:lnTo>
                  <a:pt x="1497969" y="1069141"/>
                </a:lnTo>
                <a:lnTo>
                  <a:pt x="1497969" y="1077627"/>
                </a:lnTo>
                <a:lnTo>
                  <a:pt x="1497969" y="1064899"/>
                </a:lnTo>
                <a:lnTo>
                  <a:pt x="1497969" y="1069141"/>
                </a:lnTo>
                <a:lnTo>
                  <a:pt x="1497969" y="1064899"/>
                </a:lnTo>
                <a:lnTo>
                  <a:pt x="1497969" y="1069141"/>
                </a:lnTo>
                <a:lnTo>
                  <a:pt x="1497969" y="1073384"/>
                </a:lnTo>
                <a:lnTo>
                  <a:pt x="1497969" y="1069141"/>
                </a:lnTo>
                <a:lnTo>
                  <a:pt x="1497969" y="1081869"/>
                </a:lnTo>
                <a:lnTo>
                  <a:pt x="1497969" y="1077627"/>
                </a:lnTo>
                <a:lnTo>
                  <a:pt x="1497969" y="1086112"/>
                </a:lnTo>
                <a:lnTo>
                  <a:pt x="1497969" y="1081869"/>
                </a:lnTo>
                <a:lnTo>
                  <a:pt x="1497969" y="1094597"/>
                </a:lnTo>
                <a:lnTo>
                  <a:pt x="1502213" y="1090354"/>
                </a:lnTo>
                <a:lnTo>
                  <a:pt x="1502213" y="1094597"/>
                </a:lnTo>
                <a:lnTo>
                  <a:pt x="1502213" y="1098840"/>
                </a:lnTo>
                <a:lnTo>
                  <a:pt x="1502213" y="1103082"/>
                </a:lnTo>
                <a:lnTo>
                  <a:pt x="1502213" y="1107325"/>
                </a:lnTo>
                <a:lnTo>
                  <a:pt x="1502213" y="1103082"/>
                </a:lnTo>
                <a:lnTo>
                  <a:pt x="1502213" y="1086112"/>
                </a:lnTo>
                <a:lnTo>
                  <a:pt x="1502213" y="1094597"/>
                </a:lnTo>
                <a:lnTo>
                  <a:pt x="1502213" y="1090354"/>
                </a:lnTo>
                <a:lnTo>
                  <a:pt x="1502213" y="1094597"/>
                </a:lnTo>
                <a:lnTo>
                  <a:pt x="1502213" y="1081869"/>
                </a:lnTo>
                <a:lnTo>
                  <a:pt x="1506456" y="1086112"/>
                </a:lnTo>
                <a:lnTo>
                  <a:pt x="1506456" y="1090354"/>
                </a:lnTo>
                <a:lnTo>
                  <a:pt x="1506456" y="1086112"/>
                </a:lnTo>
                <a:lnTo>
                  <a:pt x="1506456" y="1081869"/>
                </a:lnTo>
                <a:lnTo>
                  <a:pt x="1506456" y="1077627"/>
                </a:lnTo>
                <a:lnTo>
                  <a:pt x="1506456" y="1081869"/>
                </a:lnTo>
                <a:lnTo>
                  <a:pt x="1506456" y="1077627"/>
                </a:lnTo>
                <a:lnTo>
                  <a:pt x="1506456" y="1081869"/>
                </a:lnTo>
                <a:lnTo>
                  <a:pt x="1506456" y="1086112"/>
                </a:lnTo>
                <a:lnTo>
                  <a:pt x="1506456" y="1081869"/>
                </a:lnTo>
                <a:lnTo>
                  <a:pt x="1506456" y="1086112"/>
                </a:lnTo>
                <a:lnTo>
                  <a:pt x="1506456" y="1090354"/>
                </a:lnTo>
                <a:lnTo>
                  <a:pt x="1510700" y="1086112"/>
                </a:lnTo>
                <a:lnTo>
                  <a:pt x="1510700" y="1103082"/>
                </a:lnTo>
                <a:lnTo>
                  <a:pt x="1510700" y="1098840"/>
                </a:lnTo>
                <a:lnTo>
                  <a:pt x="1510700" y="1103082"/>
                </a:lnTo>
                <a:lnTo>
                  <a:pt x="1510700" y="1090354"/>
                </a:lnTo>
                <a:lnTo>
                  <a:pt x="1510700" y="1107325"/>
                </a:lnTo>
                <a:lnTo>
                  <a:pt x="1510700" y="1103082"/>
                </a:lnTo>
                <a:lnTo>
                  <a:pt x="1510700" y="1111568"/>
                </a:lnTo>
                <a:lnTo>
                  <a:pt x="1514943" y="1107325"/>
                </a:lnTo>
                <a:lnTo>
                  <a:pt x="1514943" y="1111568"/>
                </a:lnTo>
                <a:lnTo>
                  <a:pt x="1514943" y="1115810"/>
                </a:lnTo>
                <a:lnTo>
                  <a:pt x="1514943" y="1120053"/>
                </a:lnTo>
                <a:lnTo>
                  <a:pt x="1514943" y="1115810"/>
                </a:lnTo>
                <a:lnTo>
                  <a:pt x="1514943" y="1111568"/>
                </a:lnTo>
                <a:lnTo>
                  <a:pt x="1514943" y="1107325"/>
                </a:lnTo>
                <a:lnTo>
                  <a:pt x="1514943" y="1103082"/>
                </a:lnTo>
                <a:lnTo>
                  <a:pt x="1514943" y="1098840"/>
                </a:lnTo>
                <a:lnTo>
                  <a:pt x="1519187" y="1103082"/>
                </a:lnTo>
                <a:lnTo>
                  <a:pt x="1519187" y="1098840"/>
                </a:lnTo>
                <a:lnTo>
                  <a:pt x="1519187" y="1094597"/>
                </a:lnTo>
                <a:lnTo>
                  <a:pt x="1519187" y="1098840"/>
                </a:lnTo>
                <a:lnTo>
                  <a:pt x="1519187" y="1094597"/>
                </a:lnTo>
                <a:lnTo>
                  <a:pt x="1519187" y="1098840"/>
                </a:lnTo>
                <a:lnTo>
                  <a:pt x="1519187" y="1111568"/>
                </a:lnTo>
                <a:lnTo>
                  <a:pt x="1519187" y="1107325"/>
                </a:lnTo>
                <a:lnTo>
                  <a:pt x="1519187" y="1115810"/>
                </a:lnTo>
                <a:lnTo>
                  <a:pt x="1519187" y="1111568"/>
                </a:lnTo>
                <a:lnTo>
                  <a:pt x="1519187" y="1115810"/>
                </a:lnTo>
                <a:lnTo>
                  <a:pt x="1523430" y="1115810"/>
                </a:lnTo>
                <a:lnTo>
                  <a:pt x="1523430" y="1120053"/>
                </a:lnTo>
                <a:lnTo>
                  <a:pt x="1523430" y="1115810"/>
                </a:lnTo>
                <a:lnTo>
                  <a:pt x="1523430" y="1111568"/>
                </a:lnTo>
                <a:lnTo>
                  <a:pt x="1523430" y="1115810"/>
                </a:lnTo>
                <a:lnTo>
                  <a:pt x="1523430" y="1111568"/>
                </a:lnTo>
                <a:lnTo>
                  <a:pt x="1523430" y="1115810"/>
                </a:lnTo>
                <a:lnTo>
                  <a:pt x="1523430" y="1120053"/>
                </a:lnTo>
                <a:lnTo>
                  <a:pt x="1523430" y="1115810"/>
                </a:lnTo>
                <a:lnTo>
                  <a:pt x="1523430" y="1111568"/>
                </a:lnTo>
                <a:lnTo>
                  <a:pt x="1523430" y="1115810"/>
                </a:lnTo>
                <a:lnTo>
                  <a:pt x="1523430" y="1120053"/>
                </a:lnTo>
                <a:lnTo>
                  <a:pt x="1523430" y="1115810"/>
                </a:lnTo>
                <a:lnTo>
                  <a:pt x="1523430" y="1128538"/>
                </a:lnTo>
                <a:lnTo>
                  <a:pt x="1527674" y="1128538"/>
                </a:lnTo>
                <a:lnTo>
                  <a:pt x="1527674" y="1132781"/>
                </a:lnTo>
                <a:lnTo>
                  <a:pt x="1527674" y="1128538"/>
                </a:lnTo>
                <a:lnTo>
                  <a:pt x="1527674" y="1115810"/>
                </a:lnTo>
                <a:lnTo>
                  <a:pt x="1527674" y="1098840"/>
                </a:lnTo>
                <a:lnTo>
                  <a:pt x="1527674" y="1103082"/>
                </a:lnTo>
                <a:lnTo>
                  <a:pt x="1527674" y="1094597"/>
                </a:lnTo>
                <a:lnTo>
                  <a:pt x="1527674" y="1098840"/>
                </a:lnTo>
                <a:lnTo>
                  <a:pt x="1527674" y="1086112"/>
                </a:lnTo>
                <a:lnTo>
                  <a:pt x="1527674" y="1090354"/>
                </a:lnTo>
                <a:lnTo>
                  <a:pt x="1527674" y="1086112"/>
                </a:lnTo>
                <a:lnTo>
                  <a:pt x="1527674" y="1090354"/>
                </a:lnTo>
                <a:lnTo>
                  <a:pt x="1527674" y="1081869"/>
                </a:lnTo>
                <a:lnTo>
                  <a:pt x="1527674" y="1086112"/>
                </a:lnTo>
                <a:lnTo>
                  <a:pt x="1527674" y="1081869"/>
                </a:lnTo>
                <a:lnTo>
                  <a:pt x="1527674" y="1086112"/>
                </a:lnTo>
                <a:lnTo>
                  <a:pt x="1527674" y="1090354"/>
                </a:lnTo>
                <a:lnTo>
                  <a:pt x="1527674" y="1086112"/>
                </a:lnTo>
                <a:lnTo>
                  <a:pt x="1531917" y="1090354"/>
                </a:lnTo>
                <a:lnTo>
                  <a:pt x="1531917" y="1060656"/>
                </a:lnTo>
                <a:lnTo>
                  <a:pt x="1531917" y="1064899"/>
                </a:lnTo>
                <a:lnTo>
                  <a:pt x="1531917" y="1056413"/>
                </a:lnTo>
                <a:lnTo>
                  <a:pt x="1531917" y="1064899"/>
                </a:lnTo>
                <a:lnTo>
                  <a:pt x="1531917" y="1060656"/>
                </a:lnTo>
                <a:lnTo>
                  <a:pt x="1531917" y="1064899"/>
                </a:lnTo>
                <a:lnTo>
                  <a:pt x="1531917" y="1047928"/>
                </a:lnTo>
                <a:lnTo>
                  <a:pt x="1531917" y="1052171"/>
                </a:lnTo>
                <a:lnTo>
                  <a:pt x="1531917" y="1047928"/>
                </a:lnTo>
                <a:lnTo>
                  <a:pt x="1531917" y="1052171"/>
                </a:lnTo>
                <a:lnTo>
                  <a:pt x="1531917" y="1047928"/>
                </a:lnTo>
                <a:lnTo>
                  <a:pt x="1531917" y="1052171"/>
                </a:lnTo>
                <a:lnTo>
                  <a:pt x="1531917" y="1060656"/>
                </a:lnTo>
                <a:lnTo>
                  <a:pt x="1531917" y="1056413"/>
                </a:lnTo>
                <a:lnTo>
                  <a:pt x="1531917" y="1064899"/>
                </a:lnTo>
                <a:lnTo>
                  <a:pt x="1531917" y="1060656"/>
                </a:lnTo>
                <a:lnTo>
                  <a:pt x="1536161" y="1064899"/>
                </a:lnTo>
                <a:lnTo>
                  <a:pt x="1536161" y="1047928"/>
                </a:lnTo>
                <a:lnTo>
                  <a:pt x="1536161" y="1060656"/>
                </a:lnTo>
                <a:lnTo>
                  <a:pt x="1536161" y="1056413"/>
                </a:lnTo>
                <a:lnTo>
                  <a:pt x="1536161" y="1060656"/>
                </a:lnTo>
                <a:lnTo>
                  <a:pt x="1536161" y="1047928"/>
                </a:lnTo>
                <a:lnTo>
                  <a:pt x="1536161" y="1056413"/>
                </a:lnTo>
                <a:lnTo>
                  <a:pt x="1536161" y="1039443"/>
                </a:lnTo>
                <a:lnTo>
                  <a:pt x="1536161" y="1043685"/>
                </a:lnTo>
                <a:lnTo>
                  <a:pt x="1536161" y="1039443"/>
                </a:lnTo>
                <a:lnTo>
                  <a:pt x="1536161" y="1043685"/>
                </a:lnTo>
                <a:lnTo>
                  <a:pt x="1536161" y="1039443"/>
                </a:lnTo>
                <a:lnTo>
                  <a:pt x="1536161" y="1043685"/>
                </a:lnTo>
                <a:lnTo>
                  <a:pt x="1536161" y="1047928"/>
                </a:lnTo>
                <a:lnTo>
                  <a:pt x="1540404" y="1052171"/>
                </a:lnTo>
                <a:lnTo>
                  <a:pt x="1540404" y="1047928"/>
                </a:lnTo>
                <a:lnTo>
                  <a:pt x="1540404" y="1052171"/>
                </a:lnTo>
                <a:lnTo>
                  <a:pt x="1540404" y="1043685"/>
                </a:lnTo>
                <a:lnTo>
                  <a:pt x="1540404" y="1047928"/>
                </a:lnTo>
                <a:lnTo>
                  <a:pt x="1540404" y="1039443"/>
                </a:lnTo>
                <a:lnTo>
                  <a:pt x="1540404" y="1043685"/>
                </a:lnTo>
                <a:lnTo>
                  <a:pt x="1540404" y="1039443"/>
                </a:lnTo>
                <a:lnTo>
                  <a:pt x="1540404" y="1043685"/>
                </a:lnTo>
                <a:lnTo>
                  <a:pt x="1540404" y="1035200"/>
                </a:lnTo>
                <a:lnTo>
                  <a:pt x="1540404" y="1039443"/>
                </a:lnTo>
                <a:lnTo>
                  <a:pt x="1540404" y="1030958"/>
                </a:lnTo>
                <a:lnTo>
                  <a:pt x="1540404" y="1035200"/>
                </a:lnTo>
                <a:lnTo>
                  <a:pt x="1540404" y="1030958"/>
                </a:lnTo>
                <a:lnTo>
                  <a:pt x="1540404" y="1035200"/>
                </a:lnTo>
                <a:lnTo>
                  <a:pt x="1544648" y="1035200"/>
                </a:lnTo>
                <a:lnTo>
                  <a:pt x="1544648" y="1030958"/>
                </a:lnTo>
                <a:lnTo>
                  <a:pt x="1544648" y="1035200"/>
                </a:lnTo>
                <a:lnTo>
                  <a:pt x="1544648" y="1030958"/>
                </a:lnTo>
                <a:lnTo>
                  <a:pt x="1544648" y="1018230"/>
                </a:lnTo>
                <a:lnTo>
                  <a:pt x="1544648" y="1022472"/>
                </a:lnTo>
                <a:lnTo>
                  <a:pt x="1544648" y="1018230"/>
                </a:lnTo>
                <a:lnTo>
                  <a:pt x="1544648" y="1022472"/>
                </a:lnTo>
                <a:lnTo>
                  <a:pt x="1544648" y="1009745"/>
                </a:lnTo>
                <a:lnTo>
                  <a:pt x="1544648" y="1013987"/>
                </a:lnTo>
                <a:lnTo>
                  <a:pt x="1548892" y="1009745"/>
                </a:lnTo>
                <a:lnTo>
                  <a:pt x="1548892" y="1013987"/>
                </a:lnTo>
                <a:lnTo>
                  <a:pt x="1548892" y="1018230"/>
                </a:lnTo>
                <a:lnTo>
                  <a:pt x="1548892" y="1013987"/>
                </a:lnTo>
                <a:lnTo>
                  <a:pt x="1548892" y="1009745"/>
                </a:lnTo>
                <a:lnTo>
                  <a:pt x="1548892" y="1013987"/>
                </a:lnTo>
                <a:lnTo>
                  <a:pt x="1548892" y="1009745"/>
                </a:lnTo>
                <a:lnTo>
                  <a:pt x="1548892" y="1018230"/>
                </a:lnTo>
                <a:lnTo>
                  <a:pt x="1548892" y="1013987"/>
                </a:lnTo>
                <a:lnTo>
                  <a:pt x="1548892" y="1009745"/>
                </a:lnTo>
                <a:lnTo>
                  <a:pt x="1548892" y="1005502"/>
                </a:lnTo>
                <a:lnTo>
                  <a:pt x="1548892" y="1001259"/>
                </a:lnTo>
                <a:lnTo>
                  <a:pt x="1548892" y="1005502"/>
                </a:lnTo>
                <a:lnTo>
                  <a:pt x="1548892" y="1009745"/>
                </a:lnTo>
                <a:lnTo>
                  <a:pt x="1548892" y="1005502"/>
                </a:lnTo>
                <a:lnTo>
                  <a:pt x="1548892" y="1009745"/>
                </a:lnTo>
                <a:lnTo>
                  <a:pt x="1548892" y="1005502"/>
                </a:lnTo>
                <a:lnTo>
                  <a:pt x="1553135" y="1009745"/>
                </a:lnTo>
                <a:lnTo>
                  <a:pt x="1553135" y="1005502"/>
                </a:lnTo>
                <a:lnTo>
                  <a:pt x="1553135" y="1009745"/>
                </a:lnTo>
                <a:lnTo>
                  <a:pt x="1553135" y="1013987"/>
                </a:lnTo>
                <a:lnTo>
                  <a:pt x="1553135" y="1009745"/>
                </a:lnTo>
                <a:lnTo>
                  <a:pt x="1553135" y="1005502"/>
                </a:lnTo>
                <a:lnTo>
                  <a:pt x="1553135" y="1009745"/>
                </a:lnTo>
                <a:lnTo>
                  <a:pt x="1553135" y="1013987"/>
                </a:lnTo>
                <a:lnTo>
                  <a:pt x="1553135" y="1018230"/>
                </a:lnTo>
                <a:lnTo>
                  <a:pt x="1553135" y="1022472"/>
                </a:lnTo>
                <a:lnTo>
                  <a:pt x="1553135" y="1018230"/>
                </a:lnTo>
                <a:lnTo>
                  <a:pt x="1553135" y="1009745"/>
                </a:lnTo>
                <a:lnTo>
                  <a:pt x="1553135" y="1018230"/>
                </a:lnTo>
                <a:lnTo>
                  <a:pt x="1553135" y="1013987"/>
                </a:lnTo>
                <a:lnTo>
                  <a:pt x="1557379" y="1013987"/>
                </a:lnTo>
                <a:lnTo>
                  <a:pt x="1557379" y="1009745"/>
                </a:lnTo>
                <a:lnTo>
                  <a:pt x="1557379" y="1005502"/>
                </a:lnTo>
                <a:lnTo>
                  <a:pt x="1557379" y="1009745"/>
                </a:lnTo>
                <a:lnTo>
                  <a:pt x="1557379" y="1013987"/>
                </a:lnTo>
                <a:lnTo>
                  <a:pt x="1557379" y="1009745"/>
                </a:lnTo>
                <a:lnTo>
                  <a:pt x="1557379" y="1005502"/>
                </a:lnTo>
                <a:lnTo>
                  <a:pt x="1557379" y="1009745"/>
                </a:lnTo>
                <a:lnTo>
                  <a:pt x="1557379" y="1005502"/>
                </a:lnTo>
                <a:lnTo>
                  <a:pt x="1557379" y="1001259"/>
                </a:lnTo>
                <a:lnTo>
                  <a:pt x="1557379" y="1005502"/>
                </a:lnTo>
                <a:lnTo>
                  <a:pt x="1557379" y="1001259"/>
                </a:lnTo>
                <a:lnTo>
                  <a:pt x="1557379" y="1005502"/>
                </a:lnTo>
                <a:lnTo>
                  <a:pt x="1557379" y="1009745"/>
                </a:lnTo>
                <a:lnTo>
                  <a:pt x="1561622" y="1009745"/>
                </a:lnTo>
                <a:lnTo>
                  <a:pt x="1561622" y="1013987"/>
                </a:lnTo>
                <a:lnTo>
                  <a:pt x="1561622" y="1009745"/>
                </a:lnTo>
                <a:lnTo>
                  <a:pt x="1561622" y="1013987"/>
                </a:lnTo>
                <a:lnTo>
                  <a:pt x="1561622" y="1018230"/>
                </a:lnTo>
                <a:lnTo>
                  <a:pt x="1561622" y="1013987"/>
                </a:lnTo>
                <a:lnTo>
                  <a:pt x="1561622" y="1009745"/>
                </a:lnTo>
                <a:lnTo>
                  <a:pt x="1561622" y="1005502"/>
                </a:lnTo>
                <a:lnTo>
                  <a:pt x="1561622" y="1009745"/>
                </a:lnTo>
                <a:lnTo>
                  <a:pt x="1561622" y="1013987"/>
                </a:lnTo>
                <a:lnTo>
                  <a:pt x="1561622" y="1018230"/>
                </a:lnTo>
                <a:lnTo>
                  <a:pt x="1561622" y="1013987"/>
                </a:lnTo>
                <a:lnTo>
                  <a:pt x="1561622" y="1018230"/>
                </a:lnTo>
                <a:lnTo>
                  <a:pt x="1565866" y="1013987"/>
                </a:lnTo>
                <a:lnTo>
                  <a:pt x="1565866" y="1009745"/>
                </a:lnTo>
                <a:lnTo>
                  <a:pt x="1565866" y="1013987"/>
                </a:lnTo>
                <a:lnTo>
                  <a:pt x="1565866" y="1009745"/>
                </a:lnTo>
                <a:lnTo>
                  <a:pt x="1565866" y="1005502"/>
                </a:lnTo>
                <a:lnTo>
                  <a:pt x="1565866" y="1009745"/>
                </a:lnTo>
                <a:lnTo>
                  <a:pt x="1565866" y="1005502"/>
                </a:lnTo>
                <a:lnTo>
                  <a:pt x="1565866" y="1009745"/>
                </a:lnTo>
                <a:lnTo>
                  <a:pt x="1565866" y="1013987"/>
                </a:lnTo>
                <a:lnTo>
                  <a:pt x="1565866" y="1018230"/>
                </a:lnTo>
                <a:lnTo>
                  <a:pt x="1565866" y="1022472"/>
                </a:lnTo>
                <a:lnTo>
                  <a:pt x="1565866" y="1026715"/>
                </a:lnTo>
                <a:lnTo>
                  <a:pt x="1570109" y="1026715"/>
                </a:lnTo>
                <a:lnTo>
                  <a:pt x="1570109" y="1022472"/>
                </a:lnTo>
                <a:lnTo>
                  <a:pt x="1570109" y="1026715"/>
                </a:lnTo>
                <a:lnTo>
                  <a:pt x="1570109" y="1022472"/>
                </a:lnTo>
                <a:lnTo>
                  <a:pt x="1570109" y="1018230"/>
                </a:lnTo>
                <a:lnTo>
                  <a:pt x="1570109" y="1022472"/>
                </a:lnTo>
                <a:lnTo>
                  <a:pt x="1570109" y="1026715"/>
                </a:lnTo>
                <a:lnTo>
                  <a:pt x="1574353" y="1026715"/>
                </a:lnTo>
                <a:lnTo>
                  <a:pt x="1574353" y="1022472"/>
                </a:lnTo>
                <a:lnTo>
                  <a:pt x="1574353" y="1018230"/>
                </a:lnTo>
                <a:lnTo>
                  <a:pt x="1574353" y="1022472"/>
                </a:lnTo>
                <a:lnTo>
                  <a:pt x="1574353" y="1018230"/>
                </a:lnTo>
                <a:lnTo>
                  <a:pt x="1574353" y="1022472"/>
                </a:lnTo>
                <a:lnTo>
                  <a:pt x="1574353" y="1026715"/>
                </a:lnTo>
                <a:lnTo>
                  <a:pt x="1574353" y="1030958"/>
                </a:lnTo>
                <a:lnTo>
                  <a:pt x="1574353" y="1035200"/>
                </a:lnTo>
                <a:lnTo>
                  <a:pt x="1574353" y="1030958"/>
                </a:lnTo>
                <a:lnTo>
                  <a:pt x="1574353" y="1035200"/>
                </a:lnTo>
                <a:lnTo>
                  <a:pt x="1574353" y="1030958"/>
                </a:lnTo>
                <a:lnTo>
                  <a:pt x="1574353" y="1026715"/>
                </a:lnTo>
                <a:lnTo>
                  <a:pt x="1578596" y="1030958"/>
                </a:lnTo>
                <a:lnTo>
                  <a:pt x="1578596" y="1026715"/>
                </a:lnTo>
                <a:lnTo>
                  <a:pt x="1578596" y="1030958"/>
                </a:lnTo>
                <a:lnTo>
                  <a:pt x="1578596" y="1035200"/>
                </a:lnTo>
                <a:lnTo>
                  <a:pt x="1578596" y="1030958"/>
                </a:lnTo>
                <a:lnTo>
                  <a:pt x="1578596" y="1026715"/>
                </a:lnTo>
                <a:lnTo>
                  <a:pt x="1578596" y="1030958"/>
                </a:lnTo>
                <a:lnTo>
                  <a:pt x="1578596" y="1035200"/>
                </a:lnTo>
                <a:lnTo>
                  <a:pt x="1578596" y="1030958"/>
                </a:lnTo>
                <a:lnTo>
                  <a:pt x="1578596" y="1035200"/>
                </a:lnTo>
                <a:lnTo>
                  <a:pt x="1578596" y="1039443"/>
                </a:lnTo>
                <a:lnTo>
                  <a:pt x="1578596" y="1035200"/>
                </a:lnTo>
                <a:lnTo>
                  <a:pt x="1582840" y="1035200"/>
                </a:lnTo>
                <a:lnTo>
                  <a:pt x="1582840" y="1013987"/>
                </a:lnTo>
                <a:lnTo>
                  <a:pt x="1582840" y="1018230"/>
                </a:lnTo>
                <a:lnTo>
                  <a:pt x="1582840" y="1009745"/>
                </a:lnTo>
                <a:lnTo>
                  <a:pt x="1582840" y="1013987"/>
                </a:lnTo>
                <a:lnTo>
                  <a:pt x="1582840" y="1005502"/>
                </a:lnTo>
                <a:lnTo>
                  <a:pt x="1582840" y="1009745"/>
                </a:lnTo>
                <a:lnTo>
                  <a:pt x="1582840" y="1013987"/>
                </a:lnTo>
                <a:lnTo>
                  <a:pt x="1582840" y="1009745"/>
                </a:lnTo>
                <a:lnTo>
                  <a:pt x="1582840" y="1013987"/>
                </a:lnTo>
                <a:lnTo>
                  <a:pt x="1582840" y="1005502"/>
                </a:lnTo>
                <a:lnTo>
                  <a:pt x="1582840" y="1009745"/>
                </a:lnTo>
                <a:lnTo>
                  <a:pt x="1587083" y="1009745"/>
                </a:lnTo>
                <a:lnTo>
                  <a:pt x="1587083" y="1013987"/>
                </a:lnTo>
                <a:lnTo>
                  <a:pt x="1587083" y="1018230"/>
                </a:lnTo>
                <a:lnTo>
                  <a:pt x="1587083" y="1013987"/>
                </a:lnTo>
                <a:lnTo>
                  <a:pt x="1587083" y="1009745"/>
                </a:lnTo>
                <a:lnTo>
                  <a:pt x="1587083" y="1013987"/>
                </a:lnTo>
                <a:lnTo>
                  <a:pt x="1587083" y="1005502"/>
                </a:lnTo>
                <a:lnTo>
                  <a:pt x="1587083" y="1009745"/>
                </a:lnTo>
                <a:lnTo>
                  <a:pt x="1587083" y="1001259"/>
                </a:lnTo>
                <a:lnTo>
                  <a:pt x="1587083" y="1005502"/>
                </a:lnTo>
                <a:lnTo>
                  <a:pt x="1587083" y="1009745"/>
                </a:lnTo>
                <a:lnTo>
                  <a:pt x="1587083" y="1013987"/>
                </a:lnTo>
                <a:lnTo>
                  <a:pt x="1591327" y="1013987"/>
                </a:lnTo>
                <a:lnTo>
                  <a:pt x="1591327" y="1009745"/>
                </a:lnTo>
                <a:lnTo>
                  <a:pt x="1591327" y="1013987"/>
                </a:lnTo>
                <a:lnTo>
                  <a:pt x="1591327" y="1018230"/>
                </a:lnTo>
                <a:lnTo>
                  <a:pt x="1591327" y="1013987"/>
                </a:lnTo>
                <a:lnTo>
                  <a:pt x="1591327" y="1005502"/>
                </a:lnTo>
                <a:lnTo>
                  <a:pt x="1591327" y="1009745"/>
                </a:lnTo>
                <a:lnTo>
                  <a:pt x="1591327" y="1013987"/>
                </a:lnTo>
                <a:lnTo>
                  <a:pt x="1591327" y="1009745"/>
                </a:lnTo>
                <a:lnTo>
                  <a:pt x="1591327" y="1005502"/>
                </a:lnTo>
                <a:lnTo>
                  <a:pt x="1595571" y="1001259"/>
                </a:lnTo>
                <a:lnTo>
                  <a:pt x="1595571" y="988531"/>
                </a:lnTo>
                <a:lnTo>
                  <a:pt x="1595571" y="992774"/>
                </a:lnTo>
                <a:lnTo>
                  <a:pt x="1595571" y="984289"/>
                </a:lnTo>
                <a:lnTo>
                  <a:pt x="1595571" y="988531"/>
                </a:lnTo>
                <a:lnTo>
                  <a:pt x="1595571" y="984289"/>
                </a:lnTo>
                <a:lnTo>
                  <a:pt x="1595571" y="988531"/>
                </a:lnTo>
                <a:lnTo>
                  <a:pt x="1595571" y="992774"/>
                </a:lnTo>
                <a:lnTo>
                  <a:pt x="1599814" y="992774"/>
                </a:lnTo>
                <a:lnTo>
                  <a:pt x="1599814" y="988531"/>
                </a:lnTo>
                <a:lnTo>
                  <a:pt x="1599814" y="992774"/>
                </a:lnTo>
                <a:lnTo>
                  <a:pt x="1599814" y="988531"/>
                </a:lnTo>
                <a:lnTo>
                  <a:pt x="1599814" y="992774"/>
                </a:lnTo>
                <a:lnTo>
                  <a:pt x="1599814" y="988531"/>
                </a:lnTo>
                <a:lnTo>
                  <a:pt x="1599814" y="992774"/>
                </a:lnTo>
                <a:lnTo>
                  <a:pt x="1599814" y="988531"/>
                </a:lnTo>
                <a:lnTo>
                  <a:pt x="1599814" y="992774"/>
                </a:lnTo>
                <a:lnTo>
                  <a:pt x="1599814" y="988531"/>
                </a:lnTo>
                <a:lnTo>
                  <a:pt x="1599814" y="984289"/>
                </a:lnTo>
                <a:lnTo>
                  <a:pt x="1599814" y="988531"/>
                </a:lnTo>
                <a:lnTo>
                  <a:pt x="1599814" y="992774"/>
                </a:lnTo>
                <a:lnTo>
                  <a:pt x="1604058" y="988531"/>
                </a:lnTo>
                <a:lnTo>
                  <a:pt x="1604058" y="984289"/>
                </a:lnTo>
                <a:lnTo>
                  <a:pt x="1604058" y="980046"/>
                </a:lnTo>
                <a:lnTo>
                  <a:pt x="1604058" y="975804"/>
                </a:lnTo>
                <a:lnTo>
                  <a:pt x="1604058" y="980046"/>
                </a:lnTo>
                <a:lnTo>
                  <a:pt x="1604058" y="975804"/>
                </a:lnTo>
                <a:lnTo>
                  <a:pt x="1604058" y="980046"/>
                </a:lnTo>
                <a:lnTo>
                  <a:pt x="1604058" y="975804"/>
                </a:lnTo>
                <a:lnTo>
                  <a:pt x="1608301" y="971561"/>
                </a:lnTo>
                <a:lnTo>
                  <a:pt x="1608301" y="975804"/>
                </a:lnTo>
                <a:lnTo>
                  <a:pt x="1608301" y="971561"/>
                </a:lnTo>
                <a:lnTo>
                  <a:pt x="1608301" y="975804"/>
                </a:lnTo>
                <a:lnTo>
                  <a:pt x="1608301" y="967318"/>
                </a:lnTo>
                <a:lnTo>
                  <a:pt x="1608301" y="971561"/>
                </a:lnTo>
                <a:lnTo>
                  <a:pt x="1608301" y="967318"/>
                </a:lnTo>
                <a:lnTo>
                  <a:pt x="1608301" y="971561"/>
                </a:lnTo>
                <a:lnTo>
                  <a:pt x="1608301" y="975804"/>
                </a:lnTo>
                <a:lnTo>
                  <a:pt x="1608301" y="971561"/>
                </a:lnTo>
                <a:lnTo>
                  <a:pt x="1608301" y="975804"/>
                </a:lnTo>
                <a:lnTo>
                  <a:pt x="1608301" y="971561"/>
                </a:lnTo>
                <a:lnTo>
                  <a:pt x="1608301" y="980046"/>
                </a:lnTo>
                <a:lnTo>
                  <a:pt x="1608301" y="975804"/>
                </a:lnTo>
                <a:lnTo>
                  <a:pt x="1608301" y="980046"/>
                </a:lnTo>
                <a:lnTo>
                  <a:pt x="1608301" y="975804"/>
                </a:lnTo>
                <a:lnTo>
                  <a:pt x="1612545" y="980046"/>
                </a:lnTo>
                <a:lnTo>
                  <a:pt x="1612545" y="975804"/>
                </a:lnTo>
                <a:lnTo>
                  <a:pt x="1612545" y="980046"/>
                </a:lnTo>
                <a:lnTo>
                  <a:pt x="1612545" y="984289"/>
                </a:lnTo>
                <a:lnTo>
                  <a:pt x="1612545" y="988531"/>
                </a:lnTo>
                <a:lnTo>
                  <a:pt x="1612545" y="984289"/>
                </a:lnTo>
                <a:lnTo>
                  <a:pt x="1612545" y="988531"/>
                </a:lnTo>
                <a:lnTo>
                  <a:pt x="1612545" y="984289"/>
                </a:lnTo>
                <a:lnTo>
                  <a:pt x="1612545" y="988531"/>
                </a:lnTo>
                <a:lnTo>
                  <a:pt x="1612545" y="984289"/>
                </a:lnTo>
                <a:lnTo>
                  <a:pt x="1612545" y="988531"/>
                </a:lnTo>
                <a:lnTo>
                  <a:pt x="1612545" y="984289"/>
                </a:lnTo>
                <a:lnTo>
                  <a:pt x="1612545" y="980046"/>
                </a:lnTo>
                <a:lnTo>
                  <a:pt x="1616788" y="980046"/>
                </a:lnTo>
                <a:lnTo>
                  <a:pt x="1616788" y="975804"/>
                </a:lnTo>
                <a:lnTo>
                  <a:pt x="1616788" y="980046"/>
                </a:lnTo>
                <a:lnTo>
                  <a:pt x="1616788" y="975804"/>
                </a:lnTo>
                <a:lnTo>
                  <a:pt x="1616788" y="963076"/>
                </a:lnTo>
                <a:lnTo>
                  <a:pt x="1616788" y="967318"/>
                </a:lnTo>
                <a:lnTo>
                  <a:pt x="1616788" y="958833"/>
                </a:lnTo>
                <a:lnTo>
                  <a:pt x="1616788" y="963076"/>
                </a:lnTo>
                <a:lnTo>
                  <a:pt x="1616788" y="958833"/>
                </a:lnTo>
                <a:lnTo>
                  <a:pt x="1621032" y="954590"/>
                </a:lnTo>
                <a:lnTo>
                  <a:pt x="1621032" y="950348"/>
                </a:lnTo>
                <a:lnTo>
                  <a:pt x="1621032" y="946105"/>
                </a:lnTo>
                <a:lnTo>
                  <a:pt x="1621032" y="950348"/>
                </a:lnTo>
                <a:lnTo>
                  <a:pt x="1621032" y="954590"/>
                </a:lnTo>
                <a:lnTo>
                  <a:pt x="1621032" y="950348"/>
                </a:lnTo>
                <a:lnTo>
                  <a:pt x="1621032" y="946105"/>
                </a:lnTo>
                <a:lnTo>
                  <a:pt x="1621032" y="954590"/>
                </a:lnTo>
                <a:lnTo>
                  <a:pt x="1621032" y="950348"/>
                </a:lnTo>
                <a:lnTo>
                  <a:pt x="1621032" y="954590"/>
                </a:lnTo>
                <a:lnTo>
                  <a:pt x="1621032" y="958833"/>
                </a:lnTo>
                <a:lnTo>
                  <a:pt x="1621032" y="954590"/>
                </a:lnTo>
                <a:lnTo>
                  <a:pt x="1621032" y="950348"/>
                </a:lnTo>
                <a:lnTo>
                  <a:pt x="1621032" y="946105"/>
                </a:lnTo>
                <a:lnTo>
                  <a:pt x="1625275" y="946105"/>
                </a:lnTo>
                <a:lnTo>
                  <a:pt x="1625275" y="929135"/>
                </a:lnTo>
                <a:lnTo>
                  <a:pt x="1625275" y="933377"/>
                </a:lnTo>
                <a:lnTo>
                  <a:pt x="1625275" y="920649"/>
                </a:lnTo>
                <a:lnTo>
                  <a:pt x="1625275" y="924892"/>
                </a:lnTo>
                <a:lnTo>
                  <a:pt x="1625275" y="916407"/>
                </a:lnTo>
                <a:lnTo>
                  <a:pt x="1629519" y="920649"/>
                </a:lnTo>
                <a:lnTo>
                  <a:pt x="1629519" y="924892"/>
                </a:lnTo>
                <a:lnTo>
                  <a:pt x="1629519" y="929135"/>
                </a:lnTo>
                <a:lnTo>
                  <a:pt x="1629519" y="924892"/>
                </a:lnTo>
                <a:lnTo>
                  <a:pt x="1629519" y="920649"/>
                </a:lnTo>
                <a:lnTo>
                  <a:pt x="1629519" y="916407"/>
                </a:lnTo>
                <a:lnTo>
                  <a:pt x="1629519" y="912164"/>
                </a:lnTo>
                <a:lnTo>
                  <a:pt x="1629519" y="916407"/>
                </a:lnTo>
                <a:lnTo>
                  <a:pt x="1629519" y="912164"/>
                </a:lnTo>
                <a:lnTo>
                  <a:pt x="1629519" y="916407"/>
                </a:lnTo>
                <a:lnTo>
                  <a:pt x="1629519" y="912164"/>
                </a:lnTo>
                <a:lnTo>
                  <a:pt x="1629519" y="916407"/>
                </a:lnTo>
                <a:lnTo>
                  <a:pt x="1629519" y="920649"/>
                </a:lnTo>
                <a:lnTo>
                  <a:pt x="1629519" y="924892"/>
                </a:lnTo>
                <a:lnTo>
                  <a:pt x="1629519" y="920649"/>
                </a:lnTo>
                <a:lnTo>
                  <a:pt x="1629519" y="916407"/>
                </a:lnTo>
                <a:lnTo>
                  <a:pt x="1633762" y="912164"/>
                </a:lnTo>
                <a:lnTo>
                  <a:pt x="1633762" y="907922"/>
                </a:lnTo>
                <a:lnTo>
                  <a:pt x="1633762" y="916407"/>
                </a:lnTo>
                <a:lnTo>
                  <a:pt x="1633762" y="907922"/>
                </a:lnTo>
                <a:lnTo>
                  <a:pt x="1633762" y="912164"/>
                </a:lnTo>
                <a:lnTo>
                  <a:pt x="1633762" y="903679"/>
                </a:lnTo>
                <a:lnTo>
                  <a:pt x="1633762" y="912164"/>
                </a:lnTo>
                <a:lnTo>
                  <a:pt x="1633762" y="916407"/>
                </a:lnTo>
                <a:lnTo>
                  <a:pt x="1633762" y="912164"/>
                </a:lnTo>
                <a:lnTo>
                  <a:pt x="1633762" y="924892"/>
                </a:lnTo>
                <a:lnTo>
                  <a:pt x="1633762" y="920649"/>
                </a:lnTo>
                <a:lnTo>
                  <a:pt x="1638006" y="920649"/>
                </a:lnTo>
                <a:lnTo>
                  <a:pt x="1638006" y="916407"/>
                </a:lnTo>
                <a:lnTo>
                  <a:pt x="1638006" y="920649"/>
                </a:lnTo>
                <a:lnTo>
                  <a:pt x="1638006" y="916407"/>
                </a:lnTo>
                <a:lnTo>
                  <a:pt x="1638006" y="920649"/>
                </a:lnTo>
                <a:lnTo>
                  <a:pt x="1638006" y="907922"/>
                </a:lnTo>
                <a:lnTo>
                  <a:pt x="1638006" y="912164"/>
                </a:lnTo>
                <a:lnTo>
                  <a:pt x="1638006" y="903679"/>
                </a:lnTo>
                <a:lnTo>
                  <a:pt x="1638006" y="907922"/>
                </a:lnTo>
                <a:lnTo>
                  <a:pt x="1638006" y="903679"/>
                </a:lnTo>
                <a:lnTo>
                  <a:pt x="1638006" y="907922"/>
                </a:lnTo>
                <a:lnTo>
                  <a:pt x="1638006" y="920649"/>
                </a:lnTo>
                <a:lnTo>
                  <a:pt x="1638006" y="924892"/>
                </a:lnTo>
                <a:lnTo>
                  <a:pt x="1642249" y="924892"/>
                </a:lnTo>
                <a:lnTo>
                  <a:pt x="1642249" y="920649"/>
                </a:lnTo>
                <a:lnTo>
                  <a:pt x="1642249" y="924892"/>
                </a:lnTo>
                <a:lnTo>
                  <a:pt x="1642249" y="929135"/>
                </a:lnTo>
                <a:lnTo>
                  <a:pt x="1642249" y="924892"/>
                </a:lnTo>
                <a:lnTo>
                  <a:pt x="1642249" y="920649"/>
                </a:lnTo>
                <a:lnTo>
                  <a:pt x="1642249" y="924892"/>
                </a:lnTo>
                <a:lnTo>
                  <a:pt x="1642249" y="916407"/>
                </a:lnTo>
                <a:lnTo>
                  <a:pt x="1642249" y="920649"/>
                </a:lnTo>
                <a:lnTo>
                  <a:pt x="1642249" y="916407"/>
                </a:lnTo>
                <a:lnTo>
                  <a:pt x="1642249" y="920649"/>
                </a:lnTo>
                <a:lnTo>
                  <a:pt x="1642249" y="912164"/>
                </a:lnTo>
                <a:lnTo>
                  <a:pt x="1646493" y="912164"/>
                </a:lnTo>
                <a:lnTo>
                  <a:pt x="1646493" y="907922"/>
                </a:lnTo>
                <a:lnTo>
                  <a:pt x="1646493" y="912164"/>
                </a:lnTo>
                <a:lnTo>
                  <a:pt x="1646493" y="920649"/>
                </a:lnTo>
                <a:lnTo>
                  <a:pt x="1646493" y="916407"/>
                </a:lnTo>
                <a:lnTo>
                  <a:pt x="1646493" y="912164"/>
                </a:lnTo>
                <a:lnTo>
                  <a:pt x="1646493" y="907922"/>
                </a:lnTo>
                <a:lnTo>
                  <a:pt x="1646493" y="903679"/>
                </a:lnTo>
                <a:lnTo>
                  <a:pt x="1646493" y="907922"/>
                </a:lnTo>
                <a:lnTo>
                  <a:pt x="1646493" y="903679"/>
                </a:lnTo>
                <a:lnTo>
                  <a:pt x="1646493" y="907922"/>
                </a:lnTo>
                <a:lnTo>
                  <a:pt x="1646493" y="912164"/>
                </a:lnTo>
                <a:lnTo>
                  <a:pt x="1646493" y="907922"/>
                </a:lnTo>
                <a:lnTo>
                  <a:pt x="1646493" y="916407"/>
                </a:lnTo>
                <a:lnTo>
                  <a:pt x="1646493" y="912164"/>
                </a:lnTo>
                <a:lnTo>
                  <a:pt x="1650737" y="903679"/>
                </a:lnTo>
                <a:lnTo>
                  <a:pt x="1650737" y="886708"/>
                </a:lnTo>
                <a:lnTo>
                  <a:pt x="1650737" y="890951"/>
                </a:lnTo>
                <a:lnTo>
                  <a:pt x="1650737" y="882466"/>
                </a:lnTo>
                <a:lnTo>
                  <a:pt x="1650737" y="886708"/>
                </a:lnTo>
                <a:lnTo>
                  <a:pt x="1650737" y="878223"/>
                </a:lnTo>
                <a:lnTo>
                  <a:pt x="1650737" y="882466"/>
                </a:lnTo>
                <a:lnTo>
                  <a:pt x="1650737" y="878223"/>
                </a:lnTo>
                <a:lnTo>
                  <a:pt x="1650737" y="882466"/>
                </a:lnTo>
                <a:lnTo>
                  <a:pt x="1650737" y="873980"/>
                </a:lnTo>
                <a:lnTo>
                  <a:pt x="1654980" y="873980"/>
                </a:lnTo>
                <a:lnTo>
                  <a:pt x="1654980" y="861253"/>
                </a:lnTo>
                <a:lnTo>
                  <a:pt x="1654980" y="869738"/>
                </a:lnTo>
                <a:lnTo>
                  <a:pt x="1654980" y="857010"/>
                </a:lnTo>
                <a:lnTo>
                  <a:pt x="1654980" y="865495"/>
                </a:lnTo>
                <a:lnTo>
                  <a:pt x="1654980" y="861253"/>
                </a:lnTo>
                <a:lnTo>
                  <a:pt x="1654980" y="865495"/>
                </a:lnTo>
                <a:lnTo>
                  <a:pt x="1654980" y="873980"/>
                </a:lnTo>
                <a:lnTo>
                  <a:pt x="1654980" y="878223"/>
                </a:lnTo>
                <a:lnTo>
                  <a:pt x="1654980" y="873980"/>
                </a:lnTo>
                <a:lnTo>
                  <a:pt x="1654980" y="869738"/>
                </a:lnTo>
                <a:lnTo>
                  <a:pt x="1654980" y="873980"/>
                </a:lnTo>
                <a:lnTo>
                  <a:pt x="1654980" y="865495"/>
                </a:lnTo>
                <a:lnTo>
                  <a:pt x="1654980" y="873980"/>
                </a:lnTo>
                <a:lnTo>
                  <a:pt x="1659224" y="878223"/>
                </a:lnTo>
                <a:lnTo>
                  <a:pt x="1659224" y="865495"/>
                </a:lnTo>
                <a:lnTo>
                  <a:pt x="1659224" y="869738"/>
                </a:lnTo>
                <a:lnTo>
                  <a:pt x="1659224" y="865495"/>
                </a:lnTo>
                <a:lnTo>
                  <a:pt x="1659224" y="878223"/>
                </a:lnTo>
                <a:lnTo>
                  <a:pt x="1659224" y="873980"/>
                </a:lnTo>
                <a:lnTo>
                  <a:pt x="1659224" y="869738"/>
                </a:lnTo>
                <a:lnTo>
                  <a:pt x="1659224" y="865495"/>
                </a:lnTo>
                <a:lnTo>
                  <a:pt x="1659224" y="861253"/>
                </a:lnTo>
                <a:lnTo>
                  <a:pt x="1659224" y="857010"/>
                </a:lnTo>
                <a:lnTo>
                  <a:pt x="1663467" y="852767"/>
                </a:lnTo>
                <a:lnTo>
                  <a:pt x="1663467" y="857010"/>
                </a:lnTo>
                <a:lnTo>
                  <a:pt x="1663467" y="852767"/>
                </a:lnTo>
                <a:lnTo>
                  <a:pt x="1663467" y="848525"/>
                </a:lnTo>
                <a:lnTo>
                  <a:pt x="1663467" y="852767"/>
                </a:lnTo>
                <a:lnTo>
                  <a:pt x="1663467" y="848525"/>
                </a:lnTo>
                <a:lnTo>
                  <a:pt x="1663467" y="844282"/>
                </a:lnTo>
                <a:lnTo>
                  <a:pt x="1663467" y="848525"/>
                </a:lnTo>
                <a:lnTo>
                  <a:pt x="1663467" y="835797"/>
                </a:lnTo>
                <a:lnTo>
                  <a:pt x="1667711" y="831554"/>
                </a:lnTo>
                <a:lnTo>
                  <a:pt x="1667711" y="835797"/>
                </a:lnTo>
                <a:lnTo>
                  <a:pt x="1667711" y="831554"/>
                </a:lnTo>
                <a:lnTo>
                  <a:pt x="1667711" y="835797"/>
                </a:lnTo>
                <a:lnTo>
                  <a:pt x="1667711" y="831554"/>
                </a:lnTo>
                <a:lnTo>
                  <a:pt x="1667711" y="835797"/>
                </a:lnTo>
                <a:lnTo>
                  <a:pt x="1667711" y="840039"/>
                </a:lnTo>
                <a:lnTo>
                  <a:pt x="1667711" y="835797"/>
                </a:lnTo>
                <a:lnTo>
                  <a:pt x="1667711" y="848525"/>
                </a:lnTo>
                <a:lnTo>
                  <a:pt x="1667711" y="840039"/>
                </a:lnTo>
                <a:lnTo>
                  <a:pt x="1667711" y="852767"/>
                </a:lnTo>
                <a:lnTo>
                  <a:pt x="1667711" y="844282"/>
                </a:lnTo>
                <a:lnTo>
                  <a:pt x="1667711" y="840039"/>
                </a:lnTo>
                <a:lnTo>
                  <a:pt x="1667711" y="844282"/>
                </a:lnTo>
                <a:lnTo>
                  <a:pt x="1667711" y="840039"/>
                </a:lnTo>
                <a:lnTo>
                  <a:pt x="1667711" y="844282"/>
                </a:lnTo>
                <a:lnTo>
                  <a:pt x="1671954" y="848525"/>
                </a:lnTo>
                <a:lnTo>
                  <a:pt x="1671954" y="852767"/>
                </a:lnTo>
                <a:lnTo>
                  <a:pt x="1671954" y="848525"/>
                </a:lnTo>
                <a:lnTo>
                  <a:pt x="1671954" y="873980"/>
                </a:lnTo>
                <a:lnTo>
                  <a:pt x="1671954" y="861253"/>
                </a:lnTo>
                <a:lnTo>
                  <a:pt x="1671954" y="840039"/>
                </a:lnTo>
                <a:lnTo>
                  <a:pt x="1671954" y="848525"/>
                </a:lnTo>
                <a:lnTo>
                  <a:pt x="1671954" y="873980"/>
                </a:lnTo>
                <a:lnTo>
                  <a:pt x="1671954" y="865495"/>
                </a:lnTo>
                <a:lnTo>
                  <a:pt x="1671954" y="844282"/>
                </a:lnTo>
                <a:lnTo>
                  <a:pt x="1671954" y="848525"/>
                </a:lnTo>
                <a:lnTo>
                  <a:pt x="1671954" y="844282"/>
                </a:lnTo>
                <a:lnTo>
                  <a:pt x="1671954" y="861253"/>
                </a:lnTo>
                <a:lnTo>
                  <a:pt x="1671954" y="848525"/>
                </a:lnTo>
                <a:lnTo>
                  <a:pt x="1671954" y="857010"/>
                </a:lnTo>
                <a:lnTo>
                  <a:pt x="1671954" y="852767"/>
                </a:lnTo>
                <a:lnTo>
                  <a:pt x="1671954" y="857010"/>
                </a:lnTo>
                <a:lnTo>
                  <a:pt x="1671954" y="852767"/>
                </a:lnTo>
                <a:lnTo>
                  <a:pt x="1671954" y="869738"/>
                </a:lnTo>
                <a:lnTo>
                  <a:pt x="1676198" y="865495"/>
                </a:lnTo>
                <a:lnTo>
                  <a:pt x="1676198" y="873980"/>
                </a:lnTo>
                <a:lnTo>
                  <a:pt x="1676198" y="878223"/>
                </a:lnTo>
                <a:lnTo>
                  <a:pt x="1676198" y="869738"/>
                </a:lnTo>
                <a:lnTo>
                  <a:pt x="1676198" y="861253"/>
                </a:lnTo>
                <a:lnTo>
                  <a:pt x="1676198" y="865495"/>
                </a:lnTo>
                <a:lnTo>
                  <a:pt x="1676198" y="852767"/>
                </a:lnTo>
                <a:lnTo>
                  <a:pt x="1676198" y="857010"/>
                </a:lnTo>
                <a:lnTo>
                  <a:pt x="1676198" y="844282"/>
                </a:lnTo>
                <a:lnTo>
                  <a:pt x="1676198" y="852767"/>
                </a:lnTo>
                <a:lnTo>
                  <a:pt x="1676198" y="835797"/>
                </a:lnTo>
                <a:lnTo>
                  <a:pt x="1676198" y="857010"/>
                </a:lnTo>
                <a:lnTo>
                  <a:pt x="1676198" y="848525"/>
                </a:lnTo>
                <a:lnTo>
                  <a:pt x="1676198" y="857010"/>
                </a:lnTo>
                <a:lnTo>
                  <a:pt x="1676198" y="848525"/>
                </a:lnTo>
                <a:lnTo>
                  <a:pt x="1680441" y="848525"/>
                </a:lnTo>
                <a:lnTo>
                  <a:pt x="1680441" y="844282"/>
                </a:lnTo>
                <a:lnTo>
                  <a:pt x="1680441" y="840039"/>
                </a:lnTo>
                <a:lnTo>
                  <a:pt x="1680441" y="844282"/>
                </a:lnTo>
                <a:lnTo>
                  <a:pt x="1680441" y="848525"/>
                </a:lnTo>
                <a:lnTo>
                  <a:pt x="1680441" y="840039"/>
                </a:lnTo>
                <a:lnTo>
                  <a:pt x="1680441" y="844282"/>
                </a:lnTo>
                <a:lnTo>
                  <a:pt x="1680441" y="831554"/>
                </a:lnTo>
                <a:lnTo>
                  <a:pt x="1680441" y="835797"/>
                </a:lnTo>
                <a:lnTo>
                  <a:pt x="1680441" y="831554"/>
                </a:lnTo>
                <a:lnTo>
                  <a:pt x="1680441" y="835797"/>
                </a:lnTo>
                <a:lnTo>
                  <a:pt x="1680441" y="827312"/>
                </a:lnTo>
                <a:lnTo>
                  <a:pt x="1680441" y="831554"/>
                </a:lnTo>
                <a:lnTo>
                  <a:pt x="1684685" y="831554"/>
                </a:lnTo>
                <a:lnTo>
                  <a:pt x="1684685" y="835797"/>
                </a:lnTo>
                <a:lnTo>
                  <a:pt x="1684685" y="840039"/>
                </a:lnTo>
                <a:lnTo>
                  <a:pt x="1684685" y="844282"/>
                </a:lnTo>
                <a:lnTo>
                  <a:pt x="1684685" y="840039"/>
                </a:lnTo>
                <a:lnTo>
                  <a:pt x="1684685" y="831554"/>
                </a:lnTo>
                <a:lnTo>
                  <a:pt x="1684685" y="827312"/>
                </a:lnTo>
                <a:lnTo>
                  <a:pt x="1684685" y="840039"/>
                </a:lnTo>
                <a:lnTo>
                  <a:pt x="1684685" y="844282"/>
                </a:lnTo>
                <a:lnTo>
                  <a:pt x="1684685" y="840039"/>
                </a:lnTo>
                <a:lnTo>
                  <a:pt x="1684685" y="835797"/>
                </a:lnTo>
                <a:lnTo>
                  <a:pt x="1684685" y="840039"/>
                </a:lnTo>
                <a:lnTo>
                  <a:pt x="1684685" y="844282"/>
                </a:lnTo>
                <a:lnTo>
                  <a:pt x="1684685" y="840039"/>
                </a:lnTo>
                <a:lnTo>
                  <a:pt x="1684685" y="844282"/>
                </a:lnTo>
                <a:lnTo>
                  <a:pt x="1684685" y="840039"/>
                </a:lnTo>
                <a:lnTo>
                  <a:pt x="1688928" y="840039"/>
                </a:lnTo>
                <a:lnTo>
                  <a:pt x="1688928" y="844282"/>
                </a:lnTo>
                <a:lnTo>
                  <a:pt x="1688928" y="848525"/>
                </a:lnTo>
                <a:lnTo>
                  <a:pt x="1688928" y="844282"/>
                </a:lnTo>
                <a:lnTo>
                  <a:pt x="1688928" y="848525"/>
                </a:lnTo>
                <a:lnTo>
                  <a:pt x="1688928" y="844282"/>
                </a:lnTo>
                <a:lnTo>
                  <a:pt x="1688928" y="831554"/>
                </a:lnTo>
                <a:lnTo>
                  <a:pt x="1688928" y="835797"/>
                </a:lnTo>
                <a:lnTo>
                  <a:pt x="1688928" y="831554"/>
                </a:lnTo>
                <a:lnTo>
                  <a:pt x="1688928" y="835797"/>
                </a:lnTo>
                <a:lnTo>
                  <a:pt x="1688928" y="827312"/>
                </a:lnTo>
                <a:lnTo>
                  <a:pt x="1688928" y="831554"/>
                </a:lnTo>
                <a:lnTo>
                  <a:pt x="1688928" y="827312"/>
                </a:lnTo>
                <a:lnTo>
                  <a:pt x="1688928" y="831554"/>
                </a:lnTo>
                <a:lnTo>
                  <a:pt x="1688928" y="823069"/>
                </a:lnTo>
                <a:lnTo>
                  <a:pt x="1688928" y="827312"/>
                </a:lnTo>
                <a:lnTo>
                  <a:pt x="1688928" y="831554"/>
                </a:lnTo>
                <a:lnTo>
                  <a:pt x="1688928" y="827312"/>
                </a:lnTo>
                <a:lnTo>
                  <a:pt x="1688928" y="823069"/>
                </a:lnTo>
                <a:lnTo>
                  <a:pt x="1688928" y="827312"/>
                </a:lnTo>
                <a:lnTo>
                  <a:pt x="1693172" y="827312"/>
                </a:lnTo>
                <a:lnTo>
                  <a:pt x="1693172" y="831554"/>
                </a:lnTo>
                <a:lnTo>
                  <a:pt x="1693172" y="827312"/>
                </a:lnTo>
                <a:lnTo>
                  <a:pt x="1693172" y="831554"/>
                </a:lnTo>
                <a:lnTo>
                  <a:pt x="1693172" y="827312"/>
                </a:lnTo>
                <a:lnTo>
                  <a:pt x="1693172" y="831554"/>
                </a:lnTo>
                <a:lnTo>
                  <a:pt x="1693172" y="835797"/>
                </a:lnTo>
                <a:lnTo>
                  <a:pt x="1693172" y="831554"/>
                </a:lnTo>
                <a:lnTo>
                  <a:pt x="1693172" y="827312"/>
                </a:lnTo>
                <a:lnTo>
                  <a:pt x="1693172" y="831554"/>
                </a:lnTo>
                <a:lnTo>
                  <a:pt x="1693172" y="835797"/>
                </a:lnTo>
                <a:lnTo>
                  <a:pt x="1693172" y="840039"/>
                </a:lnTo>
                <a:lnTo>
                  <a:pt x="1693172" y="835797"/>
                </a:lnTo>
                <a:lnTo>
                  <a:pt x="1693172" y="840039"/>
                </a:lnTo>
                <a:lnTo>
                  <a:pt x="1693172" y="835797"/>
                </a:lnTo>
                <a:lnTo>
                  <a:pt x="1693172" y="840039"/>
                </a:lnTo>
                <a:lnTo>
                  <a:pt x="1693172" y="835797"/>
                </a:lnTo>
                <a:lnTo>
                  <a:pt x="1693172" y="840039"/>
                </a:lnTo>
                <a:lnTo>
                  <a:pt x="1693172" y="835797"/>
                </a:lnTo>
                <a:lnTo>
                  <a:pt x="1697415" y="831554"/>
                </a:lnTo>
                <a:lnTo>
                  <a:pt x="1697415" y="827312"/>
                </a:lnTo>
                <a:lnTo>
                  <a:pt x="1697415" y="831554"/>
                </a:lnTo>
                <a:lnTo>
                  <a:pt x="1697415" y="827312"/>
                </a:lnTo>
                <a:lnTo>
                  <a:pt x="1697415" y="831554"/>
                </a:lnTo>
                <a:lnTo>
                  <a:pt x="1697415" y="827312"/>
                </a:lnTo>
                <a:lnTo>
                  <a:pt x="1697415" y="823069"/>
                </a:lnTo>
                <a:lnTo>
                  <a:pt x="1697415" y="827312"/>
                </a:lnTo>
                <a:lnTo>
                  <a:pt x="1697415" y="823069"/>
                </a:lnTo>
                <a:lnTo>
                  <a:pt x="1697415" y="818826"/>
                </a:lnTo>
                <a:lnTo>
                  <a:pt x="1697415" y="823069"/>
                </a:lnTo>
                <a:lnTo>
                  <a:pt x="1697415" y="818826"/>
                </a:lnTo>
                <a:lnTo>
                  <a:pt x="1697415" y="823069"/>
                </a:lnTo>
                <a:lnTo>
                  <a:pt x="1701659" y="823069"/>
                </a:lnTo>
                <a:lnTo>
                  <a:pt x="1701659" y="818826"/>
                </a:lnTo>
                <a:lnTo>
                  <a:pt x="1701659" y="823069"/>
                </a:lnTo>
                <a:lnTo>
                  <a:pt x="1701659" y="827312"/>
                </a:lnTo>
                <a:lnTo>
                  <a:pt x="1701659" y="823069"/>
                </a:lnTo>
                <a:lnTo>
                  <a:pt x="1701659" y="827312"/>
                </a:lnTo>
                <a:lnTo>
                  <a:pt x="1701659" y="831554"/>
                </a:lnTo>
                <a:lnTo>
                  <a:pt x="1701659" y="835797"/>
                </a:lnTo>
                <a:lnTo>
                  <a:pt x="1701659" y="831554"/>
                </a:lnTo>
                <a:lnTo>
                  <a:pt x="1701659" y="827312"/>
                </a:lnTo>
                <a:lnTo>
                  <a:pt x="1701659" y="823069"/>
                </a:lnTo>
                <a:lnTo>
                  <a:pt x="1701659" y="827312"/>
                </a:lnTo>
                <a:lnTo>
                  <a:pt x="1701659" y="823069"/>
                </a:lnTo>
                <a:lnTo>
                  <a:pt x="1705902" y="823069"/>
                </a:lnTo>
                <a:lnTo>
                  <a:pt x="1705902" y="818826"/>
                </a:lnTo>
                <a:lnTo>
                  <a:pt x="1705902" y="823069"/>
                </a:lnTo>
                <a:lnTo>
                  <a:pt x="1705902" y="818826"/>
                </a:lnTo>
                <a:lnTo>
                  <a:pt x="1705902" y="814584"/>
                </a:lnTo>
                <a:lnTo>
                  <a:pt x="1705902" y="818826"/>
                </a:lnTo>
                <a:lnTo>
                  <a:pt x="1705902" y="801856"/>
                </a:lnTo>
                <a:lnTo>
                  <a:pt x="1705902" y="806099"/>
                </a:lnTo>
                <a:lnTo>
                  <a:pt x="1705902" y="810341"/>
                </a:lnTo>
                <a:lnTo>
                  <a:pt x="1705902" y="806099"/>
                </a:lnTo>
                <a:lnTo>
                  <a:pt x="1710146" y="806099"/>
                </a:lnTo>
                <a:lnTo>
                  <a:pt x="1710146" y="810341"/>
                </a:lnTo>
                <a:lnTo>
                  <a:pt x="1710146" y="814584"/>
                </a:lnTo>
                <a:lnTo>
                  <a:pt x="1710146" y="810341"/>
                </a:lnTo>
                <a:lnTo>
                  <a:pt x="1710146" y="814584"/>
                </a:lnTo>
                <a:lnTo>
                  <a:pt x="1710146" y="810341"/>
                </a:lnTo>
                <a:lnTo>
                  <a:pt x="1710146" y="806099"/>
                </a:lnTo>
                <a:lnTo>
                  <a:pt x="1710146" y="810341"/>
                </a:lnTo>
                <a:lnTo>
                  <a:pt x="1710146" y="806099"/>
                </a:lnTo>
                <a:lnTo>
                  <a:pt x="1710146" y="801856"/>
                </a:lnTo>
                <a:lnTo>
                  <a:pt x="1710146" y="810341"/>
                </a:lnTo>
                <a:lnTo>
                  <a:pt x="1710146" y="806099"/>
                </a:lnTo>
                <a:lnTo>
                  <a:pt x="1710146" y="801856"/>
                </a:lnTo>
                <a:lnTo>
                  <a:pt x="1710146" y="806099"/>
                </a:lnTo>
                <a:lnTo>
                  <a:pt x="1714390" y="801856"/>
                </a:lnTo>
                <a:lnTo>
                  <a:pt x="1714390" y="793371"/>
                </a:lnTo>
                <a:lnTo>
                  <a:pt x="1714390" y="797613"/>
                </a:lnTo>
                <a:lnTo>
                  <a:pt x="1714390" y="793371"/>
                </a:lnTo>
                <a:lnTo>
                  <a:pt x="1714390" y="797613"/>
                </a:lnTo>
                <a:lnTo>
                  <a:pt x="1714390" y="784885"/>
                </a:lnTo>
                <a:lnTo>
                  <a:pt x="1714390" y="789128"/>
                </a:lnTo>
                <a:lnTo>
                  <a:pt x="1714390" y="784885"/>
                </a:lnTo>
                <a:lnTo>
                  <a:pt x="1714390" y="789128"/>
                </a:lnTo>
                <a:lnTo>
                  <a:pt x="1714390" y="780643"/>
                </a:lnTo>
                <a:lnTo>
                  <a:pt x="1714390" y="784885"/>
                </a:lnTo>
                <a:lnTo>
                  <a:pt x="1714390" y="780643"/>
                </a:lnTo>
                <a:lnTo>
                  <a:pt x="1718633" y="780643"/>
                </a:lnTo>
                <a:lnTo>
                  <a:pt x="1718633" y="784885"/>
                </a:lnTo>
                <a:lnTo>
                  <a:pt x="1718633" y="780643"/>
                </a:lnTo>
                <a:lnTo>
                  <a:pt x="1718633" y="784885"/>
                </a:lnTo>
                <a:lnTo>
                  <a:pt x="1718633" y="789128"/>
                </a:lnTo>
                <a:lnTo>
                  <a:pt x="1718633" y="784885"/>
                </a:lnTo>
                <a:lnTo>
                  <a:pt x="1718633" y="772157"/>
                </a:lnTo>
                <a:lnTo>
                  <a:pt x="1718633" y="776400"/>
                </a:lnTo>
                <a:lnTo>
                  <a:pt x="1718633" y="767915"/>
                </a:lnTo>
                <a:lnTo>
                  <a:pt x="1722877" y="767915"/>
                </a:lnTo>
                <a:lnTo>
                  <a:pt x="1722877" y="763672"/>
                </a:lnTo>
                <a:lnTo>
                  <a:pt x="1722877" y="767915"/>
                </a:lnTo>
                <a:lnTo>
                  <a:pt x="1722877" y="763672"/>
                </a:lnTo>
                <a:lnTo>
                  <a:pt x="1722877" y="772157"/>
                </a:lnTo>
                <a:lnTo>
                  <a:pt x="1722877" y="767915"/>
                </a:lnTo>
                <a:lnTo>
                  <a:pt x="1722877" y="763672"/>
                </a:lnTo>
                <a:lnTo>
                  <a:pt x="1722877" y="759430"/>
                </a:lnTo>
                <a:lnTo>
                  <a:pt x="1722877" y="763672"/>
                </a:lnTo>
                <a:lnTo>
                  <a:pt x="1722877" y="767915"/>
                </a:lnTo>
                <a:lnTo>
                  <a:pt x="1727120" y="763672"/>
                </a:lnTo>
                <a:lnTo>
                  <a:pt x="1727120" y="759430"/>
                </a:lnTo>
                <a:lnTo>
                  <a:pt x="1727120" y="755187"/>
                </a:lnTo>
                <a:lnTo>
                  <a:pt x="1727120" y="759430"/>
                </a:lnTo>
                <a:lnTo>
                  <a:pt x="1727120" y="776400"/>
                </a:lnTo>
                <a:lnTo>
                  <a:pt x="1727120" y="767915"/>
                </a:lnTo>
                <a:lnTo>
                  <a:pt x="1727120" y="772157"/>
                </a:lnTo>
                <a:lnTo>
                  <a:pt x="1727120" y="767915"/>
                </a:lnTo>
                <a:lnTo>
                  <a:pt x="1727120" y="772157"/>
                </a:lnTo>
                <a:lnTo>
                  <a:pt x="1727120" y="776400"/>
                </a:lnTo>
                <a:lnTo>
                  <a:pt x="1727120" y="772157"/>
                </a:lnTo>
                <a:lnTo>
                  <a:pt x="1727120" y="776400"/>
                </a:lnTo>
                <a:lnTo>
                  <a:pt x="1727120" y="772157"/>
                </a:lnTo>
                <a:lnTo>
                  <a:pt x="1727120" y="767915"/>
                </a:lnTo>
                <a:lnTo>
                  <a:pt x="1727120" y="772157"/>
                </a:lnTo>
                <a:lnTo>
                  <a:pt x="1731364" y="767915"/>
                </a:lnTo>
                <a:lnTo>
                  <a:pt x="1731364" y="763672"/>
                </a:lnTo>
                <a:lnTo>
                  <a:pt x="1731364" y="767915"/>
                </a:lnTo>
                <a:lnTo>
                  <a:pt x="1731364" y="763672"/>
                </a:lnTo>
                <a:lnTo>
                  <a:pt x="1731364" y="767915"/>
                </a:lnTo>
                <a:lnTo>
                  <a:pt x="1731364" y="755187"/>
                </a:lnTo>
                <a:lnTo>
                  <a:pt x="1731364" y="759430"/>
                </a:lnTo>
                <a:lnTo>
                  <a:pt x="1731364" y="763672"/>
                </a:lnTo>
                <a:lnTo>
                  <a:pt x="1731364" y="759430"/>
                </a:lnTo>
                <a:lnTo>
                  <a:pt x="1731364" y="767915"/>
                </a:lnTo>
                <a:lnTo>
                  <a:pt x="1731364" y="763672"/>
                </a:lnTo>
                <a:lnTo>
                  <a:pt x="1731364" y="772157"/>
                </a:lnTo>
                <a:lnTo>
                  <a:pt x="1735607" y="772157"/>
                </a:lnTo>
                <a:lnTo>
                  <a:pt x="1735607" y="776400"/>
                </a:lnTo>
                <a:lnTo>
                  <a:pt x="1735607" y="780643"/>
                </a:lnTo>
                <a:lnTo>
                  <a:pt x="1735607" y="784885"/>
                </a:lnTo>
                <a:lnTo>
                  <a:pt x="1735607" y="780643"/>
                </a:lnTo>
                <a:lnTo>
                  <a:pt x="1735607" y="776400"/>
                </a:lnTo>
                <a:lnTo>
                  <a:pt x="1735607" y="780643"/>
                </a:lnTo>
                <a:lnTo>
                  <a:pt x="1735607" y="776400"/>
                </a:lnTo>
                <a:lnTo>
                  <a:pt x="1735607" y="780643"/>
                </a:lnTo>
                <a:lnTo>
                  <a:pt x="1735607" y="776400"/>
                </a:lnTo>
                <a:lnTo>
                  <a:pt x="1735607" y="784885"/>
                </a:lnTo>
                <a:lnTo>
                  <a:pt x="1735607" y="780643"/>
                </a:lnTo>
                <a:lnTo>
                  <a:pt x="1735607" y="776400"/>
                </a:lnTo>
                <a:lnTo>
                  <a:pt x="1735607" y="772157"/>
                </a:lnTo>
                <a:lnTo>
                  <a:pt x="1739851" y="772157"/>
                </a:lnTo>
                <a:lnTo>
                  <a:pt x="1739851" y="767915"/>
                </a:lnTo>
                <a:lnTo>
                  <a:pt x="1739851" y="772157"/>
                </a:lnTo>
                <a:lnTo>
                  <a:pt x="1739851" y="776400"/>
                </a:lnTo>
                <a:lnTo>
                  <a:pt x="1739851" y="772157"/>
                </a:lnTo>
                <a:lnTo>
                  <a:pt x="1739851" y="767915"/>
                </a:lnTo>
                <a:lnTo>
                  <a:pt x="1739851" y="772157"/>
                </a:lnTo>
                <a:lnTo>
                  <a:pt x="1739851" y="767915"/>
                </a:lnTo>
                <a:lnTo>
                  <a:pt x="1739851" y="772157"/>
                </a:lnTo>
                <a:lnTo>
                  <a:pt x="1739851" y="767915"/>
                </a:lnTo>
                <a:lnTo>
                  <a:pt x="1739851" y="772157"/>
                </a:lnTo>
                <a:lnTo>
                  <a:pt x="1739851" y="776400"/>
                </a:lnTo>
                <a:lnTo>
                  <a:pt x="1739851" y="780643"/>
                </a:lnTo>
                <a:lnTo>
                  <a:pt x="1739851" y="776400"/>
                </a:lnTo>
                <a:lnTo>
                  <a:pt x="1739851" y="772157"/>
                </a:lnTo>
                <a:lnTo>
                  <a:pt x="1744094" y="772157"/>
                </a:lnTo>
                <a:lnTo>
                  <a:pt x="1744094" y="755187"/>
                </a:lnTo>
                <a:lnTo>
                  <a:pt x="1744094" y="759430"/>
                </a:lnTo>
                <a:lnTo>
                  <a:pt x="1744094" y="750944"/>
                </a:lnTo>
                <a:lnTo>
                  <a:pt x="1744094" y="755187"/>
                </a:lnTo>
                <a:lnTo>
                  <a:pt x="1744094" y="759430"/>
                </a:lnTo>
                <a:lnTo>
                  <a:pt x="1744094" y="755187"/>
                </a:lnTo>
                <a:lnTo>
                  <a:pt x="1744094" y="750944"/>
                </a:lnTo>
                <a:lnTo>
                  <a:pt x="1744094" y="755187"/>
                </a:lnTo>
                <a:lnTo>
                  <a:pt x="1744094" y="759430"/>
                </a:lnTo>
                <a:lnTo>
                  <a:pt x="1744094" y="755187"/>
                </a:lnTo>
                <a:lnTo>
                  <a:pt x="1744094" y="763672"/>
                </a:lnTo>
                <a:lnTo>
                  <a:pt x="1744094" y="759430"/>
                </a:lnTo>
                <a:lnTo>
                  <a:pt x="1748338" y="755187"/>
                </a:lnTo>
                <a:lnTo>
                  <a:pt x="1748338" y="759430"/>
                </a:lnTo>
                <a:lnTo>
                  <a:pt x="1748338" y="755187"/>
                </a:lnTo>
                <a:lnTo>
                  <a:pt x="1748338" y="759430"/>
                </a:lnTo>
                <a:lnTo>
                  <a:pt x="1748338" y="750944"/>
                </a:lnTo>
                <a:lnTo>
                  <a:pt x="1748338" y="755187"/>
                </a:lnTo>
                <a:lnTo>
                  <a:pt x="1748338" y="750944"/>
                </a:lnTo>
                <a:lnTo>
                  <a:pt x="1748338" y="755187"/>
                </a:lnTo>
                <a:lnTo>
                  <a:pt x="1748338" y="776400"/>
                </a:lnTo>
                <a:lnTo>
                  <a:pt x="1748338" y="772157"/>
                </a:lnTo>
                <a:lnTo>
                  <a:pt x="1748338" y="776400"/>
                </a:lnTo>
                <a:lnTo>
                  <a:pt x="1748338" y="772157"/>
                </a:lnTo>
                <a:lnTo>
                  <a:pt x="1748338" y="797613"/>
                </a:lnTo>
                <a:lnTo>
                  <a:pt x="1748338" y="793371"/>
                </a:lnTo>
                <a:lnTo>
                  <a:pt x="1752582" y="784885"/>
                </a:lnTo>
                <a:lnTo>
                  <a:pt x="1752582" y="789128"/>
                </a:lnTo>
                <a:lnTo>
                  <a:pt x="1752582" y="784885"/>
                </a:lnTo>
                <a:lnTo>
                  <a:pt x="1752582" y="789128"/>
                </a:lnTo>
                <a:lnTo>
                  <a:pt x="1752582" y="801856"/>
                </a:lnTo>
                <a:lnTo>
                  <a:pt x="1752582" y="789128"/>
                </a:lnTo>
                <a:lnTo>
                  <a:pt x="1752582" y="806099"/>
                </a:lnTo>
                <a:lnTo>
                  <a:pt x="1752582" y="801856"/>
                </a:lnTo>
                <a:lnTo>
                  <a:pt x="1752582" y="797613"/>
                </a:lnTo>
                <a:lnTo>
                  <a:pt x="1752582" y="793371"/>
                </a:lnTo>
                <a:lnTo>
                  <a:pt x="1756825" y="789128"/>
                </a:lnTo>
                <a:lnTo>
                  <a:pt x="1756825" y="793371"/>
                </a:lnTo>
                <a:lnTo>
                  <a:pt x="1756825" y="797613"/>
                </a:lnTo>
                <a:lnTo>
                  <a:pt x="1756825" y="801856"/>
                </a:lnTo>
                <a:lnTo>
                  <a:pt x="1756825" y="797613"/>
                </a:lnTo>
                <a:lnTo>
                  <a:pt x="1756825" y="789128"/>
                </a:lnTo>
                <a:lnTo>
                  <a:pt x="1756825" y="797613"/>
                </a:lnTo>
                <a:lnTo>
                  <a:pt x="1756825" y="784885"/>
                </a:lnTo>
                <a:lnTo>
                  <a:pt x="1756825" y="789128"/>
                </a:lnTo>
                <a:lnTo>
                  <a:pt x="1756825" y="784885"/>
                </a:lnTo>
                <a:lnTo>
                  <a:pt x="1756825" y="789128"/>
                </a:lnTo>
                <a:lnTo>
                  <a:pt x="1756825" y="784885"/>
                </a:lnTo>
                <a:lnTo>
                  <a:pt x="1756825" y="789128"/>
                </a:lnTo>
                <a:lnTo>
                  <a:pt x="1756825" y="780643"/>
                </a:lnTo>
                <a:lnTo>
                  <a:pt x="1761069" y="780643"/>
                </a:lnTo>
                <a:lnTo>
                  <a:pt x="1761069" y="776400"/>
                </a:lnTo>
                <a:lnTo>
                  <a:pt x="1761069" y="780643"/>
                </a:lnTo>
                <a:lnTo>
                  <a:pt x="1761069" y="776400"/>
                </a:lnTo>
                <a:lnTo>
                  <a:pt x="1761069" y="793371"/>
                </a:lnTo>
                <a:lnTo>
                  <a:pt x="1761069" y="789128"/>
                </a:lnTo>
                <a:lnTo>
                  <a:pt x="1761069" y="793371"/>
                </a:lnTo>
                <a:lnTo>
                  <a:pt x="1761069" y="789128"/>
                </a:lnTo>
                <a:lnTo>
                  <a:pt x="1761069" y="776400"/>
                </a:lnTo>
                <a:lnTo>
                  <a:pt x="1761069" y="780643"/>
                </a:lnTo>
                <a:lnTo>
                  <a:pt x="1761069" y="772157"/>
                </a:lnTo>
                <a:lnTo>
                  <a:pt x="1761069" y="776400"/>
                </a:lnTo>
                <a:lnTo>
                  <a:pt x="1761069" y="755187"/>
                </a:lnTo>
                <a:lnTo>
                  <a:pt x="1765312" y="750944"/>
                </a:lnTo>
                <a:lnTo>
                  <a:pt x="1765312" y="755187"/>
                </a:lnTo>
                <a:lnTo>
                  <a:pt x="1765312" y="750944"/>
                </a:lnTo>
                <a:lnTo>
                  <a:pt x="1765312" y="755187"/>
                </a:lnTo>
                <a:lnTo>
                  <a:pt x="1765312" y="750944"/>
                </a:lnTo>
                <a:lnTo>
                  <a:pt x="1765312" y="755187"/>
                </a:lnTo>
                <a:lnTo>
                  <a:pt x="1765312" y="750944"/>
                </a:lnTo>
                <a:lnTo>
                  <a:pt x="1765312" y="746702"/>
                </a:lnTo>
                <a:lnTo>
                  <a:pt x="1765312" y="750944"/>
                </a:lnTo>
                <a:lnTo>
                  <a:pt x="1765312" y="746702"/>
                </a:lnTo>
                <a:lnTo>
                  <a:pt x="1765312" y="750944"/>
                </a:lnTo>
                <a:lnTo>
                  <a:pt x="1765312" y="746702"/>
                </a:lnTo>
                <a:lnTo>
                  <a:pt x="1765312" y="750944"/>
                </a:lnTo>
                <a:lnTo>
                  <a:pt x="1765312" y="742459"/>
                </a:lnTo>
                <a:lnTo>
                  <a:pt x="1769556" y="746702"/>
                </a:lnTo>
                <a:lnTo>
                  <a:pt x="1769556" y="742459"/>
                </a:lnTo>
                <a:lnTo>
                  <a:pt x="1769556" y="746702"/>
                </a:lnTo>
                <a:lnTo>
                  <a:pt x="1769556" y="742459"/>
                </a:lnTo>
                <a:lnTo>
                  <a:pt x="1769556" y="738216"/>
                </a:lnTo>
                <a:lnTo>
                  <a:pt x="1769556" y="742459"/>
                </a:lnTo>
                <a:lnTo>
                  <a:pt x="1769556" y="746702"/>
                </a:lnTo>
                <a:lnTo>
                  <a:pt x="1769556" y="742459"/>
                </a:lnTo>
                <a:lnTo>
                  <a:pt x="1769556" y="746702"/>
                </a:lnTo>
                <a:lnTo>
                  <a:pt x="1769556" y="742459"/>
                </a:lnTo>
                <a:lnTo>
                  <a:pt x="1769556" y="750944"/>
                </a:lnTo>
                <a:lnTo>
                  <a:pt x="1769556" y="746702"/>
                </a:lnTo>
                <a:lnTo>
                  <a:pt x="1769556" y="742459"/>
                </a:lnTo>
                <a:lnTo>
                  <a:pt x="1769556" y="738216"/>
                </a:lnTo>
                <a:lnTo>
                  <a:pt x="1773799" y="738216"/>
                </a:lnTo>
                <a:lnTo>
                  <a:pt x="1773799" y="746702"/>
                </a:lnTo>
                <a:lnTo>
                  <a:pt x="1773799" y="742459"/>
                </a:lnTo>
                <a:lnTo>
                  <a:pt x="1773799" y="750944"/>
                </a:lnTo>
                <a:lnTo>
                  <a:pt x="1773799" y="746702"/>
                </a:lnTo>
                <a:lnTo>
                  <a:pt x="1773799" y="750944"/>
                </a:lnTo>
                <a:lnTo>
                  <a:pt x="1773799" y="742459"/>
                </a:lnTo>
                <a:lnTo>
                  <a:pt x="1773799" y="746702"/>
                </a:lnTo>
                <a:lnTo>
                  <a:pt x="1773799" y="742459"/>
                </a:lnTo>
                <a:lnTo>
                  <a:pt x="1773799" y="746702"/>
                </a:lnTo>
                <a:lnTo>
                  <a:pt x="1773799" y="738216"/>
                </a:lnTo>
                <a:lnTo>
                  <a:pt x="1773799" y="742459"/>
                </a:lnTo>
                <a:lnTo>
                  <a:pt x="1778043" y="742459"/>
                </a:lnTo>
                <a:lnTo>
                  <a:pt x="1778043" y="738216"/>
                </a:lnTo>
                <a:lnTo>
                  <a:pt x="1778043" y="746702"/>
                </a:lnTo>
                <a:lnTo>
                  <a:pt x="1778043" y="742459"/>
                </a:lnTo>
                <a:lnTo>
                  <a:pt x="1778043" y="738216"/>
                </a:lnTo>
                <a:lnTo>
                  <a:pt x="1778043" y="733974"/>
                </a:lnTo>
                <a:lnTo>
                  <a:pt x="1778043" y="738216"/>
                </a:lnTo>
                <a:lnTo>
                  <a:pt x="1778043" y="742459"/>
                </a:lnTo>
                <a:lnTo>
                  <a:pt x="1778043" y="738216"/>
                </a:lnTo>
                <a:lnTo>
                  <a:pt x="1782286" y="738216"/>
                </a:lnTo>
                <a:lnTo>
                  <a:pt x="1782286" y="742459"/>
                </a:lnTo>
                <a:lnTo>
                  <a:pt x="1782286" y="746702"/>
                </a:lnTo>
                <a:lnTo>
                  <a:pt x="1782286" y="742459"/>
                </a:lnTo>
                <a:lnTo>
                  <a:pt x="1782286" y="738216"/>
                </a:lnTo>
                <a:lnTo>
                  <a:pt x="1782286" y="733974"/>
                </a:lnTo>
                <a:lnTo>
                  <a:pt x="1782286" y="738216"/>
                </a:lnTo>
                <a:lnTo>
                  <a:pt x="1782286" y="733974"/>
                </a:lnTo>
                <a:lnTo>
                  <a:pt x="1782286" y="738216"/>
                </a:lnTo>
                <a:lnTo>
                  <a:pt x="1782286" y="733974"/>
                </a:lnTo>
                <a:lnTo>
                  <a:pt x="1786530" y="729731"/>
                </a:lnTo>
                <a:lnTo>
                  <a:pt x="1786530" y="742459"/>
                </a:lnTo>
                <a:lnTo>
                  <a:pt x="1786530" y="738216"/>
                </a:lnTo>
                <a:lnTo>
                  <a:pt x="1786530" y="746702"/>
                </a:lnTo>
                <a:lnTo>
                  <a:pt x="1786530" y="742459"/>
                </a:lnTo>
                <a:lnTo>
                  <a:pt x="1786530" y="746702"/>
                </a:lnTo>
                <a:lnTo>
                  <a:pt x="1786530" y="742459"/>
                </a:lnTo>
                <a:lnTo>
                  <a:pt x="1786530" y="746702"/>
                </a:lnTo>
                <a:lnTo>
                  <a:pt x="1786530" y="742459"/>
                </a:lnTo>
                <a:lnTo>
                  <a:pt x="1786530" y="746702"/>
                </a:lnTo>
                <a:lnTo>
                  <a:pt x="1786530" y="742459"/>
                </a:lnTo>
                <a:lnTo>
                  <a:pt x="1786530" y="738216"/>
                </a:lnTo>
                <a:lnTo>
                  <a:pt x="1786530" y="742459"/>
                </a:lnTo>
                <a:lnTo>
                  <a:pt x="1786530" y="717003"/>
                </a:lnTo>
                <a:lnTo>
                  <a:pt x="1786530" y="721246"/>
                </a:lnTo>
                <a:lnTo>
                  <a:pt x="1790773" y="717003"/>
                </a:lnTo>
                <a:lnTo>
                  <a:pt x="1790773" y="721246"/>
                </a:lnTo>
                <a:lnTo>
                  <a:pt x="1790773" y="717003"/>
                </a:lnTo>
                <a:lnTo>
                  <a:pt x="1790773" y="721246"/>
                </a:lnTo>
                <a:lnTo>
                  <a:pt x="1790773" y="717003"/>
                </a:lnTo>
                <a:lnTo>
                  <a:pt x="1790773" y="721246"/>
                </a:lnTo>
                <a:lnTo>
                  <a:pt x="1790773" y="725489"/>
                </a:lnTo>
                <a:lnTo>
                  <a:pt x="1790773" y="721246"/>
                </a:lnTo>
                <a:lnTo>
                  <a:pt x="1790773" y="725489"/>
                </a:lnTo>
                <a:lnTo>
                  <a:pt x="1790773" y="721246"/>
                </a:lnTo>
                <a:lnTo>
                  <a:pt x="1790773" y="725489"/>
                </a:lnTo>
                <a:lnTo>
                  <a:pt x="1790773" y="721246"/>
                </a:lnTo>
                <a:lnTo>
                  <a:pt x="1790773" y="725489"/>
                </a:lnTo>
                <a:lnTo>
                  <a:pt x="1790773" y="721246"/>
                </a:lnTo>
                <a:lnTo>
                  <a:pt x="1795017" y="721246"/>
                </a:lnTo>
                <a:lnTo>
                  <a:pt x="1795017" y="725489"/>
                </a:lnTo>
                <a:lnTo>
                  <a:pt x="1795017" y="729731"/>
                </a:lnTo>
                <a:lnTo>
                  <a:pt x="1795017" y="725489"/>
                </a:lnTo>
                <a:lnTo>
                  <a:pt x="1795017" y="721246"/>
                </a:lnTo>
                <a:lnTo>
                  <a:pt x="1795017" y="725489"/>
                </a:lnTo>
                <a:lnTo>
                  <a:pt x="1795017" y="729731"/>
                </a:lnTo>
                <a:lnTo>
                  <a:pt x="1795017" y="725489"/>
                </a:lnTo>
                <a:lnTo>
                  <a:pt x="1795017" y="729731"/>
                </a:lnTo>
                <a:lnTo>
                  <a:pt x="1795017" y="725489"/>
                </a:lnTo>
                <a:lnTo>
                  <a:pt x="1795017" y="733974"/>
                </a:lnTo>
                <a:lnTo>
                  <a:pt x="1795017" y="729731"/>
                </a:lnTo>
                <a:lnTo>
                  <a:pt x="1795017" y="725489"/>
                </a:lnTo>
                <a:lnTo>
                  <a:pt x="1795017" y="721246"/>
                </a:lnTo>
                <a:lnTo>
                  <a:pt x="1795017" y="725489"/>
                </a:lnTo>
                <a:lnTo>
                  <a:pt x="1795017" y="721246"/>
                </a:lnTo>
                <a:lnTo>
                  <a:pt x="1795017" y="725489"/>
                </a:lnTo>
                <a:lnTo>
                  <a:pt x="1799260" y="725489"/>
                </a:lnTo>
                <a:lnTo>
                  <a:pt x="1799260" y="721246"/>
                </a:lnTo>
                <a:lnTo>
                  <a:pt x="1799260" y="717003"/>
                </a:lnTo>
                <a:lnTo>
                  <a:pt x="1799260" y="721246"/>
                </a:lnTo>
                <a:lnTo>
                  <a:pt x="1799260" y="725489"/>
                </a:lnTo>
                <a:lnTo>
                  <a:pt x="1799260" y="721246"/>
                </a:lnTo>
                <a:lnTo>
                  <a:pt x="1799260" y="725489"/>
                </a:lnTo>
                <a:lnTo>
                  <a:pt x="1799260" y="729731"/>
                </a:lnTo>
                <a:lnTo>
                  <a:pt x="1803504" y="729731"/>
                </a:lnTo>
                <a:lnTo>
                  <a:pt x="1803504" y="721246"/>
                </a:lnTo>
                <a:lnTo>
                  <a:pt x="1803504" y="725489"/>
                </a:lnTo>
                <a:lnTo>
                  <a:pt x="1803504" y="712761"/>
                </a:lnTo>
                <a:lnTo>
                  <a:pt x="1803504" y="717003"/>
                </a:lnTo>
                <a:lnTo>
                  <a:pt x="1803504" y="721246"/>
                </a:lnTo>
                <a:lnTo>
                  <a:pt x="1803504" y="717003"/>
                </a:lnTo>
                <a:lnTo>
                  <a:pt x="1807747" y="717003"/>
                </a:lnTo>
                <a:lnTo>
                  <a:pt x="1807747" y="725489"/>
                </a:lnTo>
                <a:lnTo>
                  <a:pt x="1807747" y="717003"/>
                </a:lnTo>
                <a:lnTo>
                  <a:pt x="1807747" y="721246"/>
                </a:lnTo>
                <a:lnTo>
                  <a:pt x="1807747" y="712761"/>
                </a:lnTo>
                <a:lnTo>
                  <a:pt x="1807747" y="717003"/>
                </a:lnTo>
                <a:lnTo>
                  <a:pt x="1807747" y="721246"/>
                </a:lnTo>
                <a:lnTo>
                  <a:pt x="1807747" y="717003"/>
                </a:lnTo>
                <a:lnTo>
                  <a:pt x="1807747" y="729731"/>
                </a:lnTo>
                <a:lnTo>
                  <a:pt x="1811991" y="725489"/>
                </a:lnTo>
                <a:lnTo>
                  <a:pt x="1811991" y="717003"/>
                </a:lnTo>
                <a:lnTo>
                  <a:pt x="1811991" y="721246"/>
                </a:lnTo>
                <a:lnTo>
                  <a:pt x="1811991" y="717003"/>
                </a:lnTo>
                <a:lnTo>
                  <a:pt x="1811991" y="721246"/>
                </a:lnTo>
                <a:lnTo>
                  <a:pt x="1811991" y="712761"/>
                </a:lnTo>
                <a:lnTo>
                  <a:pt x="1816235" y="708518"/>
                </a:lnTo>
                <a:lnTo>
                  <a:pt x="1816235" y="712761"/>
                </a:lnTo>
                <a:lnTo>
                  <a:pt x="1816235" y="708518"/>
                </a:lnTo>
                <a:lnTo>
                  <a:pt x="1816235" y="704275"/>
                </a:lnTo>
                <a:lnTo>
                  <a:pt x="1816235" y="708518"/>
                </a:lnTo>
                <a:lnTo>
                  <a:pt x="1816235" y="704275"/>
                </a:lnTo>
                <a:lnTo>
                  <a:pt x="1816235" y="708518"/>
                </a:lnTo>
                <a:lnTo>
                  <a:pt x="1816235" y="712761"/>
                </a:lnTo>
                <a:lnTo>
                  <a:pt x="1816235" y="708518"/>
                </a:lnTo>
                <a:lnTo>
                  <a:pt x="1816235" y="704275"/>
                </a:lnTo>
                <a:lnTo>
                  <a:pt x="1816235" y="708518"/>
                </a:lnTo>
                <a:lnTo>
                  <a:pt x="1820478" y="704275"/>
                </a:lnTo>
                <a:lnTo>
                  <a:pt x="1820478" y="700033"/>
                </a:lnTo>
                <a:lnTo>
                  <a:pt x="1820478" y="704275"/>
                </a:lnTo>
                <a:lnTo>
                  <a:pt x="1820478" y="700033"/>
                </a:lnTo>
                <a:lnTo>
                  <a:pt x="1820478" y="712761"/>
                </a:lnTo>
                <a:lnTo>
                  <a:pt x="1820478" y="708518"/>
                </a:lnTo>
                <a:lnTo>
                  <a:pt x="1820478" y="704275"/>
                </a:lnTo>
                <a:lnTo>
                  <a:pt x="1820478" y="700033"/>
                </a:lnTo>
                <a:lnTo>
                  <a:pt x="1820478" y="704275"/>
                </a:lnTo>
                <a:lnTo>
                  <a:pt x="1820478" y="695790"/>
                </a:lnTo>
                <a:lnTo>
                  <a:pt x="1820478" y="700033"/>
                </a:lnTo>
                <a:lnTo>
                  <a:pt x="1820478" y="695790"/>
                </a:lnTo>
                <a:lnTo>
                  <a:pt x="1820478" y="700033"/>
                </a:lnTo>
                <a:lnTo>
                  <a:pt x="1824722" y="700033"/>
                </a:lnTo>
                <a:lnTo>
                  <a:pt x="1824722" y="704275"/>
                </a:lnTo>
                <a:lnTo>
                  <a:pt x="1824722" y="700033"/>
                </a:lnTo>
                <a:lnTo>
                  <a:pt x="1824722" y="704275"/>
                </a:lnTo>
                <a:lnTo>
                  <a:pt x="1824722" y="708518"/>
                </a:lnTo>
                <a:lnTo>
                  <a:pt x="1824722" y="704275"/>
                </a:lnTo>
                <a:lnTo>
                  <a:pt x="1824722" y="708518"/>
                </a:lnTo>
                <a:lnTo>
                  <a:pt x="1824722" y="704275"/>
                </a:lnTo>
                <a:lnTo>
                  <a:pt x="1824722" y="700033"/>
                </a:lnTo>
                <a:lnTo>
                  <a:pt x="1828965" y="704275"/>
                </a:lnTo>
                <a:lnTo>
                  <a:pt x="1828965" y="700033"/>
                </a:lnTo>
                <a:lnTo>
                  <a:pt x="1828965" y="704275"/>
                </a:lnTo>
                <a:lnTo>
                  <a:pt x="1828965" y="700033"/>
                </a:lnTo>
                <a:lnTo>
                  <a:pt x="1828965" y="704275"/>
                </a:lnTo>
                <a:lnTo>
                  <a:pt x="1828965" y="700033"/>
                </a:lnTo>
                <a:lnTo>
                  <a:pt x="1828965" y="704275"/>
                </a:lnTo>
                <a:lnTo>
                  <a:pt x="1828965" y="700033"/>
                </a:lnTo>
                <a:lnTo>
                  <a:pt x="1828965" y="704275"/>
                </a:lnTo>
                <a:lnTo>
                  <a:pt x="1828965" y="700033"/>
                </a:lnTo>
                <a:lnTo>
                  <a:pt x="1833209" y="700033"/>
                </a:lnTo>
                <a:lnTo>
                  <a:pt x="1833209" y="704275"/>
                </a:lnTo>
                <a:lnTo>
                  <a:pt x="1833209" y="700033"/>
                </a:lnTo>
                <a:lnTo>
                  <a:pt x="1833209" y="704275"/>
                </a:lnTo>
                <a:lnTo>
                  <a:pt x="1833209" y="700033"/>
                </a:lnTo>
                <a:lnTo>
                  <a:pt x="1833209" y="695790"/>
                </a:lnTo>
                <a:lnTo>
                  <a:pt x="1833209" y="691548"/>
                </a:lnTo>
                <a:lnTo>
                  <a:pt x="1833209" y="695790"/>
                </a:lnTo>
                <a:lnTo>
                  <a:pt x="1837452" y="695790"/>
                </a:lnTo>
                <a:lnTo>
                  <a:pt x="1837452" y="700033"/>
                </a:lnTo>
                <a:lnTo>
                  <a:pt x="1837452" y="695790"/>
                </a:lnTo>
                <a:lnTo>
                  <a:pt x="1837452" y="691548"/>
                </a:lnTo>
                <a:lnTo>
                  <a:pt x="1841696" y="691548"/>
                </a:lnTo>
                <a:lnTo>
                  <a:pt x="1841696" y="695790"/>
                </a:lnTo>
                <a:lnTo>
                  <a:pt x="1841696" y="691548"/>
                </a:lnTo>
                <a:lnTo>
                  <a:pt x="1841696" y="695790"/>
                </a:lnTo>
                <a:lnTo>
                  <a:pt x="1841696" y="691548"/>
                </a:lnTo>
                <a:lnTo>
                  <a:pt x="1841696" y="695790"/>
                </a:lnTo>
                <a:lnTo>
                  <a:pt x="1841696" y="691548"/>
                </a:lnTo>
                <a:lnTo>
                  <a:pt x="1841696" y="695790"/>
                </a:lnTo>
                <a:lnTo>
                  <a:pt x="1841696" y="691548"/>
                </a:lnTo>
                <a:lnTo>
                  <a:pt x="1841696" y="687305"/>
                </a:lnTo>
                <a:lnTo>
                  <a:pt x="1845939" y="687305"/>
                </a:lnTo>
                <a:lnTo>
                  <a:pt x="1845939" y="691548"/>
                </a:lnTo>
                <a:lnTo>
                  <a:pt x="1845939" y="687305"/>
                </a:lnTo>
                <a:lnTo>
                  <a:pt x="1845939" y="683062"/>
                </a:lnTo>
                <a:lnTo>
                  <a:pt x="1845939" y="691548"/>
                </a:lnTo>
                <a:lnTo>
                  <a:pt x="1845939" y="687305"/>
                </a:lnTo>
                <a:lnTo>
                  <a:pt x="1845939" y="691548"/>
                </a:lnTo>
                <a:lnTo>
                  <a:pt x="1845939" y="687305"/>
                </a:lnTo>
                <a:lnTo>
                  <a:pt x="1845939" y="691548"/>
                </a:lnTo>
                <a:lnTo>
                  <a:pt x="1850183" y="687305"/>
                </a:lnTo>
                <a:lnTo>
                  <a:pt x="1850183" y="691548"/>
                </a:lnTo>
                <a:lnTo>
                  <a:pt x="1850183" y="687305"/>
                </a:lnTo>
                <a:lnTo>
                  <a:pt x="1850183" y="691548"/>
                </a:lnTo>
                <a:lnTo>
                  <a:pt x="1850183" y="695790"/>
                </a:lnTo>
                <a:lnTo>
                  <a:pt x="1850183" y="700033"/>
                </a:lnTo>
                <a:lnTo>
                  <a:pt x="1850183" y="704275"/>
                </a:lnTo>
                <a:lnTo>
                  <a:pt x="1850183" y="708518"/>
                </a:lnTo>
                <a:lnTo>
                  <a:pt x="1850183" y="700033"/>
                </a:lnTo>
                <a:lnTo>
                  <a:pt x="1850183" y="704275"/>
                </a:lnTo>
                <a:lnTo>
                  <a:pt x="1854427" y="704275"/>
                </a:lnTo>
                <a:lnTo>
                  <a:pt x="1854427" y="700033"/>
                </a:lnTo>
                <a:lnTo>
                  <a:pt x="1854427" y="704275"/>
                </a:lnTo>
                <a:lnTo>
                  <a:pt x="1854427" y="700033"/>
                </a:lnTo>
                <a:lnTo>
                  <a:pt x="1854427" y="695790"/>
                </a:lnTo>
                <a:lnTo>
                  <a:pt x="1854427" y="700033"/>
                </a:lnTo>
                <a:lnTo>
                  <a:pt x="1854427" y="695790"/>
                </a:lnTo>
                <a:lnTo>
                  <a:pt x="1858670" y="695790"/>
                </a:lnTo>
                <a:lnTo>
                  <a:pt x="1858670" y="691548"/>
                </a:lnTo>
                <a:lnTo>
                  <a:pt x="1858670" y="695790"/>
                </a:lnTo>
                <a:lnTo>
                  <a:pt x="1858670" y="700033"/>
                </a:lnTo>
                <a:lnTo>
                  <a:pt x="1858670" y="704275"/>
                </a:lnTo>
                <a:lnTo>
                  <a:pt x="1858670" y="700033"/>
                </a:lnTo>
                <a:lnTo>
                  <a:pt x="1858670" y="704275"/>
                </a:lnTo>
                <a:lnTo>
                  <a:pt x="1858670" y="700033"/>
                </a:lnTo>
                <a:lnTo>
                  <a:pt x="1858670" y="704275"/>
                </a:lnTo>
                <a:lnTo>
                  <a:pt x="1858670" y="700033"/>
                </a:lnTo>
                <a:lnTo>
                  <a:pt x="1858670" y="695790"/>
                </a:lnTo>
                <a:lnTo>
                  <a:pt x="1858670" y="700033"/>
                </a:lnTo>
                <a:lnTo>
                  <a:pt x="1858670" y="695790"/>
                </a:lnTo>
                <a:lnTo>
                  <a:pt x="1862914" y="695790"/>
                </a:lnTo>
                <a:lnTo>
                  <a:pt x="1862914" y="691548"/>
                </a:lnTo>
                <a:lnTo>
                  <a:pt x="1862914" y="687305"/>
                </a:lnTo>
                <a:lnTo>
                  <a:pt x="1862914" y="691548"/>
                </a:lnTo>
                <a:lnTo>
                  <a:pt x="1862914" y="687305"/>
                </a:lnTo>
                <a:lnTo>
                  <a:pt x="1862914" y="691548"/>
                </a:lnTo>
                <a:lnTo>
                  <a:pt x="1862914" y="695790"/>
                </a:lnTo>
                <a:lnTo>
                  <a:pt x="1862914" y="691548"/>
                </a:lnTo>
                <a:lnTo>
                  <a:pt x="1867157" y="695790"/>
                </a:lnTo>
                <a:lnTo>
                  <a:pt x="1867157" y="700033"/>
                </a:lnTo>
                <a:lnTo>
                  <a:pt x="1867157" y="695790"/>
                </a:lnTo>
                <a:lnTo>
                  <a:pt x="1867157" y="691548"/>
                </a:lnTo>
                <a:lnTo>
                  <a:pt x="1867157" y="687305"/>
                </a:lnTo>
                <a:lnTo>
                  <a:pt x="1867157" y="691548"/>
                </a:lnTo>
                <a:lnTo>
                  <a:pt x="1867157" y="695790"/>
                </a:lnTo>
                <a:lnTo>
                  <a:pt x="1867157" y="691548"/>
                </a:lnTo>
                <a:lnTo>
                  <a:pt x="1867157" y="687305"/>
                </a:lnTo>
                <a:lnTo>
                  <a:pt x="1867157" y="691548"/>
                </a:lnTo>
                <a:lnTo>
                  <a:pt x="1867157" y="695790"/>
                </a:lnTo>
                <a:lnTo>
                  <a:pt x="1867157" y="700033"/>
                </a:lnTo>
                <a:lnTo>
                  <a:pt x="1871401" y="700033"/>
                </a:lnTo>
                <a:lnTo>
                  <a:pt x="1871401" y="695790"/>
                </a:lnTo>
                <a:lnTo>
                  <a:pt x="1871401" y="700033"/>
                </a:lnTo>
                <a:lnTo>
                  <a:pt x="1871401" y="704275"/>
                </a:lnTo>
                <a:lnTo>
                  <a:pt x="1871401" y="700033"/>
                </a:lnTo>
                <a:lnTo>
                  <a:pt x="1871401" y="691548"/>
                </a:lnTo>
                <a:lnTo>
                  <a:pt x="1871401" y="695790"/>
                </a:lnTo>
                <a:lnTo>
                  <a:pt x="1871401" y="687305"/>
                </a:lnTo>
                <a:lnTo>
                  <a:pt x="1871401" y="691548"/>
                </a:lnTo>
                <a:lnTo>
                  <a:pt x="1875644" y="691548"/>
                </a:lnTo>
                <a:lnTo>
                  <a:pt x="1875644" y="687305"/>
                </a:lnTo>
                <a:lnTo>
                  <a:pt x="1875644" y="691548"/>
                </a:lnTo>
                <a:lnTo>
                  <a:pt x="1875644" y="687305"/>
                </a:lnTo>
                <a:lnTo>
                  <a:pt x="1875644" y="678820"/>
                </a:lnTo>
                <a:lnTo>
                  <a:pt x="1875644" y="683062"/>
                </a:lnTo>
                <a:lnTo>
                  <a:pt x="1875644" y="678820"/>
                </a:lnTo>
                <a:lnTo>
                  <a:pt x="1875644" y="683062"/>
                </a:lnTo>
                <a:lnTo>
                  <a:pt x="1875644" y="674577"/>
                </a:lnTo>
                <a:lnTo>
                  <a:pt x="1879888" y="674577"/>
                </a:lnTo>
                <a:lnTo>
                  <a:pt x="1879888" y="670334"/>
                </a:lnTo>
                <a:lnTo>
                  <a:pt x="1879888" y="674577"/>
                </a:lnTo>
                <a:lnTo>
                  <a:pt x="1879888" y="670334"/>
                </a:lnTo>
                <a:lnTo>
                  <a:pt x="1879888" y="666092"/>
                </a:lnTo>
                <a:lnTo>
                  <a:pt x="1879888" y="661849"/>
                </a:lnTo>
                <a:lnTo>
                  <a:pt x="1884131" y="661849"/>
                </a:lnTo>
                <a:lnTo>
                  <a:pt x="1884131" y="666092"/>
                </a:lnTo>
                <a:lnTo>
                  <a:pt x="1884131" y="661849"/>
                </a:lnTo>
                <a:lnTo>
                  <a:pt x="1884131" y="657607"/>
                </a:lnTo>
                <a:lnTo>
                  <a:pt x="1884131" y="661849"/>
                </a:lnTo>
                <a:lnTo>
                  <a:pt x="1884131" y="657607"/>
                </a:lnTo>
                <a:lnTo>
                  <a:pt x="1884131" y="653364"/>
                </a:lnTo>
                <a:lnTo>
                  <a:pt x="1884131" y="649121"/>
                </a:lnTo>
                <a:lnTo>
                  <a:pt x="1884131" y="653364"/>
                </a:lnTo>
                <a:lnTo>
                  <a:pt x="1884131" y="649121"/>
                </a:lnTo>
                <a:lnTo>
                  <a:pt x="1888375" y="649121"/>
                </a:lnTo>
                <a:lnTo>
                  <a:pt x="1888375" y="644879"/>
                </a:lnTo>
                <a:lnTo>
                  <a:pt x="1888375" y="649121"/>
                </a:lnTo>
                <a:lnTo>
                  <a:pt x="1888375" y="644879"/>
                </a:lnTo>
                <a:lnTo>
                  <a:pt x="1888375" y="649121"/>
                </a:lnTo>
                <a:lnTo>
                  <a:pt x="1888375" y="644879"/>
                </a:lnTo>
                <a:lnTo>
                  <a:pt x="1888375" y="649121"/>
                </a:lnTo>
                <a:lnTo>
                  <a:pt x="1888375" y="644879"/>
                </a:lnTo>
                <a:lnTo>
                  <a:pt x="1892618" y="644879"/>
                </a:lnTo>
                <a:lnTo>
                  <a:pt x="1892618" y="640636"/>
                </a:lnTo>
                <a:lnTo>
                  <a:pt x="1892618" y="636393"/>
                </a:lnTo>
                <a:lnTo>
                  <a:pt x="1892618" y="632151"/>
                </a:lnTo>
                <a:lnTo>
                  <a:pt x="1892618" y="636393"/>
                </a:lnTo>
                <a:lnTo>
                  <a:pt x="1892618" y="632151"/>
                </a:lnTo>
                <a:lnTo>
                  <a:pt x="1892618" y="636393"/>
                </a:lnTo>
                <a:lnTo>
                  <a:pt x="1892618" y="632151"/>
                </a:lnTo>
                <a:lnTo>
                  <a:pt x="1896862" y="636393"/>
                </a:lnTo>
                <a:lnTo>
                  <a:pt x="1896862" y="632151"/>
                </a:lnTo>
                <a:lnTo>
                  <a:pt x="1896862" y="627908"/>
                </a:lnTo>
                <a:lnTo>
                  <a:pt x="1896862" y="623666"/>
                </a:lnTo>
                <a:lnTo>
                  <a:pt x="1896862" y="619423"/>
                </a:lnTo>
                <a:lnTo>
                  <a:pt x="1896862" y="623666"/>
                </a:lnTo>
                <a:lnTo>
                  <a:pt x="1901105" y="623666"/>
                </a:lnTo>
                <a:lnTo>
                  <a:pt x="1901105" y="619423"/>
                </a:lnTo>
                <a:lnTo>
                  <a:pt x="1901105" y="623666"/>
                </a:lnTo>
                <a:lnTo>
                  <a:pt x="1901105" y="627908"/>
                </a:lnTo>
                <a:lnTo>
                  <a:pt x="1901105" y="623666"/>
                </a:lnTo>
                <a:lnTo>
                  <a:pt x="1901105" y="610938"/>
                </a:lnTo>
                <a:lnTo>
                  <a:pt x="1901105" y="615180"/>
                </a:lnTo>
                <a:lnTo>
                  <a:pt x="1901105" y="602452"/>
                </a:lnTo>
                <a:lnTo>
                  <a:pt x="1905349" y="602452"/>
                </a:lnTo>
                <a:lnTo>
                  <a:pt x="1905349" y="606695"/>
                </a:lnTo>
                <a:lnTo>
                  <a:pt x="1905349" y="610938"/>
                </a:lnTo>
                <a:lnTo>
                  <a:pt x="1905349" y="606695"/>
                </a:lnTo>
                <a:lnTo>
                  <a:pt x="1905349" y="602452"/>
                </a:lnTo>
                <a:lnTo>
                  <a:pt x="1905349" y="606695"/>
                </a:lnTo>
                <a:lnTo>
                  <a:pt x="1905349" y="610938"/>
                </a:lnTo>
                <a:lnTo>
                  <a:pt x="1905349" y="606695"/>
                </a:lnTo>
                <a:lnTo>
                  <a:pt x="1905349" y="615180"/>
                </a:lnTo>
                <a:lnTo>
                  <a:pt x="1905349" y="610938"/>
                </a:lnTo>
                <a:lnTo>
                  <a:pt x="1905349" y="606695"/>
                </a:lnTo>
                <a:lnTo>
                  <a:pt x="1905349" y="610938"/>
                </a:lnTo>
                <a:lnTo>
                  <a:pt x="1905349" y="606695"/>
                </a:lnTo>
                <a:lnTo>
                  <a:pt x="1909592" y="610938"/>
                </a:lnTo>
                <a:lnTo>
                  <a:pt x="1909592" y="615180"/>
                </a:lnTo>
                <a:lnTo>
                  <a:pt x="1909592" y="610938"/>
                </a:lnTo>
                <a:lnTo>
                  <a:pt x="1909592" y="606695"/>
                </a:lnTo>
                <a:lnTo>
                  <a:pt x="1909592" y="610938"/>
                </a:lnTo>
                <a:lnTo>
                  <a:pt x="1909592" y="606695"/>
                </a:lnTo>
                <a:lnTo>
                  <a:pt x="1909592" y="602452"/>
                </a:lnTo>
                <a:lnTo>
                  <a:pt x="1909592" y="598210"/>
                </a:lnTo>
                <a:lnTo>
                  <a:pt x="1909592" y="602452"/>
                </a:lnTo>
                <a:lnTo>
                  <a:pt x="1909592" y="598210"/>
                </a:lnTo>
                <a:lnTo>
                  <a:pt x="1913836" y="602452"/>
                </a:lnTo>
                <a:lnTo>
                  <a:pt x="1913836" y="598210"/>
                </a:lnTo>
                <a:lnTo>
                  <a:pt x="1913836" y="602452"/>
                </a:lnTo>
                <a:lnTo>
                  <a:pt x="1913836" y="598210"/>
                </a:lnTo>
                <a:lnTo>
                  <a:pt x="1913836" y="606695"/>
                </a:lnTo>
                <a:lnTo>
                  <a:pt x="1913836" y="610938"/>
                </a:lnTo>
                <a:lnTo>
                  <a:pt x="1913836" y="615180"/>
                </a:lnTo>
                <a:lnTo>
                  <a:pt x="1913836" y="610938"/>
                </a:lnTo>
                <a:lnTo>
                  <a:pt x="1913836" y="615180"/>
                </a:lnTo>
                <a:lnTo>
                  <a:pt x="1918080" y="615180"/>
                </a:lnTo>
                <a:lnTo>
                  <a:pt x="1918080" y="598210"/>
                </a:lnTo>
                <a:lnTo>
                  <a:pt x="1918080" y="606695"/>
                </a:lnTo>
                <a:lnTo>
                  <a:pt x="1918080" y="593967"/>
                </a:lnTo>
                <a:lnTo>
                  <a:pt x="1922323" y="593967"/>
                </a:lnTo>
                <a:lnTo>
                  <a:pt x="1922323" y="585482"/>
                </a:lnTo>
                <a:lnTo>
                  <a:pt x="1922323" y="589725"/>
                </a:lnTo>
                <a:lnTo>
                  <a:pt x="1922323" y="576997"/>
                </a:lnTo>
                <a:lnTo>
                  <a:pt x="1926567" y="576997"/>
                </a:lnTo>
                <a:lnTo>
                  <a:pt x="1926567" y="572754"/>
                </a:lnTo>
                <a:lnTo>
                  <a:pt x="1926567" y="568511"/>
                </a:lnTo>
                <a:lnTo>
                  <a:pt x="1926567" y="572754"/>
                </a:lnTo>
                <a:lnTo>
                  <a:pt x="1926567" y="576997"/>
                </a:lnTo>
                <a:lnTo>
                  <a:pt x="1926567" y="572754"/>
                </a:lnTo>
                <a:lnTo>
                  <a:pt x="1926567" y="576997"/>
                </a:lnTo>
                <a:lnTo>
                  <a:pt x="1926567" y="581239"/>
                </a:lnTo>
                <a:lnTo>
                  <a:pt x="1926567" y="576997"/>
                </a:lnTo>
                <a:lnTo>
                  <a:pt x="1926567" y="572754"/>
                </a:lnTo>
                <a:lnTo>
                  <a:pt x="1926567" y="568511"/>
                </a:lnTo>
                <a:lnTo>
                  <a:pt x="1926567" y="572754"/>
                </a:lnTo>
                <a:lnTo>
                  <a:pt x="1926567" y="576997"/>
                </a:lnTo>
                <a:lnTo>
                  <a:pt x="1926567" y="572754"/>
                </a:lnTo>
                <a:lnTo>
                  <a:pt x="1926567" y="568511"/>
                </a:lnTo>
                <a:lnTo>
                  <a:pt x="1926567" y="572754"/>
                </a:lnTo>
                <a:lnTo>
                  <a:pt x="1926567" y="568511"/>
                </a:lnTo>
                <a:lnTo>
                  <a:pt x="1930810" y="568511"/>
                </a:lnTo>
                <a:lnTo>
                  <a:pt x="1930810" y="564269"/>
                </a:lnTo>
                <a:lnTo>
                  <a:pt x="1930810" y="560026"/>
                </a:lnTo>
                <a:lnTo>
                  <a:pt x="1930810" y="564269"/>
                </a:lnTo>
                <a:lnTo>
                  <a:pt x="1930810" y="568511"/>
                </a:lnTo>
                <a:lnTo>
                  <a:pt x="1930810" y="564269"/>
                </a:lnTo>
                <a:lnTo>
                  <a:pt x="1930810" y="560026"/>
                </a:lnTo>
                <a:lnTo>
                  <a:pt x="1930810" y="555784"/>
                </a:lnTo>
                <a:lnTo>
                  <a:pt x="1930810" y="551541"/>
                </a:lnTo>
                <a:lnTo>
                  <a:pt x="1930810" y="555784"/>
                </a:lnTo>
                <a:lnTo>
                  <a:pt x="1930810" y="551541"/>
                </a:lnTo>
                <a:lnTo>
                  <a:pt x="1930810" y="555784"/>
                </a:lnTo>
                <a:lnTo>
                  <a:pt x="1930810" y="560026"/>
                </a:lnTo>
                <a:lnTo>
                  <a:pt x="1930810" y="555784"/>
                </a:lnTo>
                <a:lnTo>
                  <a:pt x="1930810" y="560026"/>
                </a:lnTo>
                <a:lnTo>
                  <a:pt x="1930810" y="555784"/>
                </a:lnTo>
                <a:lnTo>
                  <a:pt x="1935054" y="551541"/>
                </a:lnTo>
                <a:lnTo>
                  <a:pt x="1935054" y="560026"/>
                </a:lnTo>
                <a:lnTo>
                  <a:pt x="1935054" y="555784"/>
                </a:lnTo>
                <a:lnTo>
                  <a:pt x="1935054" y="572754"/>
                </a:lnTo>
                <a:lnTo>
                  <a:pt x="1935054" y="564269"/>
                </a:lnTo>
                <a:lnTo>
                  <a:pt x="1935054" y="576997"/>
                </a:lnTo>
                <a:lnTo>
                  <a:pt x="1935054" y="572754"/>
                </a:lnTo>
                <a:lnTo>
                  <a:pt x="1935054" y="564269"/>
                </a:lnTo>
                <a:lnTo>
                  <a:pt x="1935054" y="568511"/>
                </a:lnTo>
                <a:lnTo>
                  <a:pt x="1935054" y="555784"/>
                </a:lnTo>
                <a:lnTo>
                  <a:pt x="1939297" y="551541"/>
                </a:lnTo>
                <a:lnTo>
                  <a:pt x="1939297" y="547298"/>
                </a:lnTo>
                <a:lnTo>
                  <a:pt x="1939297" y="551541"/>
                </a:lnTo>
                <a:lnTo>
                  <a:pt x="1939297" y="547298"/>
                </a:lnTo>
                <a:lnTo>
                  <a:pt x="1939297" y="543056"/>
                </a:lnTo>
                <a:lnTo>
                  <a:pt x="1939297" y="547298"/>
                </a:lnTo>
                <a:lnTo>
                  <a:pt x="1939297" y="538813"/>
                </a:lnTo>
                <a:lnTo>
                  <a:pt x="1939297" y="543056"/>
                </a:lnTo>
                <a:lnTo>
                  <a:pt x="1939297" y="538813"/>
                </a:lnTo>
                <a:lnTo>
                  <a:pt x="1939297" y="543056"/>
                </a:lnTo>
                <a:lnTo>
                  <a:pt x="1939297" y="526085"/>
                </a:lnTo>
                <a:lnTo>
                  <a:pt x="1939297" y="530328"/>
                </a:lnTo>
                <a:lnTo>
                  <a:pt x="1939297" y="526085"/>
                </a:lnTo>
                <a:lnTo>
                  <a:pt x="1939297" y="530328"/>
                </a:lnTo>
                <a:lnTo>
                  <a:pt x="1939297" y="526085"/>
                </a:lnTo>
                <a:lnTo>
                  <a:pt x="1939297" y="530328"/>
                </a:lnTo>
                <a:lnTo>
                  <a:pt x="1943541" y="530328"/>
                </a:lnTo>
                <a:lnTo>
                  <a:pt x="1943541" y="513357"/>
                </a:lnTo>
                <a:lnTo>
                  <a:pt x="1943541" y="521842"/>
                </a:lnTo>
                <a:lnTo>
                  <a:pt x="1943541" y="509115"/>
                </a:lnTo>
                <a:lnTo>
                  <a:pt x="1943541" y="513357"/>
                </a:lnTo>
                <a:lnTo>
                  <a:pt x="1943541" y="509115"/>
                </a:lnTo>
                <a:lnTo>
                  <a:pt x="1943541" y="513357"/>
                </a:lnTo>
                <a:lnTo>
                  <a:pt x="1943541" y="517600"/>
                </a:lnTo>
                <a:lnTo>
                  <a:pt x="1943541" y="513357"/>
                </a:lnTo>
                <a:lnTo>
                  <a:pt x="1943541" y="526085"/>
                </a:lnTo>
                <a:lnTo>
                  <a:pt x="1943541" y="513357"/>
                </a:lnTo>
                <a:lnTo>
                  <a:pt x="1947784" y="517600"/>
                </a:lnTo>
                <a:lnTo>
                  <a:pt x="1947784" y="521842"/>
                </a:lnTo>
                <a:lnTo>
                  <a:pt x="1947784" y="526085"/>
                </a:lnTo>
                <a:lnTo>
                  <a:pt x="1947784" y="517600"/>
                </a:lnTo>
                <a:lnTo>
                  <a:pt x="1947784" y="521842"/>
                </a:lnTo>
                <a:lnTo>
                  <a:pt x="1947784" y="517600"/>
                </a:lnTo>
                <a:lnTo>
                  <a:pt x="1947784" y="521842"/>
                </a:lnTo>
                <a:lnTo>
                  <a:pt x="1947784" y="509115"/>
                </a:lnTo>
                <a:lnTo>
                  <a:pt x="1947784" y="513357"/>
                </a:lnTo>
                <a:lnTo>
                  <a:pt x="1947784" y="509115"/>
                </a:lnTo>
                <a:lnTo>
                  <a:pt x="1947784" y="513357"/>
                </a:lnTo>
                <a:lnTo>
                  <a:pt x="1947784" y="504872"/>
                </a:lnTo>
                <a:lnTo>
                  <a:pt x="1947784" y="509115"/>
                </a:lnTo>
                <a:lnTo>
                  <a:pt x="1947784" y="504872"/>
                </a:lnTo>
                <a:lnTo>
                  <a:pt x="1952028" y="509115"/>
                </a:lnTo>
                <a:lnTo>
                  <a:pt x="1952028" y="513357"/>
                </a:lnTo>
                <a:lnTo>
                  <a:pt x="1952028" y="509115"/>
                </a:lnTo>
                <a:lnTo>
                  <a:pt x="1952028" y="504872"/>
                </a:lnTo>
                <a:lnTo>
                  <a:pt x="1952028" y="513357"/>
                </a:lnTo>
                <a:lnTo>
                  <a:pt x="1952028" y="530328"/>
                </a:lnTo>
                <a:lnTo>
                  <a:pt x="1952028" y="517600"/>
                </a:lnTo>
                <a:lnTo>
                  <a:pt x="1952028" y="526085"/>
                </a:lnTo>
                <a:lnTo>
                  <a:pt x="1952028" y="513357"/>
                </a:lnTo>
                <a:lnTo>
                  <a:pt x="1952028" y="521842"/>
                </a:lnTo>
                <a:lnTo>
                  <a:pt x="1952028" y="509115"/>
                </a:lnTo>
                <a:lnTo>
                  <a:pt x="1952028" y="513357"/>
                </a:lnTo>
                <a:lnTo>
                  <a:pt x="1952028" y="504872"/>
                </a:lnTo>
                <a:lnTo>
                  <a:pt x="1956271" y="504872"/>
                </a:lnTo>
                <a:lnTo>
                  <a:pt x="1956271" y="513357"/>
                </a:lnTo>
                <a:lnTo>
                  <a:pt x="1956271" y="509115"/>
                </a:lnTo>
                <a:lnTo>
                  <a:pt x="1956271" y="517600"/>
                </a:lnTo>
                <a:lnTo>
                  <a:pt x="1956271" y="513357"/>
                </a:lnTo>
                <a:lnTo>
                  <a:pt x="1956271" y="509115"/>
                </a:lnTo>
                <a:lnTo>
                  <a:pt x="1956271" y="504872"/>
                </a:lnTo>
                <a:lnTo>
                  <a:pt x="1956271" y="509115"/>
                </a:lnTo>
                <a:lnTo>
                  <a:pt x="1956271" y="517600"/>
                </a:lnTo>
                <a:lnTo>
                  <a:pt x="1956271" y="513357"/>
                </a:lnTo>
                <a:lnTo>
                  <a:pt x="1956271" y="509115"/>
                </a:lnTo>
                <a:lnTo>
                  <a:pt x="1956271" y="513357"/>
                </a:lnTo>
                <a:lnTo>
                  <a:pt x="1956271" y="504872"/>
                </a:lnTo>
                <a:lnTo>
                  <a:pt x="1956271" y="509115"/>
                </a:lnTo>
                <a:lnTo>
                  <a:pt x="1956271" y="500629"/>
                </a:lnTo>
                <a:lnTo>
                  <a:pt x="1956271" y="504872"/>
                </a:lnTo>
                <a:lnTo>
                  <a:pt x="1956271" y="500629"/>
                </a:lnTo>
                <a:lnTo>
                  <a:pt x="1960515" y="496387"/>
                </a:lnTo>
                <a:lnTo>
                  <a:pt x="1960515" y="487902"/>
                </a:lnTo>
                <a:lnTo>
                  <a:pt x="1960515" y="492144"/>
                </a:lnTo>
                <a:lnTo>
                  <a:pt x="1960515" y="487902"/>
                </a:lnTo>
                <a:lnTo>
                  <a:pt x="1960515" y="492144"/>
                </a:lnTo>
                <a:lnTo>
                  <a:pt x="1960515" y="483659"/>
                </a:lnTo>
                <a:lnTo>
                  <a:pt x="1960515" y="487902"/>
                </a:lnTo>
                <a:lnTo>
                  <a:pt x="1960515" y="475174"/>
                </a:lnTo>
                <a:lnTo>
                  <a:pt x="1964758" y="475174"/>
                </a:lnTo>
                <a:lnTo>
                  <a:pt x="1964758" y="470931"/>
                </a:lnTo>
                <a:lnTo>
                  <a:pt x="1964758" y="475174"/>
                </a:lnTo>
                <a:lnTo>
                  <a:pt x="1964758" y="470931"/>
                </a:lnTo>
                <a:lnTo>
                  <a:pt x="1964758" y="466688"/>
                </a:lnTo>
                <a:lnTo>
                  <a:pt x="1964758" y="470931"/>
                </a:lnTo>
                <a:lnTo>
                  <a:pt x="1964758" y="479416"/>
                </a:lnTo>
                <a:lnTo>
                  <a:pt x="1964758" y="475174"/>
                </a:lnTo>
                <a:lnTo>
                  <a:pt x="1964758" y="470931"/>
                </a:lnTo>
                <a:lnTo>
                  <a:pt x="1964758" y="475174"/>
                </a:lnTo>
                <a:lnTo>
                  <a:pt x="1964758" y="470931"/>
                </a:lnTo>
                <a:lnTo>
                  <a:pt x="1964758" y="475174"/>
                </a:lnTo>
                <a:lnTo>
                  <a:pt x="1964758" y="470931"/>
                </a:lnTo>
                <a:lnTo>
                  <a:pt x="1964758" y="475174"/>
                </a:lnTo>
                <a:lnTo>
                  <a:pt x="1964758" y="470931"/>
                </a:lnTo>
                <a:lnTo>
                  <a:pt x="1969002" y="475174"/>
                </a:lnTo>
                <a:lnTo>
                  <a:pt x="1969002" y="479416"/>
                </a:lnTo>
                <a:lnTo>
                  <a:pt x="1969002" y="475174"/>
                </a:lnTo>
                <a:lnTo>
                  <a:pt x="1969002" y="470931"/>
                </a:lnTo>
                <a:lnTo>
                  <a:pt x="1969002" y="475174"/>
                </a:lnTo>
                <a:lnTo>
                  <a:pt x="1969002" y="479416"/>
                </a:lnTo>
                <a:lnTo>
                  <a:pt x="1969002" y="475174"/>
                </a:lnTo>
                <a:lnTo>
                  <a:pt x="1969002" y="458203"/>
                </a:lnTo>
                <a:lnTo>
                  <a:pt x="1969002" y="462446"/>
                </a:lnTo>
                <a:lnTo>
                  <a:pt x="1969002" y="453961"/>
                </a:lnTo>
                <a:lnTo>
                  <a:pt x="1973246" y="458203"/>
                </a:lnTo>
                <a:lnTo>
                  <a:pt x="1973246" y="466688"/>
                </a:lnTo>
                <a:lnTo>
                  <a:pt x="1973246" y="462446"/>
                </a:lnTo>
                <a:lnTo>
                  <a:pt x="1973246" y="470931"/>
                </a:lnTo>
                <a:lnTo>
                  <a:pt x="1973246" y="466688"/>
                </a:lnTo>
                <a:lnTo>
                  <a:pt x="1973246" y="479416"/>
                </a:lnTo>
                <a:lnTo>
                  <a:pt x="1973246" y="475174"/>
                </a:lnTo>
                <a:lnTo>
                  <a:pt x="1973246" y="483659"/>
                </a:lnTo>
                <a:lnTo>
                  <a:pt x="1973246" y="479416"/>
                </a:lnTo>
                <a:lnTo>
                  <a:pt x="1973246" y="483659"/>
                </a:lnTo>
                <a:lnTo>
                  <a:pt x="1973246" y="475174"/>
                </a:lnTo>
                <a:lnTo>
                  <a:pt x="1973246" y="479416"/>
                </a:lnTo>
                <a:lnTo>
                  <a:pt x="1973246" y="475174"/>
                </a:lnTo>
                <a:lnTo>
                  <a:pt x="1973246" y="509115"/>
                </a:lnTo>
                <a:lnTo>
                  <a:pt x="1973246" y="500629"/>
                </a:lnTo>
                <a:lnTo>
                  <a:pt x="1973246" y="504872"/>
                </a:lnTo>
                <a:lnTo>
                  <a:pt x="1973246" y="492144"/>
                </a:lnTo>
                <a:lnTo>
                  <a:pt x="1973246" y="504872"/>
                </a:lnTo>
                <a:lnTo>
                  <a:pt x="1973246" y="496387"/>
                </a:lnTo>
                <a:lnTo>
                  <a:pt x="1977489" y="492144"/>
                </a:lnTo>
                <a:lnTo>
                  <a:pt x="1977489" y="487902"/>
                </a:lnTo>
                <a:lnTo>
                  <a:pt x="1977489" y="492144"/>
                </a:lnTo>
                <a:lnTo>
                  <a:pt x="1977489" y="483659"/>
                </a:lnTo>
                <a:lnTo>
                  <a:pt x="1977489" y="500629"/>
                </a:lnTo>
                <a:lnTo>
                  <a:pt x="1977489" y="496387"/>
                </a:lnTo>
                <a:lnTo>
                  <a:pt x="1977489" y="509115"/>
                </a:lnTo>
                <a:lnTo>
                  <a:pt x="1977489" y="504872"/>
                </a:lnTo>
                <a:lnTo>
                  <a:pt x="1977489" y="479416"/>
                </a:lnTo>
                <a:lnTo>
                  <a:pt x="1977489" y="483659"/>
                </a:lnTo>
                <a:lnTo>
                  <a:pt x="1977489" y="479416"/>
                </a:lnTo>
                <a:lnTo>
                  <a:pt x="1977489" y="483659"/>
                </a:lnTo>
                <a:lnTo>
                  <a:pt x="1977489" y="466688"/>
                </a:lnTo>
                <a:lnTo>
                  <a:pt x="1981733" y="466688"/>
                </a:lnTo>
                <a:lnTo>
                  <a:pt x="1981733" y="470931"/>
                </a:lnTo>
                <a:lnTo>
                  <a:pt x="1981733" y="466688"/>
                </a:lnTo>
                <a:lnTo>
                  <a:pt x="1981733" y="462446"/>
                </a:lnTo>
                <a:lnTo>
                  <a:pt x="1981733" y="453961"/>
                </a:lnTo>
                <a:lnTo>
                  <a:pt x="1981733" y="458203"/>
                </a:lnTo>
                <a:lnTo>
                  <a:pt x="1981733" y="453961"/>
                </a:lnTo>
                <a:lnTo>
                  <a:pt x="1981733" y="462446"/>
                </a:lnTo>
                <a:lnTo>
                  <a:pt x="1981733" y="458203"/>
                </a:lnTo>
                <a:lnTo>
                  <a:pt x="1981733" y="462446"/>
                </a:lnTo>
                <a:lnTo>
                  <a:pt x="1981733" y="453961"/>
                </a:lnTo>
                <a:lnTo>
                  <a:pt x="1981733" y="466688"/>
                </a:lnTo>
                <a:lnTo>
                  <a:pt x="1981733" y="462446"/>
                </a:lnTo>
                <a:lnTo>
                  <a:pt x="1981733" y="458203"/>
                </a:lnTo>
                <a:lnTo>
                  <a:pt x="1981733" y="453961"/>
                </a:lnTo>
                <a:lnTo>
                  <a:pt x="1981733" y="445475"/>
                </a:lnTo>
                <a:lnTo>
                  <a:pt x="1985976" y="445475"/>
                </a:lnTo>
                <a:lnTo>
                  <a:pt x="1985976" y="436990"/>
                </a:lnTo>
                <a:lnTo>
                  <a:pt x="1985976" y="441233"/>
                </a:lnTo>
                <a:lnTo>
                  <a:pt x="1985976" y="445475"/>
                </a:lnTo>
                <a:lnTo>
                  <a:pt x="1985976" y="449718"/>
                </a:lnTo>
                <a:lnTo>
                  <a:pt x="1985976" y="445475"/>
                </a:lnTo>
                <a:lnTo>
                  <a:pt x="1985976" y="441233"/>
                </a:lnTo>
                <a:lnTo>
                  <a:pt x="1985976" y="445475"/>
                </a:lnTo>
                <a:lnTo>
                  <a:pt x="1985976" y="441233"/>
                </a:lnTo>
                <a:lnTo>
                  <a:pt x="1985976" y="445475"/>
                </a:lnTo>
                <a:lnTo>
                  <a:pt x="1985976" y="436990"/>
                </a:lnTo>
                <a:lnTo>
                  <a:pt x="1985976" y="441233"/>
                </a:lnTo>
                <a:lnTo>
                  <a:pt x="1985976" y="436990"/>
                </a:lnTo>
                <a:lnTo>
                  <a:pt x="1985976" y="441233"/>
                </a:lnTo>
                <a:lnTo>
                  <a:pt x="1985976" y="445475"/>
                </a:lnTo>
                <a:lnTo>
                  <a:pt x="1985976" y="449718"/>
                </a:lnTo>
                <a:lnTo>
                  <a:pt x="1985976" y="441233"/>
                </a:lnTo>
                <a:lnTo>
                  <a:pt x="1985976" y="445475"/>
                </a:lnTo>
                <a:lnTo>
                  <a:pt x="1985976" y="449718"/>
                </a:lnTo>
                <a:lnTo>
                  <a:pt x="1985976" y="445475"/>
                </a:lnTo>
                <a:lnTo>
                  <a:pt x="1985976" y="436990"/>
                </a:lnTo>
                <a:lnTo>
                  <a:pt x="1985976" y="441233"/>
                </a:lnTo>
                <a:lnTo>
                  <a:pt x="1985976" y="445475"/>
                </a:lnTo>
                <a:lnTo>
                  <a:pt x="1990220" y="445475"/>
                </a:lnTo>
                <a:lnTo>
                  <a:pt x="1990220" y="428505"/>
                </a:lnTo>
                <a:lnTo>
                  <a:pt x="1990220" y="441233"/>
                </a:lnTo>
                <a:lnTo>
                  <a:pt x="1990220" y="432747"/>
                </a:lnTo>
                <a:lnTo>
                  <a:pt x="1990220" y="436990"/>
                </a:lnTo>
                <a:lnTo>
                  <a:pt x="1990220" y="432747"/>
                </a:lnTo>
                <a:lnTo>
                  <a:pt x="1990220" y="436990"/>
                </a:lnTo>
                <a:lnTo>
                  <a:pt x="1990220" y="420019"/>
                </a:lnTo>
                <a:lnTo>
                  <a:pt x="1990220" y="424262"/>
                </a:lnTo>
                <a:lnTo>
                  <a:pt x="1990220" y="428505"/>
                </a:lnTo>
                <a:lnTo>
                  <a:pt x="1990220" y="432747"/>
                </a:lnTo>
                <a:lnTo>
                  <a:pt x="1990220" y="424262"/>
                </a:lnTo>
                <a:lnTo>
                  <a:pt x="1990220" y="420019"/>
                </a:lnTo>
                <a:lnTo>
                  <a:pt x="1994463" y="420019"/>
                </a:lnTo>
                <a:lnTo>
                  <a:pt x="1994463" y="428505"/>
                </a:lnTo>
                <a:lnTo>
                  <a:pt x="1994463" y="424262"/>
                </a:lnTo>
                <a:lnTo>
                  <a:pt x="1994463" y="428505"/>
                </a:lnTo>
                <a:lnTo>
                  <a:pt x="1994463" y="420019"/>
                </a:lnTo>
                <a:lnTo>
                  <a:pt x="1994463" y="424262"/>
                </a:lnTo>
                <a:lnTo>
                  <a:pt x="1994463" y="428505"/>
                </a:lnTo>
                <a:lnTo>
                  <a:pt x="1994463" y="432747"/>
                </a:lnTo>
                <a:lnTo>
                  <a:pt x="1994463" y="436990"/>
                </a:lnTo>
                <a:lnTo>
                  <a:pt x="1994463" y="432747"/>
                </a:lnTo>
                <a:lnTo>
                  <a:pt x="1994463" y="436990"/>
                </a:lnTo>
                <a:lnTo>
                  <a:pt x="1994463" y="432747"/>
                </a:lnTo>
                <a:lnTo>
                  <a:pt x="1994463" y="424262"/>
                </a:lnTo>
                <a:lnTo>
                  <a:pt x="1994463" y="432747"/>
                </a:lnTo>
                <a:lnTo>
                  <a:pt x="1994463" y="428505"/>
                </a:lnTo>
                <a:lnTo>
                  <a:pt x="1998707" y="424262"/>
                </a:lnTo>
                <a:lnTo>
                  <a:pt x="1998707" y="428505"/>
                </a:lnTo>
                <a:lnTo>
                  <a:pt x="1998707" y="411534"/>
                </a:lnTo>
                <a:lnTo>
                  <a:pt x="1998707" y="415777"/>
                </a:lnTo>
                <a:lnTo>
                  <a:pt x="1998707" y="411534"/>
                </a:lnTo>
                <a:lnTo>
                  <a:pt x="1998707" y="420019"/>
                </a:lnTo>
                <a:lnTo>
                  <a:pt x="1998707" y="415777"/>
                </a:lnTo>
                <a:lnTo>
                  <a:pt x="1998707" y="424262"/>
                </a:lnTo>
                <a:lnTo>
                  <a:pt x="1998707" y="420019"/>
                </a:lnTo>
                <a:lnTo>
                  <a:pt x="1998707" y="432747"/>
                </a:lnTo>
                <a:lnTo>
                  <a:pt x="1998707" y="428505"/>
                </a:lnTo>
                <a:lnTo>
                  <a:pt x="1998707" y="436990"/>
                </a:lnTo>
                <a:lnTo>
                  <a:pt x="1998707" y="432747"/>
                </a:lnTo>
                <a:lnTo>
                  <a:pt x="2002950" y="432747"/>
                </a:lnTo>
                <a:lnTo>
                  <a:pt x="2002950" y="424262"/>
                </a:lnTo>
                <a:lnTo>
                  <a:pt x="2002950" y="428505"/>
                </a:lnTo>
                <a:lnTo>
                  <a:pt x="2002950" y="415777"/>
                </a:lnTo>
                <a:lnTo>
                  <a:pt x="2002950" y="420019"/>
                </a:lnTo>
                <a:lnTo>
                  <a:pt x="2002950" y="428505"/>
                </a:lnTo>
                <a:lnTo>
                  <a:pt x="2002950" y="420019"/>
                </a:lnTo>
                <a:lnTo>
                  <a:pt x="2002950" y="428505"/>
                </a:lnTo>
                <a:lnTo>
                  <a:pt x="2002950" y="424262"/>
                </a:lnTo>
                <a:lnTo>
                  <a:pt x="2002950" y="432747"/>
                </a:lnTo>
                <a:lnTo>
                  <a:pt x="2002950" y="428505"/>
                </a:lnTo>
                <a:lnTo>
                  <a:pt x="2002950" y="436990"/>
                </a:lnTo>
                <a:lnTo>
                  <a:pt x="2002950" y="432747"/>
                </a:lnTo>
                <a:lnTo>
                  <a:pt x="2007194" y="428505"/>
                </a:lnTo>
                <a:lnTo>
                  <a:pt x="2007194" y="424262"/>
                </a:lnTo>
                <a:lnTo>
                  <a:pt x="2007194" y="428505"/>
                </a:lnTo>
                <a:lnTo>
                  <a:pt x="2007194" y="436990"/>
                </a:lnTo>
                <a:lnTo>
                  <a:pt x="2007194" y="441233"/>
                </a:lnTo>
                <a:lnTo>
                  <a:pt x="2007194" y="432747"/>
                </a:lnTo>
                <a:lnTo>
                  <a:pt x="2007194" y="436990"/>
                </a:lnTo>
                <a:lnTo>
                  <a:pt x="2007194" y="432747"/>
                </a:lnTo>
                <a:lnTo>
                  <a:pt x="2007194" y="436990"/>
                </a:lnTo>
                <a:lnTo>
                  <a:pt x="2007194" y="420019"/>
                </a:lnTo>
                <a:lnTo>
                  <a:pt x="2007194" y="424262"/>
                </a:lnTo>
                <a:lnTo>
                  <a:pt x="2007194" y="411534"/>
                </a:lnTo>
                <a:lnTo>
                  <a:pt x="2011437" y="415777"/>
                </a:lnTo>
                <a:lnTo>
                  <a:pt x="2011437" y="407292"/>
                </a:lnTo>
                <a:lnTo>
                  <a:pt x="2011437" y="411534"/>
                </a:lnTo>
                <a:lnTo>
                  <a:pt x="2011437" y="403049"/>
                </a:lnTo>
                <a:lnTo>
                  <a:pt x="2011437" y="415777"/>
                </a:lnTo>
                <a:lnTo>
                  <a:pt x="2011437" y="411534"/>
                </a:lnTo>
                <a:lnTo>
                  <a:pt x="2011437" y="407292"/>
                </a:lnTo>
                <a:lnTo>
                  <a:pt x="2011437" y="403049"/>
                </a:lnTo>
                <a:lnTo>
                  <a:pt x="2011437" y="407292"/>
                </a:lnTo>
                <a:lnTo>
                  <a:pt x="2011437" y="403049"/>
                </a:lnTo>
                <a:lnTo>
                  <a:pt x="2011437" y="407292"/>
                </a:lnTo>
                <a:lnTo>
                  <a:pt x="2011437" y="411534"/>
                </a:lnTo>
                <a:lnTo>
                  <a:pt x="2015681" y="411534"/>
                </a:lnTo>
                <a:lnTo>
                  <a:pt x="2015681" y="420019"/>
                </a:lnTo>
                <a:lnTo>
                  <a:pt x="2015681" y="407292"/>
                </a:lnTo>
                <a:lnTo>
                  <a:pt x="2015681" y="415777"/>
                </a:lnTo>
                <a:lnTo>
                  <a:pt x="2015681" y="411534"/>
                </a:lnTo>
                <a:lnTo>
                  <a:pt x="2015681" y="424262"/>
                </a:lnTo>
                <a:lnTo>
                  <a:pt x="2015681" y="420019"/>
                </a:lnTo>
                <a:lnTo>
                  <a:pt x="2015681" y="424262"/>
                </a:lnTo>
                <a:lnTo>
                  <a:pt x="2015681" y="420019"/>
                </a:lnTo>
                <a:lnTo>
                  <a:pt x="2015681" y="411534"/>
                </a:lnTo>
                <a:lnTo>
                  <a:pt x="2015681" y="420019"/>
                </a:lnTo>
                <a:lnTo>
                  <a:pt x="2015681" y="411534"/>
                </a:lnTo>
                <a:lnTo>
                  <a:pt x="2015681" y="420019"/>
                </a:lnTo>
                <a:lnTo>
                  <a:pt x="2015681" y="403049"/>
                </a:lnTo>
                <a:lnTo>
                  <a:pt x="2019925" y="403049"/>
                </a:lnTo>
                <a:lnTo>
                  <a:pt x="2019925" y="398806"/>
                </a:lnTo>
                <a:lnTo>
                  <a:pt x="2019925" y="394564"/>
                </a:lnTo>
                <a:lnTo>
                  <a:pt x="2019925" y="390321"/>
                </a:lnTo>
                <a:lnTo>
                  <a:pt x="2019925" y="394564"/>
                </a:lnTo>
                <a:lnTo>
                  <a:pt x="2019925" y="398806"/>
                </a:lnTo>
                <a:lnTo>
                  <a:pt x="2019925" y="394564"/>
                </a:lnTo>
                <a:lnTo>
                  <a:pt x="2019925" y="398806"/>
                </a:lnTo>
                <a:lnTo>
                  <a:pt x="2019925" y="394564"/>
                </a:lnTo>
                <a:lnTo>
                  <a:pt x="2019925" y="420019"/>
                </a:lnTo>
                <a:lnTo>
                  <a:pt x="2019925" y="415777"/>
                </a:lnTo>
                <a:lnTo>
                  <a:pt x="2019925" y="398806"/>
                </a:lnTo>
                <a:lnTo>
                  <a:pt x="2019925" y="411534"/>
                </a:lnTo>
                <a:lnTo>
                  <a:pt x="2019925" y="407292"/>
                </a:lnTo>
                <a:lnTo>
                  <a:pt x="2019925" y="415777"/>
                </a:lnTo>
                <a:lnTo>
                  <a:pt x="2019925" y="411534"/>
                </a:lnTo>
                <a:lnTo>
                  <a:pt x="2024168" y="403049"/>
                </a:lnTo>
                <a:lnTo>
                  <a:pt x="2024168" y="407292"/>
                </a:lnTo>
                <a:lnTo>
                  <a:pt x="2024168" y="411534"/>
                </a:lnTo>
                <a:lnTo>
                  <a:pt x="2024168" y="415777"/>
                </a:lnTo>
                <a:lnTo>
                  <a:pt x="2024168" y="420019"/>
                </a:lnTo>
                <a:lnTo>
                  <a:pt x="2024168" y="415777"/>
                </a:lnTo>
                <a:lnTo>
                  <a:pt x="2024168" y="420019"/>
                </a:lnTo>
                <a:lnTo>
                  <a:pt x="2024168" y="411534"/>
                </a:lnTo>
                <a:lnTo>
                  <a:pt x="2024168" y="407292"/>
                </a:lnTo>
                <a:lnTo>
                  <a:pt x="2024168" y="398806"/>
                </a:lnTo>
                <a:lnTo>
                  <a:pt x="2024168" y="403049"/>
                </a:lnTo>
                <a:lnTo>
                  <a:pt x="2024168" y="407292"/>
                </a:lnTo>
                <a:lnTo>
                  <a:pt x="2024168" y="403049"/>
                </a:lnTo>
                <a:lnTo>
                  <a:pt x="2024168" y="398806"/>
                </a:lnTo>
                <a:lnTo>
                  <a:pt x="2024168" y="403049"/>
                </a:lnTo>
                <a:lnTo>
                  <a:pt x="2024168" y="398806"/>
                </a:lnTo>
                <a:lnTo>
                  <a:pt x="2024168" y="403049"/>
                </a:lnTo>
                <a:lnTo>
                  <a:pt x="2024168" y="407292"/>
                </a:lnTo>
                <a:lnTo>
                  <a:pt x="2024168" y="403049"/>
                </a:lnTo>
                <a:lnTo>
                  <a:pt x="2024168" y="407292"/>
                </a:lnTo>
                <a:lnTo>
                  <a:pt x="2024168" y="403049"/>
                </a:lnTo>
                <a:lnTo>
                  <a:pt x="2024168" y="407292"/>
                </a:lnTo>
                <a:lnTo>
                  <a:pt x="2024168" y="398806"/>
                </a:lnTo>
                <a:lnTo>
                  <a:pt x="2028412" y="398806"/>
                </a:lnTo>
                <a:lnTo>
                  <a:pt x="2028412" y="394564"/>
                </a:lnTo>
                <a:lnTo>
                  <a:pt x="2028412" y="398806"/>
                </a:lnTo>
                <a:lnTo>
                  <a:pt x="2028412" y="403049"/>
                </a:lnTo>
                <a:lnTo>
                  <a:pt x="2028412" y="398806"/>
                </a:lnTo>
                <a:lnTo>
                  <a:pt x="2028412" y="403049"/>
                </a:lnTo>
                <a:lnTo>
                  <a:pt x="2028412" y="411534"/>
                </a:lnTo>
                <a:lnTo>
                  <a:pt x="2028412" y="407292"/>
                </a:lnTo>
                <a:lnTo>
                  <a:pt x="2028412" y="398806"/>
                </a:lnTo>
                <a:lnTo>
                  <a:pt x="2028412" y="403049"/>
                </a:lnTo>
                <a:lnTo>
                  <a:pt x="2028412" y="394564"/>
                </a:lnTo>
                <a:lnTo>
                  <a:pt x="2028412" y="398806"/>
                </a:lnTo>
                <a:lnTo>
                  <a:pt x="2028412" y="394564"/>
                </a:lnTo>
                <a:lnTo>
                  <a:pt x="2032655" y="394564"/>
                </a:lnTo>
                <a:lnTo>
                  <a:pt x="2032655" y="398806"/>
                </a:lnTo>
                <a:lnTo>
                  <a:pt x="2032655" y="394564"/>
                </a:lnTo>
                <a:lnTo>
                  <a:pt x="2032655" y="398806"/>
                </a:lnTo>
                <a:lnTo>
                  <a:pt x="2032655" y="407292"/>
                </a:lnTo>
                <a:lnTo>
                  <a:pt x="2032655" y="403049"/>
                </a:lnTo>
                <a:lnTo>
                  <a:pt x="2032655" y="407292"/>
                </a:lnTo>
                <a:lnTo>
                  <a:pt x="2032655" y="403049"/>
                </a:lnTo>
                <a:lnTo>
                  <a:pt x="2032655" y="428505"/>
                </a:lnTo>
                <a:lnTo>
                  <a:pt x="2032655" y="420019"/>
                </a:lnTo>
                <a:lnTo>
                  <a:pt x="2032655" y="424262"/>
                </a:lnTo>
                <a:lnTo>
                  <a:pt x="2032655" y="415777"/>
                </a:lnTo>
                <a:lnTo>
                  <a:pt x="2032655" y="420019"/>
                </a:lnTo>
                <a:lnTo>
                  <a:pt x="2032655" y="415777"/>
                </a:lnTo>
                <a:lnTo>
                  <a:pt x="2036899" y="415777"/>
                </a:lnTo>
                <a:lnTo>
                  <a:pt x="2036899" y="407292"/>
                </a:lnTo>
                <a:lnTo>
                  <a:pt x="2036899" y="411534"/>
                </a:lnTo>
                <a:lnTo>
                  <a:pt x="2036899" y="407292"/>
                </a:lnTo>
                <a:lnTo>
                  <a:pt x="2036899" y="411534"/>
                </a:lnTo>
                <a:lnTo>
                  <a:pt x="2036899" y="424262"/>
                </a:lnTo>
                <a:lnTo>
                  <a:pt x="2036899" y="415777"/>
                </a:lnTo>
                <a:lnTo>
                  <a:pt x="2036899" y="428505"/>
                </a:lnTo>
                <a:lnTo>
                  <a:pt x="2036899" y="424262"/>
                </a:lnTo>
                <a:lnTo>
                  <a:pt x="2036899" y="428505"/>
                </a:lnTo>
                <a:lnTo>
                  <a:pt x="2036899" y="420019"/>
                </a:lnTo>
                <a:lnTo>
                  <a:pt x="2036899" y="424262"/>
                </a:lnTo>
                <a:lnTo>
                  <a:pt x="2036899" y="415777"/>
                </a:lnTo>
                <a:lnTo>
                  <a:pt x="2036899" y="441233"/>
                </a:lnTo>
                <a:lnTo>
                  <a:pt x="2036899" y="436990"/>
                </a:lnTo>
                <a:lnTo>
                  <a:pt x="2036899" y="432747"/>
                </a:lnTo>
                <a:lnTo>
                  <a:pt x="2041142" y="428505"/>
                </a:lnTo>
                <a:lnTo>
                  <a:pt x="2041142" y="424262"/>
                </a:lnTo>
                <a:lnTo>
                  <a:pt x="2041142" y="428505"/>
                </a:lnTo>
                <a:lnTo>
                  <a:pt x="2041142" y="436990"/>
                </a:lnTo>
                <a:lnTo>
                  <a:pt x="2041142" y="424262"/>
                </a:lnTo>
                <a:lnTo>
                  <a:pt x="2041142" y="432747"/>
                </a:lnTo>
                <a:lnTo>
                  <a:pt x="2041142" y="428505"/>
                </a:lnTo>
                <a:lnTo>
                  <a:pt x="2041142" y="424262"/>
                </a:lnTo>
                <a:lnTo>
                  <a:pt x="2041142" y="420019"/>
                </a:lnTo>
                <a:lnTo>
                  <a:pt x="2041142" y="424262"/>
                </a:lnTo>
                <a:lnTo>
                  <a:pt x="2041142" y="420019"/>
                </a:lnTo>
                <a:lnTo>
                  <a:pt x="2041142" y="424262"/>
                </a:lnTo>
                <a:lnTo>
                  <a:pt x="2041142" y="428505"/>
                </a:lnTo>
                <a:lnTo>
                  <a:pt x="2045386" y="432747"/>
                </a:lnTo>
                <a:lnTo>
                  <a:pt x="2045386" y="445475"/>
                </a:lnTo>
                <a:lnTo>
                  <a:pt x="2045386" y="436990"/>
                </a:lnTo>
                <a:lnTo>
                  <a:pt x="2045386" y="445475"/>
                </a:lnTo>
                <a:lnTo>
                  <a:pt x="2045386" y="441233"/>
                </a:lnTo>
                <a:lnTo>
                  <a:pt x="2045386" y="458203"/>
                </a:lnTo>
                <a:lnTo>
                  <a:pt x="2045386" y="453961"/>
                </a:lnTo>
                <a:lnTo>
                  <a:pt x="2045386" y="462446"/>
                </a:lnTo>
                <a:lnTo>
                  <a:pt x="2045386" y="458203"/>
                </a:lnTo>
                <a:lnTo>
                  <a:pt x="2045386" y="470931"/>
                </a:lnTo>
                <a:lnTo>
                  <a:pt x="2045386" y="458203"/>
                </a:lnTo>
                <a:lnTo>
                  <a:pt x="2045386" y="475174"/>
                </a:lnTo>
                <a:lnTo>
                  <a:pt x="2045386" y="462446"/>
                </a:lnTo>
                <a:lnTo>
                  <a:pt x="2045386" y="466688"/>
                </a:lnTo>
                <a:lnTo>
                  <a:pt x="2045386" y="458203"/>
                </a:lnTo>
                <a:lnTo>
                  <a:pt x="2049629" y="458203"/>
                </a:lnTo>
                <a:lnTo>
                  <a:pt x="2049629" y="441233"/>
                </a:lnTo>
                <a:lnTo>
                  <a:pt x="2049629" y="449718"/>
                </a:lnTo>
                <a:lnTo>
                  <a:pt x="2049629" y="436990"/>
                </a:lnTo>
                <a:lnTo>
                  <a:pt x="2049629" y="445475"/>
                </a:lnTo>
                <a:lnTo>
                  <a:pt x="2049629" y="428505"/>
                </a:lnTo>
                <a:lnTo>
                  <a:pt x="2049629" y="432747"/>
                </a:lnTo>
                <a:lnTo>
                  <a:pt x="2049629" y="436990"/>
                </a:lnTo>
                <a:lnTo>
                  <a:pt x="2049629" y="441233"/>
                </a:lnTo>
                <a:lnTo>
                  <a:pt x="2049629" y="436990"/>
                </a:lnTo>
                <a:lnTo>
                  <a:pt x="2053873" y="436990"/>
                </a:lnTo>
                <a:lnTo>
                  <a:pt x="2053873" y="449718"/>
                </a:lnTo>
                <a:lnTo>
                  <a:pt x="2053873" y="445475"/>
                </a:lnTo>
                <a:lnTo>
                  <a:pt x="2053873" y="449718"/>
                </a:lnTo>
                <a:lnTo>
                  <a:pt x="2053873" y="445475"/>
                </a:lnTo>
                <a:lnTo>
                  <a:pt x="2053873" y="449718"/>
                </a:lnTo>
                <a:lnTo>
                  <a:pt x="2053873" y="445475"/>
                </a:lnTo>
                <a:lnTo>
                  <a:pt x="2053873" y="458203"/>
                </a:lnTo>
                <a:lnTo>
                  <a:pt x="2053873" y="449718"/>
                </a:lnTo>
                <a:lnTo>
                  <a:pt x="2053873" y="453961"/>
                </a:lnTo>
                <a:lnTo>
                  <a:pt x="2053873" y="449718"/>
                </a:lnTo>
                <a:lnTo>
                  <a:pt x="2053873" y="453961"/>
                </a:lnTo>
                <a:lnTo>
                  <a:pt x="2053873" y="458203"/>
                </a:lnTo>
                <a:lnTo>
                  <a:pt x="2053873" y="453961"/>
                </a:lnTo>
                <a:lnTo>
                  <a:pt x="2053873" y="449718"/>
                </a:lnTo>
                <a:lnTo>
                  <a:pt x="2053873" y="453961"/>
                </a:lnTo>
                <a:lnTo>
                  <a:pt x="2053873" y="449718"/>
                </a:lnTo>
                <a:lnTo>
                  <a:pt x="2058116" y="449718"/>
                </a:lnTo>
                <a:lnTo>
                  <a:pt x="2058116" y="458203"/>
                </a:lnTo>
                <a:lnTo>
                  <a:pt x="2058116" y="453961"/>
                </a:lnTo>
                <a:lnTo>
                  <a:pt x="2058116" y="462446"/>
                </a:lnTo>
                <a:lnTo>
                  <a:pt x="2058116" y="458203"/>
                </a:lnTo>
                <a:lnTo>
                  <a:pt x="2058116" y="462446"/>
                </a:lnTo>
                <a:lnTo>
                  <a:pt x="2058116" y="458203"/>
                </a:lnTo>
                <a:lnTo>
                  <a:pt x="2058116" y="462446"/>
                </a:lnTo>
                <a:lnTo>
                  <a:pt x="2058116" y="453961"/>
                </a:lnTo>
                <a:lnTo>
                  <a:pt x="2058116" y="479416"/>
                </a:lnTo>
                <a:lnTo>
                  <a:pt x="2058116" y="475174"/>
                </a:lnTo>
                <a:lnTo>
                  <a:pt x="2058116" y="509115"/>
                </a:lnTo>
                <a:lnTo>
                  <a:pt x="2058116" y="496387"/>
                </a:lnTo>
                <a:lnTo>
                  <a:pt x="2062360" y="496387"/>
                </a:lnTo>
                <a:lnTo>
                  <a:pt x="2062360" y="479416"/>
                </a:lnTo>
                <a:lnTo>
                  <a:pt x="2062360" y="483659"/>
                </a:lnTo>
                <a:lnTo>
                  <a:pt x="2062360" y="479416"/>
                </a:lnTo>
                <a:lnTo>
                  <a:pt x="2062360" y="483659"/>
                </a:lnTo>
                <a:lnTo>
                  <a:pt x="2062360" y="475174"/>
                </a:lnTo>
                <a:lnTo>
                  <a:pt x="2062360" y="483659"/>
                </a:lnTo>
                <a:lnTo>
                  <a:pt x="2062360" y="475174"/>
                </a:lnTo>
                <a:lnTo>
                  <a:pt x="2062360" y="479416"/>
                </a:lnTo>
                <a:lnTo>
                  <a:pt x="2062360" y="475174"/>
                </a:lnTo>
                <a:lnTo>
                  <a:pt x="2062360" y="483659"/>
                </a:lnTo>
                <a:lnTo>
                  <a:pt x="2062360" y="462446"/>
                </a:lnTo>
                <a:lnTo>
                  <a:pt x="2066603" y="466688"/>
                </a:lnTo>
                <a:lnTo>
                  <a:pt x="2066603" y="462446"/>
                </a:lnTo>
                <a:lnTo>
                  <a:pt x="2066603" y="466688"/>
                </a:lnTo>
                <a:lnTo>
                  <a:pt x="2066603" y="458203"/>
                </a:lnTo>
                <a:lnTo>
                  <a:pt x="2066603" y="462446"/>
                </a:lnTo>
                <a:lnTo>
                  <a:pt x="2066603" y="466688"/>
                </a:lnTo>
                <a:lnTo>
                  <a:pt x="2066603" y="470931"/>
                </a:lnTo>
                <a:lnTo>
                  <a:pt x="2066603" y="466688"/>
                </a:lnTo>
                <a:lnTo>
                  <a:pt x="2066603" y="462446"/>
                </a:lnTo>
                <a:lnTo>
                  <a:pt x="2066603" y="466688"/>
                </a:lnTo>
                <a:lnTo>
                  <a:pt x="2066603" y="462446"/>
                </a:lnTo>
                <a:lnTo>
                  <a:pt x="2066603" y="458203"/>
                </a:lnTo>
                <a:lnTo>
                  <a:pt x="2066603" y="462446"/>
                </a:lnTo>
                <a:lnTo>
                  <a:pt x="2066603" y="466688"/>
                </a:lnTo>
                <a:lnTo>
                  <a:pt x="2070847" y="462446"/>
                </a:lnTo>
                <a:lnTo>
                  <a:pt x="2070847" y="470931"/>
                </a:lnTo>
                <a:lnTo>
                  <a:pt x="2070847" y="466688"/>
                </a:lnTo>
                <a:lnTo>
                  <a:pt x="2070847" y="475174"/>
                </a:lnTo>
                <a:lnTo>
                  <a:pt x="2070847" y="466688"/>
                </a:lnTo>
                <a:lnTo>
                  <a:pt x="2070847" y="479416"/>
                </a:lnTo>
                <a:lnTo>
                  <a:pt x="2070847" y="475174"/>
                </a:lnTo>
                <a:lnTo>
                  <a:pt x="2070847" y="470931"/>
                </a:lnTo>
                <a:lnTo>
                  <a:pt x="2070847" y="475174"/>
                </a:lnTo>
                <a:lnTo>
                  <a:pt x="2070847" y="470931"/>
                </a:lnTo>
                <a:lnTo>
                  <a:pt x="2070847" y="479416"/>
                </a:lnTo>
                <a:lnTo>
                  <a:pt x="2070847" y="475174"/>
                </a:lnTo>
                <a:lnTo>
                  <a:pt x="2070847" y="479416"/>
                </a:lnTo>
                <a:lnTo>
                  <a:pt x="2070847" y="475174"/>
                </a:lnTo>
                <a:lnTo>
                  <a:pt x="2070847" y="470931"/>
                </a:lnTo>
                <a:lnTo>
                  <a:pt x="2070847" y="475174"/>
                </a:lnTo>
                <a:lnTo>
                  <a:pt x="2070847" y="466688"/>
                </a:lnTo>
                <a:lnTo>
                  <a:pt x="2070847" y="462446"/>
                </a:lnTo>
                <a:lnTo>
                  <a:pt x="2075090" y="458203"/>
                </a:lnTo>
                <a:lnTo>
                  <a:pt x="2075090" y="462446"/>
                </a:lnTo>
                <a:lnTo>
                  <a:pt x="2075090" y="458203"/>
                </a:lnTo>
                <a:lnTo>
                  <a:pt x="2075090" y="462446"/>
                </a:lnTo>
                <a:lnTo>
                  <a:pt x="2075090" y="466688"/>
                </a:lnTo>
                <a:lnTo>
                  <a:pt x="2075090" y="462446"/>
                </a:lnTo>
                <a:lnTo>
                  <a:pt x="2075090" y="470931"/>
                </a:lnTo>
                <a:lnTo>
                  <a:pt x="2075090" y="466688"/>
                </a:lnTo>
                <a:lnTo>
                  <a:pt x="2075090" y="475174"/>
                </a:lnTo>
                <a:lnTo>
                  <a:pt x="2075090" y="470931"/>
                </a:lnTo>
                <a:lnTo>
                  <a:pt x="2075090" y="475174"/>
                </a:lnTo>
                <a:lnTo>
                  <a:pt x="2075090" y="466688"/>
                </a:lnTo>
                <a:lnTo>
                  <a:pt x="2075090" y="483659"/>
                </a:lnTo>
                <a:lnTo>
                  <a:pt x="2075090" y="479416"/>
                </a:lnTo>
                <a:lnTo>
                  <a:pt x="2079334" y="487902"/>
                </a:lnTo>
                <a:lnTo>
                  <a:pt x="2079334" y="479416"/>
                </a:lnTo>
                <a:lnTo>
                  <a:pt x="2079334" y="483659"/>
                </a:lnTo>
                <a:lnTo>
                  <a:pt x="2079334" y="479416"/>
                </a:lnTo>
                <a:lnTo>
                  <a:pt x="2079334" y="475174"/>
                </a:lnTo>
                <a:lnTo>
                  <a:pt x="2079334" y="479416"/>
                </a:lnTo>
                <a:lnTo>
                  <a:pt x="2079334" y="475174"/>
                </a:lnTo>
                <a:lnTo>
                  <a:pt x="2079334" y="479416"/>
                </a:lnTo>
                <a:lnTo>
                  <a:pt x="2079334" y="496387"/>
                </a:lnTo>
                <a:lnTo>
                  <a:pt x="2079334" y="492144"/>
                </a:lnTo>
                <a:lnTo>
                  <a:pt x="2079334" y="496387"/>
                </a:lnTo>
                <a:lnTo>
                  <a:pt x="2079334" y="487902"/>
                </a:lnTo>
                <a:lnTo>
                  <a:pt x="2079334" y="504872"/>
                </a:lnTo>
                <a:lnTo>
                  <a:pt x="2079334" y="500629"/>
                </a:lnTo>
                <a:lnTo>
                  <a:pt x="2083578" y="504872"/>
                </a:lnTo>
                <a:lnTo>
                  <a:pt x="2083578" y="513357"/>
                </a:lnTo>
                <a:lnTo>
                  <a:pt x="2083578" y="509115"/>
                </a:lnTo>
                <a:lnTo>
                  <a:pt x="2083578" y="500629"/>
                </a:lnTo>
                <a:lnTo>
                  <a:pt x="2083578" y="504872"/>
                </a:lnTo>
                <a:lnTo>
                  <a:pt x="2083578" y="521842"/>
                </a:lnTo>
                <a:lnTo>
                  <a:pt x="2083578" y="517600"/>
                </a:lnTo>
                <a:lnTo>
                  <a:pt x="2083578" y="526085"/>
                </a:lnTo>
                <a:lnTo>
                  <a:pt x="2083578" y="521842"/>
                </a:lnTo>
                <a:lnTo>
                  <a:pt x="2083578" y="555784"/>
                </a:lnTo>
                <a:lnTo>
                  <a:pt x="2083578" y="543056"/>
                </a:lnTo>
                <a:lnTo>
                  <a:pt x="2083578" y="521842"/>
                </a:lnTo>
                <a:lnTo>
                  <a:pt x="2083578" y="543056"/>
                </a:lnTo>
                <a:lnTo>
                  <a:pt x="2083578" y="521842"/>
                </a:lnTo>
                <a:lnTo>
                  <a:pt x="2083578" y="530328"/>
                </a:lnTo>
                <a:lnTo>
                  <a:pt x="2083578" y="509115"/>
                </a:lnTo>
                <a:lnTo>
                  <a:pt x="2083578" y="513357"/>
                </a:lnTo>
                <a:lnTo>
                  <a:pt x="2087821" y="513357"/>
                </a:lnTo>
                <a:lnTo>
                  <a:pt x="2087821" y="530328"/>
                </a:lnTo>
                <a:lnTo>
                  <a:pt x="2087821" y="526085"/>
                </a:lnTo>
                <a:lnTo>
                  <a:pt x="2087821" y="530328"/>
                </a:lnTo>
                <a:lnTo>
                  <a:pt x="2087821" y="521842"/>
                </a:lnTo>
                <a:lnTo>
                  <a:pt x="2087821" y="530328"/>
                </a:lnTo>
                <a:lnTo>
                  <a:pt x="2087821" y="526085"/>
                </a:lnTo>
                <a:lnTo>
                  <a:pt x="2087821" y="547298"/>
                </a:lnTo>
                <a:lnTo>
                  <a:pt x="2087821" y="538813"/>
                </a:lnTo>
                <a:lnTo>
                  <a:pt x="2087821" y="551541"/>
                </a:lnTo>
                <a:lnTo>
                  <a:pt x="2087821" y="538813"/>
                </a:lnTo>
                <a:lnTo>
                  <a:pt x="2087821" y="560026"/>
                </a:lnTo>
                <a:lnTo>
                  <a:pt x="2087821" y="555784"/>
                </a:lnTo>
                <a:lnTo>
                  <a:pt x="2087821" y="564269"/>
                </a:lnTo>
                <a:lnTo>
                  <a:pt x="2087821" y="555784"/>
                </a:lnTo>
                <a:lnTo>
                  <a:pt x="2087821" y="543056"/>
                </a:lnTo>
                <a:lnTo>
                  <a:pt x="2087821" y="530328"/>
                </a:lnTo>
                <a:lnTo>
                  <a:pt x="2087821" y="538813"/>
                </a:lnTo>
                <a:lnTo>
                  <a:pt x="2087821" y="530328"/>
                </a:lnTo>
                <a:lnTo>
                  <a:pt x="2092065" y="526085"/>
                </a:lnTo>
                <a:lnTo>
                  <a:pt x="2092065" y="530328"/>
                </a:lnTo>
                <a:lnTo>
                  <a:pt x="2092065" y="526085"/>
                </a:lnTo>
                <a:lnTo>
                  <a:pt x="2092065" y="530328"/>
                </a:lnTo>
                <a:lnTo>
                  <a:pt x="2092065" y="526085"/>
                </a:lnTo>
                <a:lnTo>
                  <a:pt x="2092065" y="530328"/>
                </a:lnTo>
                <a:lnTo>
                  <a:pt x="2092065" y="526085"/>
                </a:lnTo>
                <a:lnTo>
                  <a:pt x="2092065" y="530328"/>
                </a:lnTo>
                <a:lnTo>
                  <a:pt x="2092065" y="526085"/>
                </a:lnTo>
                <a:lnTo>
                  <a:pt x="2092065" y="521842"/>
                </a:lnTo>
                <a:lnTo>
                  <a:pt x="2092065" y="517600"/>
                </a:lnTo>
                <a:lnTo>
                  <a:pt x="2092065" y="526085"/>
                </a:lnTo>
                <a:lnTo>
                  <a:pt x="2092065" y="530328"/>
                </a:lnTo>
                <a:lnTo>
                  <a:pt x="2092065" y="526085"/>
                </a:lnTo>
                <a:lnTo>
                  <a:pt x="2092065" y="521842"/>
                </a:lnTo>
                <a:lnTo>
                  <a:pt x="2092065" y="526085"/>
                </a:lnTo>
                <a:lnTo>
                  <a:pt x="2092065" y="517600"/>
                </a:lnTo>
                <a:lnTo>
                  <a:pt x="2092065" y="521842"/>
                </a:lnTo>
                <a:lnTo>
                  <a:pt x="2092065" y="513357"/>
                </a:lnTo>
                <a:lnTo>
                  <a:pt x="2092065" y="517600"/>
                </a:lnTo>
                <a:lnTo>
                  <a:pt x="2092065" y="521842"/>
                </a:lnTo>
                <a:lnTo>
                  <a:pt x="2092065" y="526085"/>
                </a:lnTo>
                <a:lnTo>
                  <a:pt x="2092065" y="530328"/>
                </a:lnTo>
                <a:lnTo>
                  <a:pt x="2096308" y="521842"/>
                </a:lnTo>
                <a:lnTo>
                  <a:pt x="2096308" y="530328"/>
                </a:lnTo>
                <a:lnTo>
                  <a:pt x="2096308" y="526085"/>
                </a:lnTo>
                <a:lnTo>
                  <a:pt x="2096308" y="530328"/>
                </a:lnTo>
                <a:lnTo>
                  <a:pt x="2096308" y="517600"/>
                </a:lnTo>
                <a:lnTo>
                  <a:pt x="2096308" y="521842"/>
                </a:lnTo>
                <a:lnTo>
                  <a:pt x="2096308" y="517600"/>
                </a:lnTo>
                <a:lnTo>
                  <a:pt x="2096308" y="521842"/>
                </a:lnTo>
                <a:lnTo>
                  <a:pt x="2096308" y="538813"/>
                </a:lnTo>
                <a:lnTo>
                  <a:pt x="2096308" y="534570"/>
                </a:lnTo>
                <a:lnTo>
                  <a:pt x="2096308" y="543056"/>
                </a:lnTo>
                <a:lnTo>
                  <a:pt x="2096308" y="538813"/>
                </a:lnTo>
                <a:lnTo>
                  <a:pt x="2096308" y="543056"/>
                </a:lnTo>
                <a:lnTo>
                  <a:pt x="2100552" y="547298"/>
                </a:lnTo>
                <a:lnTo>
                  <a:pt x="2100552" y="543056"/>
                </a:lnTo>
                <a:lnTo>
                  <a:pt x="2100552" y="551541"/>
                </a:lnTo>
                <a:lnTo>
                  <a:pt x="2100552" y="538813"/>
                </a:lnTo>
                <a:lnTo>
                  <a:pt x="2100552" y="543056"/>
                </a:lnTo>
                <a:lnTo>
                  <a:pt x="2100552" y="538813"/>
                </a:lnTo>
                <a:lnTo>
                  <a:pt x="2100552" y="547298"/>
                </a:lnTo>
                <a:lnTo>
                  <a:pt x="2100552" y="543056"/>
                </a:lnTo>
                <a:lnTo>
                  <a:pt x="2100552" y="555784"/>
                </a:lnTo>
                <a:lnTo>
                  <a:pt x="2100552" y="547298"/>
                </a:lnTo>
                <a:lnTo>
                  <a:pt x="2100552" y="543056"/>
                </a:lnTo>
                <a:lnTo>
                  <a:pt x="2100552" y="534570"/>
                </a:lnTo>
                <a:lnTo>
                  <a:pt x="2100552" y="530328"/>
                </a:lnTo>
                <a:lnTo>
                  <a:pt x="2100552" y="526085"/>
                </a:lnTo>
                <a:lnTo>
                  <a:pt x="2100552" y="534570"/>
                </a:lnTo>
                <a:lnTo>
                  <a:pt x="2100552" y="538813"/>
                </a:lnTo>
                <a:lnTo>
                  <a:pt x="2100552" y="530328"/>
                </a:lnTo>
                <a:lnTo>
                  <a:pt x="2104795" y="530328"/>
                </a:lnTo>
                <a:lnTo>
                  <a:pt x="2104795" y="534570"/>
                </a:lnTo>
                <a:lnTo>
                  <a:pt x="2104795" y="530328"/>
                </a:lnTo>
                <a:lnTo>
                  <a:pt x="2104795" y="526085"/>
                </a:lnTo>
                <a:lnTo>
                  <a:pt x="2104795" y="530328"/>
                </a:lnTo>
                <a:lnTo>
                  <a:pt x="2104795" y="526085"/>
                </a:lnTo>
                <a:lnTo>
                  <a:pt x="2104795" y="521842"/>
                </a:lnTo>
                <a:lnTo>
                  <a:pt x="2104795" y="526085"/>
                </a:lnTo>
                <a:lnTo>
                  <a:pt x="2104795" y="517600"/>
                </a:lnTo>
                <a:lnTo>
                  <a:pt x="2104795" y="521842"/>
                </a:lnTo>
                <a:lnTo>
                  <a:pt x="2104795" y="513357"/>
                </a:lnTo>
                <a:lnTo>
                  <a:pt x="2104795" y="521842"/>
                </a:lnTo>
                <a:lnTo>
                  <a:pt x="2104795" y="509115"/>
                </a:lnTo>
                <a:lnTo>
                  <a:pt x="2109039" y="513357"/>
                </a:lnTo>
                <a:lnTo>
                  <a:pt x="2109039" y="500629"/>
                </a:lnTo>
                <a:lnTo>
                  <a:pt x="2109039" y="504872"/>
                </a:lnTo>
                <a:lnTo>
                  <a:pt x="2109039" y="496387"/>
                </a:lnTo>
                <a:lnTo>
                  <a:pt x="2109039" y="500629"/>
                </a:lnTo>
                <a:lnTo>
                  <a:pt x="2109039" y="504872"/>
                </a:lnTo>
                <a:lnTo>
                  <a:pt x="2109039" y="500629"/>
                </a:lnTo>
                <a:lnTo>
                  <a:pt x="2109039" y="504872"/>
                </a:lnTo>
                <a:lnTo>
                  <a:pt x="2109039" y="496387"/>
                </a:lnTo>
                <a:lnTo>
                  <a:pt x="2109039" y="500629"/>
                </a:lnTo>
                <a:lnTo>
                  <a:pt x="2109039" y="496387"/>
                </a:lnTo>
                <a:lnTo>
                  <a:pt x="2109039" y="500629"/>
                </a:lnTo>
                <a:lnTo>
                  <a:pt x="2109039" y="504872"/>
                </a:lnTo>
                <a:lnTo>
                  <a:pt x="2109039" y="500629"/>
                </a:lnTo>
                <a:lnTo>
                  <a:pt x="2109039" y="504872"/>
                </a:lnTo>
                <a:lnTo>
                  <a:pt x="2109039" y="500629"/>
                </a:lnTo>
                <a:lnTo>
                  <a:pt x="2113282" y="500629"/>
                </a:lnTo>
                <a:lnTo>
                  <a:pt x="2113282" y="504872"/>
                </a:lnTo>
                <a:lnTo>
                  <a:pt x="2113282" y="500629"/>
                </a:lnTo>
                <a:lnTo>
                  <a:pt x="2113282" y="504872"/>
                </a:lnTo>
                <a:lnTo>
                  <a:pt x="2113282" y="509115"/>
                </a:lnTo>
                <a:lnTo>
                  <a:pt x="2113282" y="504872"/>
                </a:lnTo>
                <a:lnTo>
                  <a:pt x="2113282" y="500629"/>
                </a:lnTo>
                <a:lnTo>
                  <a:pt x="2113282" y="504872"/>
                </a:lnTo>
                <a:lnTo>
                  <a:pt x="2113282" y="496387"/>
                </a:lnTo>
                <a:lnTo>
                  <a:pt x="2113282" y="500629"/>
                </a:lnTo>
                <a:lnTo>
                  <a:pt x="2113282" y="496387"/>
                </a:lnTo>
                <a:lnTo>
                  <a:pt x="2113282" y="500629"/>
                </a:lnTo>
                <a:lnTo>
                  <a:pt x="2113282" y="492144"/>
                </a:lnTo>
                <a:lnTo>
                  <a:pt x="2113282" y="496387"/>
                </a:lnTo>
                <a:lnTo>
                  <a:pt x="2113282" y="492144"/>
                </a:lnTo>
                <a:lnTo>
                  <a:pt x="2113282" y="496387"/>
                </a:lnTo>
                <a:lnTo>
                  <a:pt x="2113282" y="492144"/>
                </a:lnTo>
                <a:lnTo>
                  <a:pt x="2117526" y="492144"/>
                </a:lnTo>
                <a:lnTo>
                  <a:pt x="2117526" y="487902"/>
                </a:lnTo>
                <a:lnTo>
                  <a:pt x="2117526" y="492144"/>
                </a:lnTo>
                <a:lnTo>
                  <a:pt x="2117526" y="496387"/>
                </a:lnTo>
                <a:lnTo>
                  <a:pt x="2117526" y="500629"/>
                </a:lnTo>
                <a:lnTo>
                  <a:pt x="2117526" y="496387"/>
                </a:lnTo>
                <a:lnTo>
                  <a:pt x="2117526" y="500629"/>
                </a:lnTo>
                <a:lnTo>
                  <a:pt x="2117526" y="496387"/>
                </a:lnTo>
                <a:lnTo>
                  <a:pt x="2117526" y="487902"/>
                </a:lnTo>
                <a:lnTo>
                  <a:pt x="2117526" y="492144"/>
                </a:lnTo>
                <a:lnTo>
                  <a:pt x="2117526" y="487902"/>
                </a:lnTo>
                <a:lnTo>
                  <a:pt x="2117526" y="492144"/>
                </a:lnTo>
                <a:lnTo>
                  <a:pt x="2117526" y="483659"/>
                </a:lnTo>
                <a:lnTo>
                  <a:pt x="2117526" y="487902"/>
                </a:lnTo>
                <a:lnTo>
                  <a:pt x="2117526" y="483659"/>
                </a:lnTo>
                <a:lnTo>
                  <a:pt x="2117526" y="487902"/>
                </a:lnTo>
                <a:lnTo>
                  <a:pt x="2121770" y="487902"/>
                </a:lnTo>
                <a:lnTo>
                  <a:pt x="2121770" y="483659"/>
                </a:lnTo>
                <a:lnTo>
                  <a:pt x="2121770" y="487902"/>
                </a:lnTo>
                <a:lnTo>
                  <a:pt x="2121770" y="492144"/>
                </a:lnTo>
                <a:lnTo>
                  <a:pt x="2121770" y="487902"/>
                </a:lnTo>
                <a:lnTo>
                  <a:pt x="2121770" y="492144"/>
                </a:lnTo>
                <a:lnTo>
                  <a:pt x="2121770" y="487902"/>
                </a:lnTo>
                <a:lnTo>
                  <a:pt x="2121770" y="479416"/>
                </a:lnTo>
                <a:lnTo>
                  <a:pt x="2121770" y="483659"/>
                </a:lnTo>
                <a:lnTo>
                  <a:pt x="2121770" y="475174"/>
                </a:lnTo>
                <a:lnTo>
                  <a:pt x="2121770" y="479416"/>
                </a:lnTo>
                <a:lnTo>
                  <a:pt x="2121770" y="470931"/>
                </a:lnTo>
                <a:lnTo>
                  <a:pt x="2126013" y="470931"/>
                </a:lnTo>
                <a:lnTo>
                  <a:pt x="2126013" y="466688"/>
                </a:lnTo>
                <a:lnTo>
                  <a:pt x="2126013" y="470931"/>
                </a:lnTo>
                <a:lnTo>
                  <a:pt x="2126013" y="466688"/>
                </a:lnTo>
                <a:lnTo>
                  <a:pt x="2126013" y="470931"/>
                </a:lnTo>
                <a:lnTo>
                  <a:pt x="2126013" y="466688"/>
                </a:lnTo>
                <a:lnTo>
                  <a:pt x="2126013" y="462446"/>
                </a:lnTo>
                <a:lnTo>
                  <a:pt x="2126013" y="466688"/>
                </a:lnTo>
                <a:lnTo>
                  <a:pt x="2126013" y="462446"/>
                </a:lnTo>
                <a:lnTo>
                  <a:pt x="2126013" y="466688"/>
                </a:lnTo>
                <a:lnTo>
                  <a:pt x="2126013" y="462446"/>
                </a:lnTo>
                <a:lnTo>
                  <a:pt x="2126013" y="466688"/>
                </a:lnTo>
                <a:lnTo>
                  <a:pt x="2130257" y="462446"/>
                </a:lnTo>
                <a:lnTo>
                  <a:pt x="2130257" y="466688"/>
                </a:lnTo>
                <a:lnTo>
                  <a:pt x="2130257" y="470931"/>
                </a:lnTo>
                <a:lnTo>
                  <a:pt x="2130257" y="475174"/>
                </a:lnTo>
                <a:lnTo>
                  <a:pt x="2130257" y="470931"/>
                </a:lnTo>
                <a:lnTo>
                  <a:pt x="2130257" y="475174"/>
                </a:lnTo>
                <a:lnTo>
                  <a:pt x="2130257" y="470931"/>
                </a:lnTo>
                <a:lnTo>
                  <a:pt x="2130257" y="475174"/>
                </a:lnTo>
                <a:lnTo>
                  <a:pt x="2130257" y="470931"/>
                </a:lnTo>
                <a:lnTo>
                  <a:pt x="2130257" y="466688"/>
                </a:lnTo>
                <a:lnTo>
                  <a:pt x="2130257" y="470931"/>
                </a:lnTo>
                <a:lnTo>
                  <a:pt x="2130257" y="466688"/>
                </a:lnTo>
                <a:lnTo>
                  <a:pt x="2130257" y="462446"/>
                </a:lnTo>
                <a:lnTo>
                  <a:pt x="2130257" y="466688"/>
                </a:lnTo>
                <a:lnTo>
                  <a:pt x="2130257" y="470931"/>
                </a:lnTo>
                <a:lnTo>
                  <a:pt x="2130257" y="466688"/>
                </a:lnTo>
                <a:lnTo>
                  <a:pt x="2134500" y="466688"/>
                </a:lnTo>
                <a:lnTo>
                  <a:pt x="2134500" y="475174"/>
                </a:lnTo>
                <a:lnTo>
                  <a:pt x="2134500" y="470931"/>
                </a:lnTo>
                <a:lnTo>
                  <a:pt x="2134500" y="479416"/>
                </a:lnTo>
                <a:lnTo>
                  <a:pt x="2134500" y="475174"/>
                </a:lnTo>
                <a:lnTo>
                  <a:pt x="2134500" y="479416"/>
                </a:lnTo>
                <a:lnTo>
                  <a:pt x="2134500" y="475174"/>
                </a:lnTo>
                <a:lnTo>
                  <a:pt x="2134500" y="479416"/>
                </a:lnTo>
                <a:lnTo>
                  <a:pt x="2134500" y="475174"/>
                </a:lnTo>
                <a:lnTo>
                  <a:pt x="2134500" y="470931"/>
                </a:lnTo>
                <a:lnTo>
                  <a:pt x="2134500" y="466688"/>
                </a:lnTo>
                <a:lnTo>
                  <a:pt x="2134500" y="470931"/>
                </a:lnTo>
                <a:lnTo>
                  <a:pt x="2134500" y="466688"/>
                </a:lnTo>
                <a:lnTo>
                  <a:pt x="2138744" y="466688"/>
                </a:lnTo>
                <a:lnTo>
                  <a:pt x="2138744" y="475174"/>
                </a:lnTo>
                <a:lnTo>
                  <a:pt x="2138744" y="470931"/>
                </a:lnTo>
                <a:lnTo>
                  <a:pt x="2138744" y="479416"/>
                </a:lnTo>
                <a:lnTo>
                  <a:pt x="2138744" y="475174"/>
                </a:lnTo>
                <a:lnTo>
                  <a:pt x="2138744" y="483659"/>
                </a:lnTo>
                <a:lnTo>
                  <a:pt x="2138744" y="479416"/>
                </a:lnTo>
                <a:lnTo>
                  <a:pt x="2138744" y="483659"/>
                </a:lnTo>
                <a:lnTo>
                  <a:pt x="2142987" y="479416"/>
                </a:lnTo>
                <a:lnTo>
                  <a:pt x="2142987" y="470931"/>
                </a:lnTo>
                <a:lnTo>
                  <a:pt x="2142987" y="475174"/>
                </a:lnTo>
                <a:lnTo>
                  <a:pt x="2142987" y="466688"/>
                </a:lnTo>
                <a:lnTo>
                  <a:pt x="2142987" y="470931"/>
                </a:lnTo>
                <a:lnTo>
                  <a:pt x="2142987" y="466688"/>
                </a:lnTo>
                <a:lnTo>
                  <a:pt x="2142987" y="470931"/>
                </a:lnTo>
                <a:lnTo>
                  <a:pt x="2142987" y="466688"/>
                </a:lnTo>
                <a:lnTo>
                  <a:pt x="2142987" y="470931"/>
                </a:lnTo>
                <a:lnTo>
                  <a:pt x="2142987" y="475174"/>
                </a:lnTo>
                <a:lnTo>
                  <a:pt x="2142987" y="470931"/>
                </a:lnTo>
                <a:lnTo>
                  <a:pt x="2142987" y="466688"/>
                </a:lnTo>
                <a:lnTo>
                  <a:pt x="2142987" y="470931"/>
                </a:lnTo>
                <a:lnTo>
                  <a:pt x="2147231" y="470931"/>
                </a:lnTo>
                <a:lnTo>
                  <a:pt x="2147231" y="475174"/>
                </a:lnTo>
                <a:lnTo>
                  <a:pt x="2147231" y="470931"/>
                </a:lnTo>
                <a:lnTo>
                  <a:pt x="2147231" y="475174"/>
                </a:lnTo>
                <a:lnTo>
                  <a:pt x="2147231" y="470931"/>
                </a:lnTo>
                <a:lnTo>
                  <a:pt x="2147231" y="458203"/>
                </a:lnTo>
                <a:lnTo>
                  <a:pt x="2147231" y="462446"/>
                </a:lnTo>
                <a:lnTo>
                  <a:pt x="2147231" y="453961"/>
                </a:lnTo>
                <a:lnTo>
                  <a:pt x="2151474" y="453961"/>
                </a:lnTo>
                <a:lnTo>
                  <a:pt x="2151474" y="458203"/>
                </a:lnTo>
                <a:lnTo>
                  <a:pt x="2151474" y="453961"/>
                </a:lnTo>
                <a:lnTo>
                  <a:pt x="2151474" y="449718"/>
                </a:lnTo>
                <a:lnTo>
                  <a:pt x="2151474" y="453961"/>
                </a:lnTo>
                <a:lnTo>
                  <a:pt x="2151474" y="449718"/>
                </a:lnTo>
                <a:lnTo>
                  <a:pt x="2151474" y="453961"/>
                </a:lnTo>
                <a:lnTo>
                  <a:pt x="2151474" y="458203"/>
                </a:lnTo>
                <a:lnTo>
                  <a:pt x="2151474" y="453961"/>
                </a:lnTo>
                <a:lnTo>
                  <a:pt x="2151474" y="458203"/>
                </a:lnTo>
                <a:lnTo>
                  <a:pt x="2151474" y="453961"/>
                </a:lnTo>
                <a:lnTo>
                  <a:pt x="2151474" y="458203"/>
                </a:lnTo>
                <a:lnTo>
                  <a:pt x="2151474" y="453961"/>
                </a:lnTo>
                <a:lnTo>
                  <a:pt x="2151474" y="462446"/>
                </a:lnTo>
                <a:lnTo>
                  <a:pt x="2151474" y="458203"/>
                </a:lnTo>
                <a:lnTo>
                  <a:pt x="2155718" y="458203"/>
                </a:lnTo>
                <a:lnTo>
                  <a:pt x="2155718" y="453961"/>
                </a:lnTo>
                <a:lnTo>
                  <a:pt x="2155718" y="449718"/>
                </a:lnTo>
                <a:lnTo>
                  <a:pt x="2155718" y="453961"/>
                </a:lnTo>
                <a:lnTo>
                  <a:pt x="2155718" y="458203"/>
                </a:lnTo>
                <a:lnTo>
                  <a:pt x="2155718" y="453961"/>
                </a:lnTo>
                <a:lnTo>
                  <a:pt x="2155718" y="449718"/>
                </a:lnTo>
                <a:lnTo>
                  <a:pt x="2155718" y="453961"/>
                </a:lnTo>
                <a:lnTo>
                  <a:pt x="2155718" y="449718"/>
                </a:lnTo>
                <a:lnTo>
                  <a:pt x="2155718" y="445475"/>
                </a:lnTo>
                <a:lnTo>
                  <a:pt x="2155718" y="449718"/>
                </a:lnTo>
                <a:lnTo>
                  <a:pt x="2155718" y="453961"/>
                </a:lnTo>
                <a:lnTo>
                  <a:pt x="2155718" y="449718"/>
                </a:lnTo>
                <a:lnTo>
                  <a:pt x="2155718" y="453961"/>
                </a:lnTo>
                <a:lnTo>
                  <a:pt x="2155718" y="458203"/>
                </a:lnTo>
                <a:lnTo>
                  <a:pt x="2159961" y="458203"/>
                </a:lnTo>
                <a:lnTo>
                  <a:pt x="2159961" y="453961"/>
                </a:lnTo>
                <a:lnTo>
                  <a:pt x="2159961" y="458203"/>
                </a:lnTo>
                <a:lnTo>
                  <a:pt x="2159961" y="453961"/>
                </a:lnTo>
                <a:lnTo>
                  <a:pt x="2159961" y="458203"/>
                </a:lnTo>
                <a:lnTo>
                  <a:pt x="2159961" y="462446"/>
                </a:lnTo>
                <a:lnTo>
                  <a:pt x="2159961" y="466688"/>
                </a:lnTo>
                <a:lnTo>
                  <a:pt x="2159961" y="462446"/>
                </a:lnTo>
                <a:lnTo>
                  <a:pt x="2159961" y="466688"/>
                </a:lnTo>
                <a:lnTo>
                  <a:pt x="2159961" y="462446"/>
                </a:lnTo>
                <a:lnTo>
                  <a:pt x="2159961" y="466688"/>
                </a:lnTo>
                <a:lnTo>
                  <a:pt x="2159961" y="462446"/>
                </a:lnTo>
                <a:lnTo>
                  <a:pt x="2159961" y="458203"/>
                </a:lnTo>
                <a:lnTo>
                  <a:pt x="2159961" y="462446"/>
                </a:lnTo>
                <a:lnTo>
                  <a:pt x="2159961" y="458203"/>
                </a:lnTo>
                <a:lnTo>
                  <a:pt x="2159961" y="453961"/>
                </a:lnTo>
                <a:lnTo>
                  <a:pt x="2164205" y="453961"/>
                </a:lnTo>
                <a:lnTo>
                  <a:pt x="2164205" y="449718"/>
                </a:lnTo>
                <a:lnTo>
                  <a:pt x="2164205" y="453961"/>
                </a:lnTo>
                <a:lnTo>
                  <a:pt x="2164205" y="449718"/>
                </a:lnTo>
                <a:lnTo>
                  <a:pt x="2164205" y="453961"/>
                </a:lnTo>
                <a:lnTo>
                  <a:pt x="2164205" y="449718"/>
                </a:lnTo>
                <a:lnTo>
                  <a:pt x="2168448" y="449718"/>
                </a:lnTo>
                <a:lnTo>
                  <a:pt x="2168448" y="445475"/>
                </a:lnTo>
                <a:lnTo>
                  <a:pt x="2168448" y="449718"/>
                </a:lnTo>
                <a:lnTo>
                  <a:pt x="2168448" y="445475"/>
                </a:lnTo>
                <a:lnTo>
                  <a:pt x="2168448" y="449718"/>
                </a:lnTo>
                <a:lnTo>
                  <a:pt x="2168448" y="445475"/>
                </a:lnTo>
                <a:lnTo>
                  <a:pt x="2168448" y="449718"/>
                </a:lnTo>
                <a:lnTo>
                  <a:pt x="2168448" y="445475"/>
                </a:lnTo>
                <a:lnTo>
                  <a:pt x="2172692" y="445475"/>
                </a:lnTo>
                <a:lnTo>
                  <a:pt x="2172692" y="449718"/>
                </a:lnTo>
                <a:lnTo>
                  <a:pt x="2172692" y="445475"/>
                </a:lnTo>
                <a:lnTo>
                  <a:pt x="2172692" y="449718"/>
                </a:lnTo>
                <a:lnTo>
                  <a:pt x="2172692" y="453961"/>
                </a:lnTo>
                <a:lnTo>
                  <a:pt x="2172692" y="458203"/>
                </a:lnTo>
                <a:lnTo>
                  <a:pt x="2172692" y="453961"/>
                </a:lnTo>
                <a:lnTo>
                  <a:pt x="2172692" y="458203"/>
                </a:lnTo>
                <a:lnTo>
                  <a:pt x="2172692" y="453961"/>
                </a:lnTo>
                <a:lnTo>
                  <a:pt x="2172692" y="458203"/>
                </a:lnTo>
                <a:lnTo>
                  <a:pt x="2172692" y="453961"/>
                </a:lnTo>
                <a:lnTo>
                  <a:pt x="2172692" y="458203"/>
                </a:lnTo>
                <a:lnTo>
                  <a:pt x="2172692" y="453961"/>
                </a:lnTo>
                <a:lnTo>
                  <a:pt x="2172692" y="449718"/>
                </a:lnTo>
                <a:lnTo>
                  <a:pt x="2176935" y="453961"/>
                </a:lnTo>
                <a:lnTo>
                  <a:pt x="2176935" y="449718"/>
                </a:lnTo>
                <a:lnTo>
                  <a:pt x="2176935" y="445475"/>
                </a:lnTo>
                <a:lnTo>
                  <a:pt x="2176935" y="441233"/>
                </a:lnTo>
                <a:lnTo>
                  <a:pt x="2176935" y="436990"/>
                </a:lnTo>
                <a:lnTo>
                  <a:pt x="2176935" y="441233"/>
                </a:lnTo>
                <a:lnTo>
                  <a:pt x="2176935" y="436990"/>
                </a:lnTo>
                <a:lnTo>
                  <a:pt x="2176935" y="441233"/>
                </a:lnTo>
                <a:lnTo>
                  <a:pt x="2176935" y="436990"/>
                </a:lnTo>
                <a:lnTo>
                  <a:pt x="2181179" y="441233"/>
                </a:lnTo>
                <a:lnTo>
                  <a:pt x="2181179" y="436990"/>
                </a:lnTo>
                <a:lnTo>
                  <a:pt x="2181179" y="432747"/>
                </a:lnTo>
                <a:lnTo>
                  <a:pt x="2181179" y="436990"/>
                </a:lnTo>
                <a:lnTo>
                  <a:pt x="2181179" y="441233"/>
                </a:lnTo>
                <a:lnTo>
                  <a:pt x="2181179" y="436990"/>
                </a:lnTo>
                <a:lnTo>
                  <a:pt x="2181179" y="441233"/>
                </a:lnTo>
                <a:lnTo>
                  <a:pt x="2181179" y="436990"/>
                </a:lnTo>
                <a:lnTo>
                  <a:pt x="2181179" y="432747"/>
                </a:lnTo>
                <a:lnTo>
                  <a:pt x="2181179" y="436990"/>
                </a:lnTo>
                <a:lnTo>
                  <a:pt x="2185423" y="436990"/>
                </a:lnTo>
                <a:lnTo>
                  <a:pt x="2185423" y="432747"/>
                </a:lnTo>
                <a:lnTo>
                  <a:pt x="2185423" y="436990"/>
                </a:lnTo>
                <a:lnTo>
                  <a:pt x="2185423" y="432747"/>
                </a:lnTo>
                <a:lnTo>
                  <a:pt x="2185423" y="436990"/>
                </a:lnTo>
                <a:lnTo>
                  <a:pt x="2185423" y="432747"/>
                </a:lnTo>
                <a:lnTo>
                  <a:pt x="2185423" y="436990"/>
                </a:lnTo>
                <a:lnTo>
                  <a:pt x="2185423" y="432747"/>
                </a:lnTo>
                <a:lnTo>
                  <a:pt x="2185423" y="428505"/>
                </a:lnTo>
                <a:lnTo>
                  <a:pt x="2185423" y="432747"/>
                </a:lnTo>
                <a:lnTo>
                  <a:pt x="2185423" y="436990"/>
                </a:lnTo>
                <a:lnTo>
                  <a:pt x="2185423" y="432747"/>
                </a:lnTo>
                <a:lnTo>
                  <a:pt x="2189666" y="436990"/>
                </a:lnTo>
                <a:lnTo>
                  <a:pt x="2189666" y="432747"/>
                </a:lnTo>
                <a:lnTo>
                  <a:pt x="2189666" y="428505"/>
                </a:lnTo>
                <a:lnTo>
                  <a:pt x="2189666" y="432747"/>
                </a:lnTo>
                <a:lnTo>
                  <a:pt x="2189666" y="428505"/>
                </a:lnTo>
                <a:lnTo>
                  <a:pt x="2189666" y="432747"/>
                </a:lnTo>
                <a:lnTo>
                  <a:pt x="2189666" y="428505"/>
                </a:lnTo>
                <a:lnTo>
                  <a:pt x="2189666" y="432747"/>
                </a:lnTo>
                <a:lnTo>
                  <a:pt x="2189666" y="428505"/>
                </a:lnTo>
                <a:lnTo>
                  <a:pt x="2189666" y="432747"/>
                </a:lnTo>
                <a:lnTo>
                  <a:pt x="2189666" y="436990"/>
                </a:lnTo>
                <a:lnTo>
                  <a:pt x="2189666" y="441233"/>
                </a:lnTo>
                <a:lnTo>
                  <a:pt x="2189666" y="436990"/>
                </a:lnTo>
                <a:lnTo>
                  <a:pt x="2189666" y="441233"/>
                </a:lnTo>
                <a:lnTo>
                  <a:pt x="2189666" y="436990"/>
                </a:lnTo>
                <a:lnTo>
                  <a:pt x="2189666" y="441233"/>
                </a:lnTo>
                <a:lnTo>
                  <a:pt x="2189666" y="436990"/>
                </a:lnTo>
                <a:lnTo>
                  <a:pt x="2189666" y="441233"/>
                </a:lnTo>
                <a:lnTo>
                  <a:pt x="2193910" y="445475"/>
                </a:lnTo>
                <a:lnTo>
                  <a:pt x="2193910" y="449718"/>
                </a:lnTo>
                <a:lnTo>
                  <a:pt x="2193910" y="445475"/>
                </a:lnTo>
                <a:lnTo>
                  <a:pt x="2193910" y="441233"/>
                </a:lnTo>
                <a:lnTo>
                  <a:pt x="2193910" y="445475"/>
                </a:lnTo>
                <a:lnTo>
                  <a:pt x="2193910" y="441233"/>
                </a:lnTo>
                <a:lnTo>
                  <a:pt x="2193910" y="445475"/>
                </a:lnTo>
                <a:lnTo>
                  <a:pt x="2193910" y="441233"/>
                </a:lnTo>
                <a:lnTo>
                  <a:pt x="2193910" y="445475"/>
                </a:lnTo>
                <a:lnTo>
                  <a:pt x="2193910" y="441233"/>
                </a:lnTo>
                <a:lnTo>
                  <a:pt x="2193910" y="436990"/>
                </a:lnTo>
                <a:lnTo>
                  <a:pt x="2193910" y="441233"/>
                </a:lnTo>
                <a:lnTo>
                  <a:pt x="2193910" y="436990"/>
                </a:lnTo>
                <a:lnTo>
                  <a:pt x="2193910" y="441233"/>
                </a:lnTo>
                <a:lnTo>
                  <a:pt x="2193910" y="445475"/>
                </a:lnTo>
                <a:lnTo>
                  <a:pt x="2193910" y="441233"/>
                </a:lnTo>
                <a:lnTo>
                  <a:pt x="2193910" y="445475"/>
                </a:lnTo>
                <a:lnTo>
                  <a:pt x="2193910" y="441233"/>
                </a:lnTo>
                <a:lnTo>
                  <a:pt x="2193910" y="436990"/>
                </a:lnTo>
                <a:lnTo>
                  <a:pt x="2193910" y="441233"/>
                </a:lnTo>
                <a:lnTo>
                  <a:pt x="2193910" y="436990"/>
                </a:lnTo>
                <a:lnTo>
                  <a:pt x="2198153" y="436990"/>
                </a:lnTo>
                <a:lnTo>
                  <a:pt x="2198153" y="441233"/>
                </a:lnTo>
                <a:lnTo>
                  <a:pt x="2198153" y="436990"/>
                </a:lnTo>
                <a:lnTo>
                  <a:pt x="2198153" y="441233"/>
                </a:lnTo>
                <a:lnTo>
                  <a:pt x="2198153" y="436990"/>
                </a:lnTo>
                <a:lnTo>
                  <a:pt x="2198153" y="428505"/>
                </a:lnTo>
                <a:lnTo>
                  <a:pt x="2198153" y="432747"/>
                </a:lnTo>
                <a:lnTo>
                  <a:pt x="2198153" y="424262"/>
                </a:lnTo>
                <a:lnTo>
                  <a:pt x="2202397" y="428505"/>
                </a:lnTo>
                <a:lnTo>
                  <a:pt x="2202397" y="415777"/>
                </a:lnTo>
                <a:lnTo>
                  <a:pt x="2202397" y="420019"/>
                </a:lnTo>
                <a:lnTo>
                  <a:pt x="2202397" y="411534"/>
                </a:lnTo>
                <a:lnTo>
                  <a:pt x="2202397" y="415777"/>
                </a:lnTo>
                <a:lnTo>
                  <a:pt x="2206640" y="415777"/>
                </a:lnTo>
                <a:lnTo>
                  <a:pt x="2206640" y="411534"/>
                </a:lnTo>
                <a:lnTo>
                  <a:pt x="2206640" y="407292"/>
                </a:lnTo>
                <a:lnTo>
                  <a:pt x="2206640" y="411534"/>
                </a:lnTo>
                <a:lnTo>
                  <a:pt x="2206640" y="407292"/>
                </a:lnTo>
                <a:lnTo>
                  <a:pt x="2206640" y="411534"/>
                </a:lnTo>
                <a:lnTo>
                  <a:pt x="2206640" y="407292"/>
                </a:lnTo>
                <a:lnTo>
                  <a:pt x="2206640" y="411534"/>
                </a:lnTo>
                <a:lnTo>
                  <a:pt x="2206640" y="407292"/>
                </a:lnTo>
                <a:lnTo>
                  <a:pt x="2210884" y="407292"/>
                </a:lnTo>
                <a:lnTo>
                  <a:pt x="2210884" y="411534"/>
                </a:lnTo>
                <a:lnTo>
                  <a:pt x="2210884" y="407292"/>
                </a:lnTo>
                <a:lnTo>
                  <a:pt x="2210884" y="411534"/>
                </a:lnTo>
                <a:lnTo>
                  <a:pt x="2210884" y="403049"/>
                </a:lnTo>
                <a:lnTo>
                  <a:pt x="2210884" y="407292"/>
                </a:lnTo>
                <a:lnTo>
                  <a:pt x="2210884" y="403049"/>
                </a:lnTo>
                <a:lnTo>
                  <a:pt x="2210884" y="415777"/>
                </a:lnTo>
                <a:lnTo>
                  <a:pt x="2210884" y="411534"/>
                </a:lnTo>
                <a:lnTo>
                  <a:pt x="2210884" y="415777"/>
                </a:lnTo>
                <a:lnTo>
                  <a:pt x="2210884" y="420019"/>
                </a:lnTo>
                <a:lnTo>
                  <a:pt x="2210884" y="415777"/>
                </a:lnTo>
                <a:lnTo>
                  <a:pt x="2210884" y="411534"/>
                </a:lnTo>
                <a:lnTo>
                  <a:pt x="2210884" y="420019"/>
                </a:lnTo>
                <a:lnTo>
                  <a:pt x="2210884" y="415777"/>
                </a:lnTo>
                <a:lnTo>
                  <a:pt x="2215127" y="415777"/>
                </a:lnTo>
                <a:lnTo>
                  <a:pt x="2215127" y="407292"/>
                </a:lnTo>
                <a:lnTo>
                  <a:pt x="2215127" y="411534"/>
                </a:lnTo>
                <a:lnTo>
                  <a:pt x="2215127" y="394564"/>
                </a:lnTo>
                <a:lnTo>
                  <a:pt x="2219371" y="398806"/>
                </a:lnTo>
                <a:lnTo>
                  <a:pt x="2219371" y="394564"/>
                </a:lnTo>
                <a:lnTo>
                  <a:pt x="2219371" y="390321"/>
                </a:lnTo>
                <a:lnTo>
                  <a:pt x="2219371" y="394564"/>
                </a:lnTo>
                <a:lnTo>
                  <a:pt x="2219371" y="390321"/>
                </a:lnTo>
                <a:lnTo>
                  <a:pt x="2219371" y="394564"/>
                </a:lnTo>
                <a:lnTo>
                  <a:pt x="2219371" y="398806"/>
                </a:lnTo>
                <a:lnTo>
                  <a:pt x="2219371" y="394564"/>
                </a:lnTo>
                <a:lnTo>
                  <a:pt x="2219371" y="398806"/>
                </a:lnTo>
                <a:lnTo>
                  <a:pt x="2219371" y="394564"/>
                </a:lnTo>
                <a:lnTo>
                  <a:pt x="2219371" y="390321"/>
                </a:lnTo>
                <a:lnTo>
                  <a:pt x="2219371" y="394564"/>
                </a:lnTo>
                <a:lnTo>
                  <a:pt x="2219371" y="398806"/>
                </a:lnTo>
                <a:lnTo>
                  <a:pt x="2219371" y="394564"/>
                </a:lnTo>
                <a:lnTo>
                  <a:pt x="2219371" y="390321"/>
                </a:lnTo>
                <a:lnTo>
                  <a:pt x="2223614" y="390321"/>
                </a:lnTo>
                <a:lnTo>
                  <a:pt x="2223614" y="394564"/>
                </a:lnTo>
                <a:lnTo>
                  <a:pt x="2223614" y="390321"/>
                </a:lnTo>
                <a:lnTo>
                  <a:pt x="2223614" y="386079"/>
                </a:lnTo>
                <a:lnTo>
                  <a:pt x="2223614" y="390321"/>
                </a:lnTo>
                <a:lnTo>
                  <a:pt x="2223614" y="386079"/>
                </a:lnTo>
                <a:lnTo>
                  <a:pt x="2223614" y="390321"/>
                </a:lnTo>
                <a:lnTo>
                  <a:pt x="2223614" y="407292"/>
                </a:lnTo>
                <a:lnTo>
                  <a:pt x="2223614" y="398806"/>
                </a:lnTo>
                <a:lnTo>
                  <a:pt x="2223614" y="411534"/>
                </a:lnTo>
                <a:lnTo>
                  <a:pt x="2223614" y="407292"/>
                </a:lnTo>
                <a:lnTo>
                  <a:pt x="2223614" y="403049"/>
                </a:lnTo>
                <a:lnTo>
                  <a:pt x="2223614" y="398806"/>
                </a:lnTo>
                <a:lnTo>
                  <a:pt x="2223614" y="403049"/>
                </a:lnTo>
                <a:lnTo>
                  <a:pt x="2223614" y="407292"/>
                </a:lnTo>
                <a:lnTo>
                  <a:pt x="2227858" y="403049"/>
                </a:lnTo>
                <a:lnTo>
                  <a:pt x="2227858" y="398806"/>
                </a:lnTo>
                <a:lnTo>
                  <a:pt x="2227858" y="403049"/>
                </a:lnTo>
                <a:lnTo>
                  <a:pt x="2227858" y="398806"/>
                </a:lnTo>
                <a:lnTo>
                  <a:pt x="2227858" y="403049"/>
                </a:lnTo>
                <a:lnTo>
                  <a:pt x="2227858" y="398806"/>
                </a:lnTo>
                <a:lnTo>
                  <a:pt x="2227858" y="390321"/>
                </a:lnTo>
                <a:lnTo>
                  <a:pt x="2227858" y="394564"/>
                </a:lnTo>
                <a:lnTo>
                  <a:pt x="2227858" y="390321"/>
                </a:lnTo>
                <a:lnTo>
                  <a:pt x="2227858" y="394564"/>
                </a:lnTo>
                <a:lnTo>
                  <a:pt x="2227858" y="386079"/>
                </a:lnTo>
                <a:lnTo>
                  <a:pt x="2227858" y="390321"/>
                </a:lnTo>
                <a:lnTo>
                  <a:pt x="2227858" y="394564"/>
                </a:lnTo>
                <a:lnTo>
                  <a:pt x="2232101" y="394564"/>
                </a:lnTo>
                <a:lnTo>
                  <a:pt x="2232101" y="390321"/>
                </a:lnTo>
                <a:lnTo>
                  <a:pt x="2232101" y="394564"/>
                </a:lnTo>
                <a:lnTo>
                  <a:pt x="2232101" y="398806"/>
                </a:lnTo>
                <a:lnTo>
                  <a:pt x="2232101" y="407292"/>
                </a:lnTo>
                <a:lnTo>
                  <a:pt x="2232101" y="398806"/>
                </a:lnTo>
                <a:lnTo>
                  <a:pt x="2232101" y="411534"/>
                </a:lnTo>
                <a:lnTo>
                  <a:pt x="2232101" y="407292"/>
                </a:lnTo>
                <a:lnTo>
                  <a:pt x="2232101" y="411534"/>
                </a:lnTo>
                <a:lnTo>
                  <a:pt x="2232101" y="407292"/>
                </a:lnTo>
                <a:lnTo>
                  <a:pt x="2232101" y="398806"/>
                </a:lnTo>
                <a:lnTo>
                  <a:pt x="2232101" y="403049"/>
                </a:lnTo>
                <a:lnTo>
                  <a:pt x="2232101" y="394564"/>
                </a:lnTo>
                <a:lnTo>
                  <a:pt x="2232101" y="398806"/>
                </a:lnTo>
                <a:lnTo>
                  <a:pt x="2232101" y="403049"/>
                </a:lnTo>
                <a:lnTo>
                  <a:pt x="2232101" y="407292"/>
                </a:lnTo>
                <a:lnTo>
                  <a:pt x="2236345" y="403049"/>
                </a:lnTo>
                <a:lnTo>
                  <a:pt x="2236345" y="398806"/>
                </a:lnTo>
                <a:lnTo>
                  <a:pt x="2236345" y="403049"/>
                </a:lnTo>
                <a:lnTo>
                  <a:pt x="2236345" y="407292"/>
                </a:lnTo>
                <a:lnTo>
                  <a:pt x="2236345" y="415777"/>
                </a:lnTo>
                <a:lnTo>
                  <a:pt x="2236345" y="411534"/>
                </a:lnTo>
                <a:lnTo>
                  <a:pt x="2236345" y="415777"/>
                </a:lnTo>
                <a:lnTo>
                  <a:pt x="2236345" y="411534"/>
                </a:lnTo>
                <a:lnTo>
                  <a:pt x="2236345" y="428505"/>
                </a:lnTo>
                <a:lnTo>
                  <a:pt x="2236345" y="424262"/>
                </a:lnTo>
                <a:lnTo>
                  <a:pt x="2236345" y="428505"/>
                </a:lnTo>
                <a:lnTo>
                  <a:pt x="2236345" y="424262"/>
                </a:lnTo>
                <a:lnTo>
                  <a:pt x="2236345" y="420019"/>
                </a:lnTo>
                <a:lnTo>
                  <a:pt x="2236345" y="415777"/>
                </a:lnTo>
                <a:lnTo>
                  <a:pt x="2236345" y="424262"/>
                </a:lnTo>
                <a:lnTo>
                  <a:pt x="2236345" y="428505"/>
                </a:lnTo>
                <a:lnTo>
                  <a:pt x="2236345" y="424262"/>
                </a:lnTo>
                <a:lnTo>
                  <a:pt x="2236345" y="428505"/>
                </a:lnTo>
                <a:lnTo>
                  <a:pt x="2240589" y="424262"/>
                </a:lnTo>
                <a:lnTo>
                  <a:pt x="2240589" y="420019"/>
                </a:lnTo>
                <a:lnTo>
                  <a:pt x="2240589" y="424262"/>
                </a:lnTo>
                <a:lnTo>
                  <a:pt x="2240589" y="420019"/>
                </a:lnTo>
                <a:lnTo>
                  <a:pt x="2240589" y="424262"/>
                </a:lnTo>
                <a:lnTo>
                  <a:pt x="2240589" y="415777"/>
                </a:lnTo>
                <a:lnTo>
                  <a:pt x="2240589" y="420019"/>
                </a:lnTo>
                <a:lnTo>
                  <a:pt x="2240589" y="428505"/>
                </a:lnTo>
                <a:lnTo>
                  <a:pt x="2240589" y="424262"/>
                </a:lnTo>
                <a:lnTo>
                  <a:pt x="2240589" y="432747"/>
                </a:lnTo>
                <a:lnTo>
                  <a:pt x="2240589" y="436990"/>
                </a:lnTo>
                <a:lnTo>
                  <a:pt x="2240589" y="428505"/>
                </a:lnTo>
                <a:lnTo>
                  <a:pt x="2240589" y="432747"/>
                </a:lnTo>
                <a:lnTo>
                  <a:pt x="2240589" y="428505"/>
                </a:lnTo>
                <a:lnTo>
                  <a:pt x="2240589" y="436990"/>
                </a:lnTo>
                <a:lnTo>
                  <a:pt x="2240589" y="428505"/>
                </a:lnTo>
                <a:lnTo>
                  <a:pt x="2240589" y="432747"/>
                </a:lnTo>
                <a:lnTo>
                  <a:pt x="2240589" y="424262"/>
                </a:lnTo>
                <a:lnTo>
                  <a:pt x="2240589" y="428505"/>
                </a:lnTo>
                <a:lnTo>
                  <a:pt x="2240589" y="420019"/>
                </a:lnTo>
                <a:lnTo>
                  <a:pt x="2244832" y="420019"/>
                </a:lnTo>
                <a:lnTo>
                  <a:pt x="2244832" y="424262"/>
                </a:lnTo>
                <a:lnTo>
                  <a:pt x="2244832" y="420019"/>
                </a:lnTo>
                <a:lnTo>
                  <a:pt x="2244832" y="424262"/>
                </a:lnTo>
                <a:lnTo>
                  <a:pt x="2244832" y="428505"/>
                </a:lnTo>
                <a:lnTo>
                  <a:pt x="2244832" y="424262"/>
                </a:lnTo>
                <a:lnTo>
                  <a:pt x="2244832" y="415777"/>
                </a:lnTo>
                <a:lnTo>
                  <a:pt x="2244832" y="420019"/>
                </a:lnTo>
                <a:lnTo>
                  <a:pt x="2244832" y="411534"/>
                </a:lnTo>
                <a:lnTo>
                  <a:pt x="2244832" y="415777"/>
                </a:lnTo>
                <a:lnTo>
                  <a:pt x="2244832" y="407292"/>
                </a:lnTo>
                <a:lnTo>
                  <a:pt x="2244832" y="411534"/>
                </a:lnTo>
                <a:lnTo>
                  <a:pt x="2244832" y="415777"/>
                </a:lnTo>
                <a:lnTo>
                  <a:pt x="2244832" y="420019"/>
                </a:lnTo>
                <a:lnTo>
                  <a:pt x="2244832" y="415777"/>
                </a:lnTo>
                <a:lnTo>
                  <a:pt x="2249076" y="415777"/>
                </a:lnTo>
                <a:lnTo>
                  <a:pt x="2249076" y="420019"/>
                </a:lnTo>
                <a:lnTo>
                  <a:pt x="2249076" y="411534"/>
                </a:lnTo>
                <a:lnTo>
                  <a:pt x="2249076" y="420019"/>
                </a:lnTo>
                <a:lnTo>
                  <a:pt x="2249076" y="424262"/>
                </a:lnTo>
                <a:lnTo>
                  <a:pt x="2249076" y="420019"/>
                </a:lnTo>
                <a:lnTo>
                  <a:pt x="2249076" y="441233"/>
                </a:lnTo>
                <a:lnTo>
                  <a:pt x="2249076" y="436990"/>
                </a:lnTo>
                <a:lnTo>
                  <a:pt x="2249076" y="445475"/>
                </a:lnTo>
                <a:lnTo>
                  <a:pt x="2249076" y="441233"/>
                </a:lnTo>
                <a:lnTo>
                  <a:pt x="2249076" y="449718"/>
                </a:lnTo>
                <a:lnTo>
                  <a:pt x="2249076" y="445475"/>
                </a:lnTo>
                <a:lnTo>
                  <a:pt x="2249076" y="441233"/>
                </a:lnTo>
                <a:lnTo>
                  <a:pt x="2249076" y="436990"/>
                </a:lnTo>
                <a:lnTo>
                  <a:pt x="2249076" y="441233"/>
                </a:lnTo>
                <a:lnTo>
                  <a:pt x="2253319" y="445475"/>
                </a:lnTo>
                <a:lnTo>
                  <a:pt x="2253319" y="436990"/>
                </a:lnTo>
                <a:lnTo>
                  <a:pt x="2253319" y="441233"/>
                </a:lnTo>
                <a:lnTo>
                  <a:pt x="2253319" y="432747"/>
                </a:lnTo>
                <a:lnTo>
                  <a:pt x="2253319" y="441233"/>
                </a:lnTo>
                <a:lnTo>
                  <a:pt x="2253319" y="432747"/>
                </a:lnTo>
                <a:lnTo>
                  <a:pt x="2253319" y="436990"/>
                </a:lnTo>
                <a:lnTo>
                  <a:pt x="2253319" y="432747"/>
                </a:lnTo>
                <a:lnTo>
                  <a:pt x="2253319" y="436990"/>
                </a:lnTo>
                <a:lnTo>
                  <a:pt x="2253319" y="441233"/>
                </a:lnTo>
                <a:lnTo>
                  <a:pt x="2253319" y="436990"/>
                </a:lnTo>
                <a:lnTo>
                  <a:pt x="2253319" y="432747"/>
                </a:lnTo>
                <a:lnTo>
                  <a:pt x="2253319" y="441233"/>
                </a:lnTo>
                <a:lnTo>
                  <a:pt x="2253319" y="436990"/>
                </a:lnTo>
                <a:lnTo>
                  <a:pt x="2253319" y="432747"/>
                </a:lnTo>
                <a:lnTo>
                  <a:pt x="2253319" y="436990"/>
                </a:lnTo>
                <a:lnTo>
                  <a:pt x="2253319" y="445475"/>
                </a:lnTo>
                <a:lnTo>
                  <a:pt x="2253319" y="436990"/>
                </a:lnTo>
                <a:lnTo>
                  <a:pt x="2253319" y="449718"/>
                </a:lnTo>
                <a:lnTo>
                  <a:pt x="2253319" y="441233"/>
                </a:lnTo>
                <a:lnTo>
                  <a:pt x="2253319" y="453961"/>
                </a:lnTo>
                <a:lnTo>
                  <a:pt x="2253319" y="449718"/>
                </a:lnTo>
                <a:lnTo>
                  <a:pt x="2253319" y="462446"/>
                </a:lnTo>
                <a:lnTo>
                  <a:pt x="2253319" y="449718"/>
                </a:lnTo>
                <a:lnTo>
                  <a:pt x="2253319" y="441233"/>
                </a:lnTo>
                <a:lnTo>
                  <a:pt x="2257563" y="449718"/>
                </a:lnTo>
                <a:lnTo>
                  <a:pt x="2257563" y="453961"/>
                </a:lnTo>
                <a:lnTo>
                  <a:pt x="2257563" y="449718"/>
                </a:lnTo>
                <a:lnTo>
                  <a:pt x="2257563" y="475174"/>
                </a:lnTo>
                <a:lnTo>
                  <a:pt x="2257563" y="458203"/>
                </a:lnTo>
                <a:lnTo>
                  <a:pt x="2257563" y="526085"/>
                </a:lnTo>
                <a:lnTo>
                  <a:pt x="2257563" y="496387"/>
                </a:lnTo>
                <a:lnTo>
                  <a:pt x="2257563" y="500629"/>
                </a:lnTo>
                <a:lnTo>
                  <a:pt x="2257563" y="487902"/>
                </a:lnTo>
                <a:lnTo>
                  <a:pt x="2257563" y="492144"/>
                </a:lnTo>
                <a:lnTo>
                  <a:pt x="2257563" y="479416"/>
                </a:lnTo>
                <a:lnTo>
                  <a:pt x="2257563" y="517600"/>
                </a:lnTo>
                <a:lnTo>
                  <a:pt x="2257563" y="475174"/>
                </a:lnTo>
                <a:lnTo>
                  <a:pt x="2257563" y="500629"/>
                </a:lnTo>
                <a:lnTo>
                  <a:pt x="2257563" y="492144"/>
                </a:lnTo>
                <a:lnTo>
                  <a:pt x="2257563" y="513357"/>
                </a:lnTo>
                <a:lnTo>
                  <a:pt x="2257563" y="496387"/>
                </a:lnTo>
                <a:lnTo>
                  <a:pt x="2257563" y="509115"/>
                </a:lnTo>
                <a:lnTo>
                  <a:pt x="2261806" y="517600"/>
                </a:lnTo>
                <a:lnTo>
                  <a:pt x="2261806" y="513357"/>
                </a:lnTo>
                <a:lnTo>
                  <a:pt x="2261806" y="530328"/>
                </a:lnTo>
                <a:lnTo>
                  <a:pt x="2261806" y="547298"/>
                </a:lnTo>
                <a:lnTo>
                  <a:pt x="2261806" y="530328"/>
                </a:lnTo>
                <a:lnTo>
                  <a:pt x="2261806" y="487902"/>
                </a:lnTo>
                <a:lnTo>
                  <a:pt x="2261806" y="492144"/>
                </a:lnTo>
                <a:lnTo>
                  <a:pt x="2261806" y="475174"/>
                </a:lnTo>
                <a:lnTo>
                  <a:pt x="2261806" y="487902"/>
                </a:lnTo>
                <a:lnTo>
                  <a:pt x="2261806" y="475174"/>
                </a:lnTo>
                <a:lnTo>
                  <a:pt x="2261806" y="483659"/>
                </a:lnTo>
                <a:lnTo>
                  <a:pt x="2261806" y="479416"/>
                </a:lnTo>
                <a:lnTo>
                  <a:pt x="2261806" y="487902"/>
                </a:lnTo>
                <a:lnTo>
                  <a:pt x="2261806" y="483659"/>
                </a:lnTo>
                <a:lnTo>
                  <a:pt x="2261806" y="487902"/>
                </a:lnTo>
                <a:lnTo>
                  <a:pt x="2261806" y="466688"/>
                </a:lnTo>
                <a:lnTo>
                  <a:pt x="2261806" y="475174"/>
                </a:lnTo>
                <a:lnTo>
                  <a:pt x="2266050" y="479416"/>
                </a:lnTo>
                <a:lnTo>
                  <a:pt x="2266050" y="496387"/>
                </a:lnTo>
                <a:lnTo>
                  <a:pt x="2266050" y="492144"/>
                </a:lnTo>
                <a:lnTo>
                  <a:pt x="2266050" y="504872"/>
                </a:lnTo>
                <a:lnTo>
                  <a:pt x="2266050" y="496387"/>
                </a:lnTo>
                <a:lnTo>
                  <a:pt x="2266050" y="500629"/>
                </a:lnTo>
                <a:lnTo>
                  <a:pt x="2266050" y="483659"/>
                </a:lnTo>
                <a:lnTo>
                  <a:pt x="2266050" y="500629"/>
                </a:lnTo>
                <a:lnTo>
                  <a:pt x="2266050" y="487902"/>
                </a:lnTo>
                <a:lnTo>
                  <a:pt x="2266050" y="500629"/>
                </a:lnTo>
                <a:lnTo>
                  <a:pt x="2266050" y="496387"/>
                </a:lnTo>
                <a:lnTo>
                  <a:pt x="2266050" y="526085"/>
                </a:lnTo>
                <a:lnTo>
                  <a:pt x="2266050" y="517600"/>
                </a:lnTo>
                <a:lnTo>
                  <a:pt x="2266050" y="543056"/>
                </a:lnTo>
                <a:lnTo>
                  <a:pt x="2266050" y="538813"/>
                </a:lnTo>
                <a:lnTo>
                  <a:pt x="2266050" y="547298"/>
                </a:lnTo>
                <a:lnTo>
                  <a:pt x="2270293" y="547298"/>
                </a:lnTo>
                <a:lnTo>
                  <a:pt x="2270293" y="551541"/>
                </a:lnTo>
                <a:lnTo>
                  <a:pt x="2270293" y="509115"/>
                </a:lnTo>
                <a:lnTo>
                  <a:pt x="2270293" y="517600"/>
                </a:lnTo>
                <a:lnTo>
                  <a:pt x="2270293" y="500629"/>
                </a:lnTo>
                <a:lnTo>
                  <a:pt x="2270293" y="504872"/>
                </a:lnTo>
                <a:lnTo>
                  <a:pt x="2270293" y="496387"/>
                </a:lnTo>
                <a:lnTo>
                  <a:pt x="2270293" y="513357"/>
                </a:lnTo>
                <a:lnTo>
                  <a:pt x="2270293" y="496387"/>
                </a:lnTo>
                <a:lnTo>
                  <a:pt x="2270293" y="504872"/>
                </a:lnTo>
                <a:lnTo>
                  <a:pt x="2270293" y="487902"/>
                </a:lnTo>
                <a:lnTo>
                  <a:pt x="2270293" y="496387"/>
                </a:lnTo>
                <a:lnTo>
                  <a:pt x="2270293" y="487902"/>
                </a:lnTo>
                <a:lnTo>
                  <a:pt x="2270293" y="496387"/>
                </a:lnTo>
                <a:lnTo>
                  <a:pt x="2270293" y="492144"/>
                </a:lnTo>
                <a:lnTo>
                  <a:pt x="2270293" y="496387"/>
                </a:lnTo>
                <a:lnTo>
                  <a:pt x="2270293" y="487902"/>
                </a:lnTo>
                <a:lnTo>
                  <a:pt x="2270293" y="492144"/>
                </a:lnTo>
                <a:lnTo>
                  <a:pt x="2270293" y="483659"/>
                </a:lnTo>
                <a:lnTo>
                  <a:pt x="2274537" y="483659"/>
                </a:lnTo>
                <a:lnTo>
                  <a:pt x="2274537" y="470931"/>
                </a:lnTo>
                <a:lnTo>
                  <a:pt x="2274537" y="475174"/>
                </a:lnTo>
                <a:lnTo>
                  <a:pt x="2274537" y="470931"/>
                </a:lnTo>
                <a:lnTo>
                  <a:pt x="2274537" y="483659"/>
                </a:lnTo>
                <a:lnTo>
                  <a:pt x="2274537" y="479416"/>
                </a:lnTo>
                <a:lnTo>
                  <a:pt x="2274537" y="483659"/>
                </a:lnTo>
                <a:lnTo>
                  <a:pt x="2274537" y="475174"/>
                </a:lnTo>
                <a:lnTo>
                  <a:pt x="2274537" y="479416"/>
                </a:lnTo>
                <a:lnTo>
                  <a:pt x="2274537" y="483659"/>
                </a:lnTo>
                <a:lnTo>
                  <a:pt x="2274537" y="475174"/>
                </a:lnTo>
                <a:lnTo>
                  <a:pt x="2274537" y="479416"/>
                </a:lnTo>
                <a:lnTo>
                  <a:pt x="2274537" y="475174"/>
                </a:lnTo>
                <a:lnTo>
                  <a:pt x="2274537" y="470931"/>
                </a:lnTo>
                <a:lnTo>
                  <a:pt x="2274537" y="466688"/>
                </a:lnTo>
                <a:lnTo>
                  <a:pt x="2274537" y="470931"/>
                </a:lnTo>
                <a:lnTo>
                  <a:pt x="2274537" y="466688"/>
                </a:lnTo>
                <a:lnTo>
                  <a:pt x="2274537" y="470931"/>
                </a:lnTo>
                <a:lnTo>
                  <a:pt x="2274537" y="475174"/>
                </a:lnTo>
                <a:lnTo>
                  <a:pt x="2274537" y="470931"/>
                </a:lnTo>
                <a:lnTo>
                  <a:pt x="2274537" y="479416"/>
                </a:lnTo>
                <a:lnTo>
                  <a:pt x="2278780" y="479416"/>
                </a:lnTo>
                <a:lnTo>
                  <a:pt x="2278780" y="470931"/>
                </a:lnTo>
                <a:lnTo>
                  <a:pt x="2278780" y="479416"/>
                </a:lnTo>
                <a:lnTo>
                  <a:pt x="2278780" y="483659"/>
                </a:lnTo>
                <a:lnTo>
                  <a:pt x="2278780" y="479416"/>
                </a:lnTo>
                <a:lnTo>
                  <a:pt x="2278780" y="453961"/>
                </a:lnTo>
                <a:lnTo>
                  <a:pt x="2278780" y="458203"/>
                </a:lnTo>
                <a:lnTo>
                  <a:pt x="2278780" y="449718"/>
                </a:lnTo>
                <a:lnTo>
                  <a:pt x="2278780" y="453961"/>
                </a:lnTo>
                <a:lnTo>
                  <a:pt x="2278780" y="449718"/>
                </a:lnTo>
                <a:lnTo>
                  <a:pt x="2278780" y="453961"/>
                </a:lnTo>
                <a:lnTo>
                  <a:pt x="2278780" y="449718"/>
                </a:lnTo>
                <a:lnTo>
                  <a:pt x="2278780" y="458203"/>
                </a:lnTo>
                <a:lnTo>
                  <a:pt x="2278780" y="453961"/>
                </a:lnTo>
                <a:lnTo>
                  <a:pt x="2283024" y="453961"/>
                </a:lnTo>
                <a:lnTo>
                  <a:pt x="2283024" y="449718"/>
                </a:lnTo>
                <a:lnTo>
                  <a:pt x="2283024" y="445475"/>
                </a:lnTo>
                <a:lnTo>
                  <a:pt x="2283024" y="449718"/>
                </a:lnTo>
                <a:lnTo>
                  <a:pt x="2283024" y="453961"/>
                </a:lnTo>
                <a:lnTo>
                  <a:pt x="2283024" y="449718"/>
                </a:lnTo>
                <a:lnTo>
                  <a:pt x="2283024" y="445475"/>
                </a:lnTo>
                <a:lnTo>
                  <a:pt x="2283024" y="441233"/>
                </a:lnTo>
                <a:lnTo>
                  <a:pt x="2283024" y="436990"/>
                </a:lnTo>
                <a:lnTo>
                  <a:pt x="2283024" y="432747"/>
                </a:lnTo>
                <a:lnTo>
                  <a:pt x="2283024" y="436990"/>
                </a:lnTo>
                <a:lnTo>
                  <a:pt x="2283024" y="432747"/>
                </a:lnTo>
                <a:lnTo>
                  <a:pt x="2283024" y="436990"/>
                </a:lnTo>
                <a:lnTo>
                  <a:pt x="2283024" y="432747"/>
                </a:lnTo>
                <a:lnTo>
                  <a:pt x="2283024" y="436990"/>
                </a:lnTo>
                <a:lnTo>
                  <a:pt x="2283024" y="441233"/>
                </a:lnTo>
                <a:lnTo>
                  <a:pt x="2283024" y="436990"/>
                </a:lnTo>
                <a:lnTo>
                  <a:pt x="2283024" y="445475"/>
                </a:lnTo>
                <a:lnTo>
                  <a:pt x="2283024" y="432747"/>
                </a:lnTo>
                <a:lnTo>
                  <a:pt x="2287268" y="432747"/>
                </a:lnTo>
                <a:lnTo>
                  <a:pt x="2287268" y="428505"/>
                </a:lnTo>
                <a:lnTo>
                  <a:pt x="2287268" y="432747"/>
                </a:lnTo>
                <a:lnTo>
                  <a:pt x="2287268" y="428505"/>
                </a:lnTo>
                <a:lnTo>
                  <a:pt x="2287268" y="441233"/>
                </a:lnTo>
                <a:lnTo>
                  <a:pt x="2287268" y="436990"/>
                </a:lnTo>
                <a:lnTo>
                  <a:pt x="2287268" y="441233"/>
                </a:lnTo>
                <a:lnTo>
                  <a:pt x="2287268" y="436990"/>
                </a:lnTo>
                <a:lnTo>
                  <a:pt x="2287268" y="432747"/>
                </a:lnTo>
                <a:lnTo>
                  <a:pt x="2287268" y="428505"/>
                </a:lnTo>
                <a:lnTo>
                  <a:pt x="2287268" y="424262"/>
                </a:lnTo>
                <a:lnTo>
                  <a:pt x="2287268" y="428505"/>
                </a:lnTo>
                <a:lnTo>
                  <a:pt x="2287268" y="424262"/>
                </a:lnTo>
                <a:lnTo>
                  <a:pt x="2287268" y="428505"/>
                </a:lnTo>
                <a:lnTo>
                  <a:pt x="2287268" y="424262"/>
                </a:lnTo>
                <a:lnTo>
                  <a:pt x="2287268" y="428505"/>
                </a:lnTo>
                <a:lnTo>
                  <a:pt x="2287268" y="424262"/>
                </a:lnTo>
                <a:lnTo>
                  <a:pt x="2287268" y="428505"/>
                </a:lnTo>
                <a:lnTo>
                  <a:pt x="2291511" y="428505"/>
                </a:lnTo>
                <a:lnTo>
                  <a:pt x="2291511" y="424262"/>
                </a:lnTo>
                <a:lnTo>
                  <a:pt x="2291511" y="428505"/>
                </a:lnTo>
                <a:lnTo>
                  <a:pt x="2291511" y="420019"/>
                </a:lnTo>
                <a:lnTo>
                  <a:pt x="2291511" y="424262"/>
                </a:lnTo>
                <a:lnTo>
                  <a:pt x="2291511" y="415777"/>
                </a:lnTo>
                <a:lnTo>
                  <a:pt x="2291511" y="420019"/>
                </a:lnTo>
                <a:lnTo>
                  <a:pt x="2291511" y="415777"/>
                </a:lnTo>
                <a:lnTo>
                  <a:pt x="2291511" y="420019"/>
                </a:lnTo>
                <a:lnTo>
                  <a:pt x="2291511" y="415777"/>
                </a:lnTo>
                <a:lnTo>
                  <a:pt x="2291511" y="420019"/>
                </a:lnTo>
                <a:lnTo>
                  <a:pt x="2291511" y="424262"/>
                </a:lnTo>
                <a:lnTo>
                  <a:pt x="2291511" y="428505"/>
                </a:lnTo>
                <a:lnTo>
                  <a:pt x="2291511" y="432747"/>
                </a:lnTo>
                <a:lnTo>
                  <a:pt x="2295755" y="428505"/>
                </a:lnTo>
                <a:lnTo>
                  <a:pt x="2295755" y="436990"/>
                </a:lnTo>
                <a:lnTo>
                  <a:pt x="2295755" y="432747"/>
                </a:lnTo>
                <a:lnTo>
                  <a:pt x="2295755" y="428505"/>
                </a:lnTo>
                <a:lnTo>
                  <a:pt x="2295755" y="424262"/>
                </a:lnTo>
                <a:lnTo>
                  <a:pt x="2295755" y="428505"/>
                </a:lnTo>
                <a:lnTo>
                  <a:pt x="2295755" y="424262"/>
                </a:lnTo>
                <a:lnTo>
                  <a:pt x="2295755" y="428505"/>
                </a:lnTo>
                <a:lnTo>
                  <a:pt x="2295755" y="411534"/>
                </a:lnTo>
                <a:lnTo>
                  <a:pt x="2295755" y="415777"/>
                </a:lnTo>
                <a:lnTo>
                  <a:pt x="2295755" y="411534"/>
                </a:lnTo>
                <a:lnTo>
                  <a:pt x="2299998" y="411534"/>
                </a:lnTo>
                <a:lnTo>
                  <a:pt x="2299998" y="407292"/>
                </a:lnTo>
                <a:lnTo>
                  <a:pt x="2299998" y="403049"/>
                </a:lnTo>
                <a:lnTo>
                  <a:pt x="2299998" y="407292"/>
                </a:lnTo>
                <a:lnTo>
                  <a:pt x="2299998" y="403049"/>
                </a:lnTo>
                <a:lnTo>
                  <a:pt x="2299998" y="407292"/>
                </a:lnTo>
                <a:lnTo>
                  <a:pt x="2299998" y="403049"/>
                </a:lnTo>
                <a:lnTo>
                  <a:pt x="2299998" y="407292"/>
                </a:lnTo>
                <a:lnTo>
                  <a:pt x="2299998" y="403049"/>
                </a:lnTo>
                <a:lnTo>
                  <a:pt x="2299998" y="411534"/>
                </a:lnTo>
                <a:lnTo>
                  <a:pt x="2299998" y="424262"/>
                </a:lnTo>
                <a:lnTo>
                  <a:pt x="2299998" y="411534"/>
                </a:lnTo>
                <a:lnTo>
                  <a:pt x="2299998" y="432747"/>
                </a:lnTo>
                <a:lnTo>
                  <a:pt x="2299998" y="428505"/>
                </a:lnTo>
                <a:lnTo>
                  <a:pt x="2304242" y="432747"/>
                </a:lnTo>
                <a:lnTo>
                  <a:pt x="2304242" y="428505"/>
                </a:lnTo>
                <a:lnTo>
                  <a:pt x="2304242" y="432747"/>
                </a:lnTo>
                <a:lnTo>
                  <a:pt x="2304242" y="428505"/>
                </a:lnTo>
                <a:lnTo>
                  <a:pt x="2304242" y="436990"/>
                </a:lnTo>
                <a:lnTo>
                  <a:pt x="2304242" y="424262"/>
                </a:lnTo>
                <a:lnTo>
                  <a:pt x="2304242" y="428505"/>
                </a:lnTo>
                <a:lnTo>
                  <a:pt x="2304242" y="432747"/>
                </a:lnTo>
                <a:lnTo>
                  <a:pt x="2304242" y="441233"/>
                </a:lnTo>
                <a:lnTo>
                  <a:pt x="2304242" y="445475"/>
                </a:lnTo>
                <a:lnTo>
                  <a:pt x="2304242" y="436990"/>
                </a:lnTo>
                <a:lnTo>
                  <a:pt x="2304242" y="432747"/>
                </a:lnTo>
                <a:lnTo>
                  <a:pt x="2304242" y="428505"/>
                </a:lnTo>
                <a:lnTo>
                  <a:pt x="2304242" y="436990"/>
                </a:lnTo>
                <a:lnTo>
                  <a:pt x="2308485" y="432747"/>
                </a:lnTo>
                <a:lnTo>
                  <a:pt x="2308485" y="428505"/>
                </a:lnTo>
                <a:lnTo>
                  <a:pt x="2308485" y="424262"/>
                </a:lnTo>
                <a:lnTo>
                  <a:pt x="2308485" y="428505"/>
                </a:lnTo>
                <a:lnTo>
                  <a:pt x="2308485" y="420019"/>
                </a:lnTo>
                <a:lnTo>
                  <a:pt x="2308485" y="424262"/>
                </a:lnTo>
                <a:lnTo>
                  <a:pt x="2308485" y="420019"/>
                </a:lnTo>
                <a:lnTo>
                  <a:pt x="2308485" y="424262"/>
                </a:lnTo>
                <a:lnTo>
                  <a:pt x="2308485" y="420019"/>
                </a:lnTo>
                <a:lnTo>
                  <a:pt x="2308485" y="424262"/>
                </a:lnTo>
                <a:lnTo>
                  <a:pt x="2308485" y="432747"/>
                </a:lnTo>
                <a:lnTo>
                  <a:pt x="2308485" y="428505"/>
                </a:lnTo>
                <a:lnTo>
                  <a:pt x="2308485" y="441233"/>
                </a:lnTo>
                <a:lnTo>
                  <a:pt x="2308485" y="436990"/>
                </a:lnTo>
                <a:lnTo>
                  <a:pt x="2308485" y="441233"/>
                </a:lnTo>
                <a:lnTo>
                  <a:pt x="2308485" y="432747"/>
                </a:lnTo>
                <a:lnTo>
                  <a:pt x="2308485" y="428505"/>
                </a:lnTo>
                <a:lnTo>
                  <a:pt x="2308485" y="424262"/>
                </a:lnTo>
                <a:lnTo>
                  <a:pt x="2308485" y="428505"/>
                </a:lnTo>
                <a:lnTo>
                  <a:pt x="2308485" y="424262"/>
                </a:lnTo>
                <a:lnTo>
                  <a:pt x="2312729" y="424262"/>
                </a:lnTo>
                <a:lnTo>
                  <a:pt x="2312729" y="415777"/>
                </a:lnTo>
                <a:lnTo>
                  <a:pt x="2312729" y="420019"/>
                </a:lnTo>
                <a:lnTo>
                  <a:pt x="2312729" y="415777"/>
                </a:lnTo>
                <a:lnTo>
                  <a:pt x="2312729" y="420019"/>
                </a:lnTo>
                <a:lnTo>
                  <a:pt x="2312729" y="415777"/>
                </a:lnTo>
                <a:lnTo>
                  <a:pt x="2312729" y="420019"/>
                </a:lnTo>
                <a:lnTo>
                  <a:pt x="2312729" y="407292"/>
                </a:lnTo>
                <a:lnTo>
                  <a:pt x="2312729" y="411534"/>
                </a:lnTo>
                <a:lnTo>
                  <a:pt x="2312729" y="398806"/>
                </a:lnTo>
                <a:lnTo>
                  <a:pt x="2316972" y="398806"/>
                </a:lnTo>
                <a:lnTo>
                  <a:pt x="2316972" y="403049"/>
                </a:lnTo>
                <a:lnTo>
                  <a:pt x="2316972" y="407292"/>
                </a:lnTo>
                <a:lnTo>
                  <a:pt x="2316972" y="411534"/>
                </a:lnTo>
                <a:lnTo>
                  <a:pt x="2316972" y="407292"/>
                </a:lnTo>
                <a:lnTo>
                  <a:pt x="2316972" y="411534"/>
                </a:lnTo>
                <a:lnTo>
                  <a:pt x="2316972" y="403049"/>
                </a:lnTo>
                <a:lnTo>
                  <a:pt x="2316972" y="398806"/>
                </a:lnTo>
                <a:lnTo>
                  <a:pt x="2316972" y="394564"/>
                </a:lnTo>
                <a:lnTo>
                  <a:pt x="2321216" y="394564"/>
                </a:lnTo>
                <a:lnTo>
                  <a:pt x="2321216" y="386079"/>
                </a:lnTo>
                <a:lnTo>
                  <a:pt x="2321216" y="390321"/>
                </a:lnTo>
                <a:lnTo>
                  <a:pt x="2321216" y="386079"/>
                </a:lnTo>
                <a:lnTo>
                  <a:pt x="2321216" y="390321"/>
                </a:lnTo>
                <a:lnTo>
                  <a:pt x="2321216" y="386079"/>
                </a:lnTo>
                <a:lnTo>
                  <a:pt x="2321216" y="390321"/>
                </a:lnTo>
                <a:lnTo>
                  <a:pt x="2321216" y="381836"/>
                </a:lnTo>
                <a:lnTo>
                  <a:pt x="2321216" y="386079"/>
                </a:lnTo>
                <a:lnTo>
                  <a:pt x="2321216" y="377593"/>
                </a:lnTo>
                <a:lnTo>
                  <a:pt x="2321216" y="381836"/>
                </a:lnTo>
                <a:lnTo>
                  <a:pt x="2321216" y="377593"/>
                </a:lnTo>
                <a:lnTo>
                  <a:pt x="2321216" y="381836"/>
                </a:lnTo>
                <a:lnTo>
                  <a:pt x="2325459" y="381836"/>
                </a:lnTo>
                <a:lnTo>
                  <a:pt x="2325459" y="377593"/>
                </a:lnTo>
                <a:lnTo>
                  <a:pt x="2325459" y="381836"/>
                </a:lnTo>
                <a:lnTo>
                  <a:pt x="2325459" y="386079"/>
                </a:lnTo>
                <a:lnTo>
                  <a:pt x="2325459" y="390321"/>
                </a:lnTo>
                <a:lnTo>
                  <a:pt x="2325459" y="394564"/>
                </a:lnTo>
                <a:lnTo>
                  <a:pt x="2325459" y="390321"/>
                </a:lnTo>
                <a:lnTo>
                  <a:pt x="2325459" y="386079"/>
                </a:lnTo>
                <a:lnTo>
                  <a:pt x="2325459" y="381836"/>
                </a:lnTo>
                <a:lnTo>
                  <a:pt x="2325459" y="377593"/>
                </a:lnTo>
                <a:lnTo>
                  <a:pt x="2325459" y="381836"/>
                </a:lnTo>
                <a:lnTo>
                  <a:pt x="2325459" y="377593"/>
                </a:lnTo>
                <a:lnTo>
                  <a:pt x="2325459" y="381836"/>
                </a:lnTo>
                <a:lnTo>
                  <a:pt x="2325459" y="386079"/>
                </a:lnTo>
                <a:lnTo>
                  <a:pt x="2325459" y="381836"/>
                </a:lnTo>
                <a:lnTo>
                  <a:pt x="2325459" y="377593"/>
                </a:lnTo>
                <a:lnTo>
                  <a:pt x="2329703" y="377593"/>
                </a:lnTo>
                <a:lnTo>
                  <a:pt x="2329703" y="373351"/>
                </a:lnTo>
                <a:lnTo>
                  <a:pt x="2329703" y="377593"/>
                </a:lnTo>
                <a:lnTo>
                  <a:pt x="2329703" y="373351"/>
                </a:lnTo>
                <a:lnTo>
                  <a:pt x="2329703" y="377593"/>
                </a:lnTo>
                <a:lnTo>
                  <a:pt x="2329703" y="381836"/>
                </a:lnTo>
                <a:lnTo>
                  <a:pt x="2329703" y="377593"/>
                </a:lnTo>
                <a:lnTo>
                  <a:pt x="2329703" y="390321"/>
                </a:lnTo>
                <a:lnTo>
                  <a:pt x="2329703" y="386079"/>
                </a:lnTo>
                <a:lnTo>
                  <a:pt x="2329703" y="390321"/>
                </a:lnTo>
                <a:lnTo>
                  <a:pt x="2329703" y="386079"/>
                </a:lnTo>
                <a:lnTo>
                  <a:pt x="2333946" y="390321"/>
                </a:lnTo>
                <a:lnTo>
                  <a:pt x="2333946" y="386079"/>
                </a:lnTo>
                <a:lnTo>
                  <a:pt x="2333946" y="390321"/>
                </a:lnTo>
                <a:lnTo>
                  <a:pt x="2333946" y="373351"/>
                </a:lnTo>
                <a:lnTo>
                  <a:pt x="2333946" y="377593"/>
                </a:lnTo>
                <a:lnTo>
                  <a:pt x="2333946" y="386079"/>
                </a:lnTo>
                <a:lnTo>
                  <a:pt x="2333946" y="377593"/>
                </a:lnTo>
                <a:lnTo>
                  <a:pt x="2333946" y="424262"/>
                </a:lnTo>
                <a:lnTo>
                  <a:pt x="2333946" y="411534"/>
                </a:lnTo>
                <a:lnTo>
                  <a:pt x="2338190" y="424262"/>
                </a:lnTo>
                <a:lnTo>
                  <a:pt x="2338190" y="411534"/>
                </a:lnTo>
                <a:lnTo>
                  <a:pt x="2338190" y="403049"/>
                </a:lnTo>
                <a:lnTo>
                  <a:pt x="2338190" y="407292"/>
                </a:lnTo>
                <a:lnTo>
                  <a:pt x="2338190" y="420019"/>
                </a:lnTo>
                <a:lnTo>
                  <a:pt x="2338190" y="411534"/>
                </a:lnTo>
                <a:lnTo>
                  <a:pt x="2338190" y="415777"/>
                </a:lnTo>
                <a:lnTo>
                  <a:pt x="2338190" y="403049"/>
                </a:lnTo>
                <a:lnTo>
                  <a:pt x="2338190" y="411534"/>
                </a:lnTo>
                <a:lnTo>
                  <a:pt x="2338190" y="407292"/>
                </a:lnTo>
                <a:lnTo>
                  <a:pt x="2338190" y="415777"/>
                </a:lnTo>
                <a:lnTo>
                  <a:pt x="2338190" y="403049"/>
                </a:lnTo>
                <a:lnTo>
                  <a:pt x="2338190" y="411534"/>
                </a:lnTo>
                <a:lnTo>
                  <a:pt x="2338190" y="420019"/>
                </a:lnTo>
                <a:lnTo>
                  <a:pt x="2338190" y="411534"/>
                </a:lnTo>
                <a:lnTo>
                  <a:pt x="2338190" y="428505"/>
                </a:lnTo>
                <a:lnTo>
                  <a:pt x="2342433" y="420019"/>
                </a:lnTo>
                <a:lnTo>
                  <a:pt x="2342433" y="411534"/>
                </a:lnTo>
                <a:lnTo>
                  <a:pt x="2342433" y="415777"/>
                </a:lnTo>
                <a:lnTo>
                  <a:pt x="2342433" y="398806"/>
                </a:lnTo>
                <a:lnTo>
                  <a:pt x="2342433" y="403049"/>
                </a:lnTo>
                <a:lnTo>
                  <a:pt x="2342433" y="398806"/>
                </a:lnTo>
                <a:lnTo>
                  <a:pt x="2342433" y="403049"/>
                </a:lnTo>
                <a:lnTo>
                  <a:pt x="2342433" y="394564"/>
                </a:lnTo>
                <a:lnTo>
                  <a:pt x="2342433" y="398806"/>
                </a:lnTo>
                <a:lnTo>
                  <a:pt x="2342433" y="386079"/>
                </a:lnTo>
                <a:lnTo>
                  <a:pt x="2342433" y="394564"/>
                </a:lnTo>
                <a:lnTo>
                  <a:pt x="2342433" y="403049"/>
                </a:lnTo>
                <a:lnTo>
                  <a:pt x="2342433" y="390321"/>
                </a:lnTo>
                <a:lnTo>
                  <a:pt x="2342433" y="398806"/>
                </a:lnTo>
                <a:lnTo>
                  <a:pt x="2342433" y="390321"/>
                </a:lnTo>
                <a:lnTo>
                  <a:pt x="2342433" y="415777"/>
                </a:lnTo>
                <a:lnTo>
                  <a:pt x="2342433" y="407292"/>
                </a:lnTo>
                <a:lnTo>
                  <a:pt x="2346677" y="407292"/>
                </a:lnTo>
                <a:lnTo>
                  <a:pt x="2346677" y="394564"/>
                </a:lnTo>
                <a:lnTo>
                  <a:pt x="2346677" y="398806"/>
                </a:lnTo>
                <a:lnTo>
                  <a:pt x="2346677" y="394564"/>
                </a:lnTo>
                <a:lnTo>
                  <a:pt x="2346677" y="403049"/>
                </a:lnTo>
                <a:lnTo>
                  <a:pt x="2346677" y="390321"/>
                </a:lnTo>
                <a:lnTo>
                  <a:pt x="2346677" y="394564"/>
                </a:lnTo>
                <a:lnTo>
                  <a:pt x="2346677" y="390321"/>
                </a:lnTo>
                <a:lnTo>
                  <a:pt x="2346677" y="394564"/>
                </a:lnTo>
                <a:lnTo>
                  <a:pt x="2346677" y="381836"/>
                </a:lnTo>
                <a:lnTo>
                  <a:pt x="2350921" y="381836"/>
                </a:lnTo>
                <a:lnTo>
                  <a:pt x="2350921" y="373351"/>
                </a:lnTo>
                <a:lnTo>
                  <a:pt x="2350921" y="377593"/>
                </a:lnTo>
                <a:lnTo>
                  <a:pt x="2350921" y="373351"/>
                </a:lnTo>
                <a:lnTo>
                  <a:pt x="2350921" y="377593"/>
                </a:lnTo>
                <a:lnTo>
                  <a:pt x="2350921" y="369108"/>
                </a:lnTo>
                <a:lnTo>
                  <a:pt x="2350921" y="377593"/>
                </a:lnTo>
                <a:lnTo>
                  <a:pt x="2350921" y="364865"/>
                </a:lnTo>
                <a:lnTo>
                  <a:pt x="2355164" y="364865"/>
                </a:lnTo>
                <a:lnTo>
                  <a:pt x="2355164" y="369108"/>
                </a:lnTo>
                <a:lnTo>
                  <a:pt x="2355164" y="364865"/>
                </a:lnTo>
                <a:lnTo>
                  <a:pt x="2355164" y="369108"/>
                </a:lnTo>
                <a:lnTo>
                  <a:pt x="2355164" y="373351"/>
                </a:lnTo>
                <a:lnTo>
                  <a:pt x="2355164" y="369108"/>
                </a:lnTo>
                <a:lnTo>
                  <a:pt x="2355164" y="373351"/>
                </a:lnTo>
                <a:lnTo>
                  <a:pt x="2355164" y="369108"/>
                </a:lnTo>
                <a:lnTo>
                  <a:pt x="2355164" y="373351"/>
                </a:lnTo>
                <a:lnTo>
                  <a:pt x="2355164" y="369108"/>
                </a:lnTo>
                <a:lnTo>
                  <a:pt x="2355164" y="364865"/>
                </a:lnTo>
                <a:lnTo>
                  <a:pt x="2355164" y="369108"/>
                </a:lnTo>
                <a:lnTo>
                  <a:pt x="2355164" y="373351"/>
                </a:lnTo>
                <a:lnTo>
                  <a:pt x="2359408" y="377593"/>
                </a:lnTo>
                <a:lnTo>
                  <a:pt x="2359408" y="386079"/>
                </a:lnTo>
                <a:lnTo>
                  <a:pt x="2359408" y="377593"/>
                </a:lnTo>
                <a:lnTo>
                  <a:pt x="2359408" y="390321"/>
                </a:lnTo>
                <a:lnTo>
                  <a:pt x="2359408" y="386079"/>
                </a:lnTo>
                <a:lnTo>
                  <a:pt x="2359408" y="373351"/>
                </a:lnTo>
                <a:lnTo>
                  <a:pt x="2359408" y="381836"/>
                </a:lnTo>
                <a:lnTo>
                  <a:pt x="2359408" y="377593"/>
                </a:lnTo>
                <a:lnTo>
                  <a:pt x="2359408" y="381836"/>
                </a:lnTo>
                <a:lnTo>
                  <a:pt x="2359408" y="369108"/>
                </a:lnTo>
                <a:lnTo>
                  <a:pt x="2359408" y="373351"/>
                </a:lnTo>
                <a:lnTo>
                  <a:pt x="2363651" y="373351"/>
                </a:lnTo>
                <a:lnTo>
                  <a:pt x="2363651" y="377593"/>
                </a:lnTo>
                <a:lnTo>
                  <a:pt x="2363651" y="373351"/>
                </a:lnTo>
                <a:lnTo>
                  <a:pt x="2363651" y="369108"/>
                </a:lnTo>
                <a:lnTo>
                  <a:pt x="2363651" y="373351"/>
                </a:lnTo>
                <a:lnTo>
                  <a:pt x="2363651" y="377593"/>
                </a:lnTo>
                <a:lnTo>
                  <a:pt x="2363651" y="373351"/>
                </a:lnTo>
                <a:lnTo>
                  <a:pt x="2363651" y="369108"/>
                </a:lnTo>
                <a:lnTo>
                  <a:pt x="2363651" y="373351"/>
                </a:lnTo>
                <a:lnTo>
                  <a:pt x="2363651" y="369108"/>
                </a:lnTo>
                <a:lnTo>
                  <a:pt x="2363651" y="364865"/>
                </a:lnTo>
                <a:lnTo>
                  <a:pt x="2367895" y="364865"/>
                </a:lnTo>
                <a:lnTo>
                  <a:pt x="2367895" y="360623"/>
                </a:lnTo>
                <a:lnTo>
                  <a:pt x="2367895" y="356380"/>
                </a:lnTo>
                <a:lnTo>
                  <a:pt x="2367895" y="360623"/>
                </a:lnTo>
                <a:lnTo>
                  <a:pt x="2367895" y="356380"/>
                </a:lnTo>
                <a:lnTo>
                  <a:pt x="2367895" y="360623"/>
                </a:lnTo>
                <a:lnTo>
                  <a:pt x="2367895" y="356380"/>
                </a:lnTo>
                <a:lnTo>
                  <a:pt x="2367895" y="360623"/>
                </a:lnTo>
                <a:lnTo>
                  <a:pt x="2367895" y="356380"/>
                </a:lnTo>
                <a:lnTo>
                  <a:pt x="2367895" y="360623"/>
                </a:lnTo>
                <a:lnTo>
                  <a:pt x="2367895" y="364865"/>
                </a:lnTo>
                <a:lnTo>
                  <a:pt x="2372138" y="364865"/>
                </a:lnTo>
                <a:lnTo>
                  <a:pt x="2372138" y="360623"/>
                </a:lnTo>
                <a:lnTo>
                  <a:pt x="2372138" y="364865"/>
                </a:lnTo>
                <a:lnTo>
                  <a:pt x="2372138" y="360623"/>
                </a:lnTo>
                <a:lnTo>
                  <a:pt x="2372138" y="373351"/>
                </a:lnTo>
                <a:lnTo>
                  <a:pt x="2372138" y="369108"/>
                </a:lnTo>
                <a:lnTo>
                  <a:pt x="2372138" y="360623"/>
                </a:lnTo>
                <a:lnTo>
                  <a:pt x="2372138" y="364865"/>
                </a:lnTo>
                <a:lnTo>
                  <a:pt x="2372138" y="356380"/>
                </a:lnTo>
                <a:lnTo>
                  <a:pt x="2372138" y="360623"/>
                </a:lnTo>
                <a:lnTo>
                  <a:pt x="2376382" y="360623"/>
                </a:lnTo>
                <a:lnTo>
                  <a:pt x="2376382" y="364865"/>
                </a:lnTo>
                <a:lnTo>
                  <a:pt x="2376382" y="360623"/>
                </a:lnTo>
                <a:lnTo>
                  <a:pt x="2376382" y="356380"/>
                </a:lnTo>
                <a:lnTo>
                  <a:pt x="2376382" y="352137"/>
                </a:lnTo>
                <a:lnTo>
                  <a:pt x="2376382" y="347895"/>
                </a:lnTo>
                <a:lnTo>
                  <a:pt x="2376382" y="343652"/>
                </a:lnTo>
                <a:lnTo>
                  <a:pt x="2380625" y="343652"/>
                </a:lnTo>
                <a:lnTo>
                  <a:pt x="2380625" y="347895"/>
                </a:lnTo>
                <a:lnTo>
                  <a:pt x="2380625" y="352137"/>
                </a:lnTo>
                <a:lnTo>
                  <a:pt x="2380625" y="347895"/>
                </a:lnTo>
                <a:lnTo>
                  <a:pt x="2380625" y="343652"/>
                </a:lnTo>
                <a:lnTo>
                  <a:pt x="2380625" y="339410"/>
                </a:lnTo>
                <a:lnTo>
                  <a:pt x="2380625" y="335167"/>
                </a:lnTo>
                <a:lnTo>
                  <a:pt x="2384869" y="335167"/>
                </a:lnTo>
                <a:lnTo>
                  <a:pt x="2384869" y="339410"/>
                </a:lnTo>
                <a:lnTo>
                  <a:pt x="2384869" y="335167"/>
                </a:lnTo>
                <a:lnTo>
                  <a:pt x="2384869" y="339410"/>
                </a:lnTo>
                <a:lnTo>
                  <a:pt x="2384869" y="343652"/>
                </a:lnTo>
                <a:lnTo>
                  <a:pt x="2384869" y="339410"/>
                </a:lnTo>
                <a:lnTo>
                  <a:pt x="2384869" y="335167"/>
                </a:lnTo>
                <a:lnTo>
                  <a:pt x="2384869" y="330924"/>
                </a:lnTo>
                <a:lnTo>
                  <a:pt x="2384869" y="326682"/>
                </a:lnTo>
                <a:lnTo>
                  <a:pt x="2384869" y="322439"/>
                </a:lnTo>
                <a:lnTo>
                  <a:pt x="2384869" y="326682"/>
                </a:lnTo>
                <a:lnTo>
                  <a:pt x="2384869" y="322439"/>
                </a:lnTo>
                <a:lnTo>
                  <a:pt x="2384869" y="326682"/>
                </a:lnTo>
                <a:lnTo>
                  <a:pt x="2384869" y="322439"/>
                </a:lnTo>
                <a:lnTo>
                  <a:pt x="2384869" y="326682"/>
                </a:lnTo>
                <a:lnTo>
                  <a:pt x="2384869" y="322439"/>
                </a:lnTo>
                <a:lnTo>
                  <a:pt x="2384869" y="326682"/>
                </a:lnTo>
                <a:lnTo>
                  <a:pt x="2389113" y="330924"/>
                </a:lnTo>
                <a:lnTo>
                  <a:pt x="2389113" y="326682"/>
                </a:lnTo>
                <a:lnTo>
                  <a:pt x="2389113" y="330924"/>
                </a:lnTo>
                <a:lnTo>
                  <a:pt x="2389113" y="326682"/>
                </a:lnTo>
                <a:lnTo>
                  <a:pt x="2389113" y="335167"/>
                </a:lnTo>
                <a:lnTo>
                  <a:pt x="2389113" y="330924"/>
                </a:lnTo>
                <a:lnTo>
                  <a:pt x="2389113" y="326682"/>
                </a:lnTo>
                <a:lnTo>
                  <a:pt x="2389113" y="322439"/>
                </a:lnTo>
                <a:lnTo>
                  <a:pt x="2389113" y="318196"/>
                </a:lnTo>
                <a:lnTo>
                  <a:pt x="2389113" y="322439"/>
                </a:lnTo>
                <a:lnTo>
                  <a:pt x="2389113" y="318196"/>
                </a:lnTo>
                <a:lnTo>
                  <a:pt x="2393356" y="318196"/>
                </a:lnTo>
                <a:lnTo>
                  <a:pt x="2393356" y="313954"/>
                </a:lnTo>
                <a:lnTo>
                  <a:pt x="2393356" y="318196"/>
                </a:lnTo>
                <a:lnTo>
                  <a:pt x="2393356" y="322439"/>
                </a:lnTo>
                <a:lnTo>
                  <a:pt x="2393356" y="326682"/>
                </a:lnTo>
                <a:lnTo>
                  <a:pt x="2393356" y="322439"/>
                </a:lnTo>
                <a:lnTo>
                  <a:pt x="2393356" y="326682"/>
                </a:lnTo>
                <a:lnTo>
                  <a:pt x="2393356" y="322439"/>
                </a:lnTo>
                <a:lnTo>
                  <a:pt x="2393356" y="318196"/>
                </a:lnTo>
                <a:lnTo>
                  <a:pt x="2393356" y="313954"/>
                </a:lnTo>
                <a:lnTo>
                  <a:pt x="2393356" y="318196"/>
                </a:lnTo>
                <a:lnTo>
                  <a:pt x="2397600" y="318196"/>
                </a:lnTo>
                <a:lnTo>
                  <a:pt x="2397600" y="322439"/>
                </a:lnTo>
                <a:lnTo>
                  <a:pt x="2397600" y="318196"/>
                </a:lnTo>
                <a:lnTo>
                  <a:pt x="2397600" y="322439"/>
                </a:lnTo>
                <a:lnTo>
                  <a:pt x="2397600" y="318196"/>
                </a:lnTo>
                <a:lnTo>
                  <a:pt x="2397600" y="313954"/>
                </a:lnTo>
                <a:lnTo>
                  <a:pt x="2397600" y="318196"/>
                </a:lnTo>
                <a:lnTo>
                  <a:pt x="2397600" y="305469"/>
                </a:lnTo>
                <a:lnTo>
                  <a:pt x="2397600" y="309711"/>
                </a:lnTo>
                <a:lnTo>
                  <a:pt x="2397600" y="305469"/>
                </a:lnTo>
                <a:lnTo>
                  <a:pt x="2397600" y="309711"/>
                </a:lnTo>
                <a:lnTo>
                  <a:pt x="2397600" y="305469"/>
                </a:lnTo>
                <a:lnTo>
                  <a:pt x="2397600" y="309711"/>
                </a:lnTo>
                <a:lnTo>
                  <a:pt x="2397600" y="301226"/>
                </a:lnTo>
                <a:lnTo>
                  <a:pt x="2397600" y="305469"/>
                </a:lnTo>
                <a:lnTo>
                  <a:pt x="2401843" y="305469"/>
                </a:lnTo>
                <a:lnTo>
                  <a:pt x="2401843" y="301226"/>
                </a:lnTo>
                <a:lnTo>
                  <a:pt x="2401843" y="305469"/>
                </a:lnTo>
                <a:lnTo>
                  <a:pt x="2401843" y="301226"/>
                </a:lnTo>
                <a:lnTo>
                  <a:pt x="2401843" y="305469"/>
                </a:lnTo>
                <a:lnTo>
                  <a:pt x="2401843" y="301226"/>
                </a:lnTo>
                <a:lnTo>
                  <a:pt x="2401843" y="296983"/>
                </a:lnTo>
                <a:lnTo>
                  <a:pt x="2401843" y="301226"/>
                </a:lnTo>
                <a:lnTo>
                  <a:pt x="2401843" y="296983"/>
                </a:lnTo>
                <a:lnTo>
                  <a:pt x="2406087" y="301226"/>
                </a:lnTo>
                <a:lnTo>
                  <a:pt x="2406087" y="296983"/>
                </a:lnTo>
                <a:lnTo>
                  <a:pt x="2406087" y="305469"/>
                </a:lnTo>
                <a:lnTo>
                  <a:pt x="2406087" y="309711"/>
                </a:lnTo>
                <a:lnTo>
                  <a:pt x="2406087" y="305469"/>
                </a:lnTo>
                <a:lnTo>
                  <a:pt x="2406087" y="301226"/>
                </a:lnTo>
                <a:lnTo>
                  <a:pt x="2406087" y="296983"/>
                </a:lnTo>
                <a:lnTo>
                  <a:pt x="2406087" y="292741"/>
                </a:lnTo>
                <a:lnTo>
                  <a:pt x="2406087" y="296983"/>
                </a:lnTo>
                <a:lnTo>
                  <a:pt x="2406087" y="292741"/>
                </a:lnTo>
                <a:lnTo>
                  <a:pt x="2410330" y="292741"/>
                </a:lnTo>
                <a:lnTo>
                  <a:pt x="2410330" y="296983"/>
                </a:lnTo>
                <a:lnTo>
                  <a:pt x="2410330" y="292741"/>
                </a:lnTo>
                <a:lnTo>
                  <a:pt x="2410330" y="296983"/>
                </a:lnTo>
                <a:lnTo>
                  <a:pt x="2410330" y="292741"/>
                </a:lnTo>
                <a:lnTo>
                  <a:pt x="2410330" y="296983"/>
                </a:lnTo>
                <a:lnTo>
                  <a:pt x="2410330" y="288498"/>
                </a:lnTo>
                <a:lnTo>
                  <a:pt x="2410330" y="292741"/>
                </a:lnTo>
                <a:lnTo>
                  <a:pt x="2410330" y="296983"/>
                </a:lnTo>
                <a:lnTo>
                  <a:pt x="2410330" y="292741"/>
                </a:lnTo>
                <a:lnTo>
                  <a:pt x="2410330" y="296983"/>
                </a:lnTo>
                <a:lnTo>
                  <a:pt x="2410330" y="301226"/>
                </a:lnTo>
                <a:lnTo>
                  <a:pt x="2410330" y="296983"/>
                </a:lnTo>
                <a:lnTo>
                  <a:pt x="2410330" y="292741"/>
                </a:lnTo>
                <a:lnTo>
                  <a:pt x="2414574" y="292741"/>
                </a:lnTo>
                <a:lnTo>
                  <a:pt x="2414574" y="288498"/>
                </a:lnTo>
                <a:lnTo>
                  <a:pt x="2414574" y="292741"/>
                </a:lnTo>
                <a:lnTo>
                  <a:pt x="2414574" y="288498"/>
                </a:lnTo>
                <a:lnTo>
                  <a:pt x="2414574" y="284256"/>
                </a:lnTo>
                <a:lnTo>
                  <a:pt x="2414574" y="280013"/>
                </a:lnTo>
                <a:lnTo>
                  <a:pt x="2414574" y="284256"/>
                </a:lnTo>
                <a:lnTo>
                  <a:pt x="2414574" y="280013"/>
                </a:lnTo>
                <a:lnTo>
                  <a:pt x="2418817" y="280013"/>
                </a:lnTo>
                <a:lnTo>
                  <a:pt x="2418817" y="275770"/>
                </a:lnTo>
                <a:lnTo>
                  <a:pt x="2418817" y="280013"/>
                </a:lnTo>
                <a:lnTo>
                  <a:pt x="2418817" y="284256"/>
                </a:lnTo>
                <a:lnTo>
                  <a:pt x="2418817" y="288498"/>
                </a:lnTo>
                <a:lnTo>
                  <a:pt x="2418817" y="284256"/>
                </a:lnTo>
                <a:lnTo>
                  <a:pt x="2418817" y="280013"/>
                </a:lnTo>
                <a:lnTo>
                  <a:pt x="2418817" y="275770"/>
                </a:lnTo>
                <a:lnTo>
                  <a:pt x="2423061" y="275770"/>
                </a:lnTo>
                <a:lnTo>
                  <a:pt x="2423061" y="280013"/>
                </a:lnTo>
                <a:lnTo>
                  <a:pt x="2423061" y="275770"/>
                </a:lnTo>
                <a:lnTo>
                  <a:pt x="2423061" y="280013"/>
                </a:lnTo>
                <a:lnTo>
                  <a:pt x="2423061" y="275770"/>
                </a:lnTo>
                <a:lnTo>
                  <a:pt x="2423061" y="280013"/>
                </a:lnTo>
                <a:lnTo>
                  <a:pt x="2423061" y="284256"/>
                </a:lnTo>
                <a:lnTo>
                  <a:pt x="2423061" y="280013"/>
                </a:lnTo>
                <a:lnTo>
                  <a:pt x="2423061" y="284256"/>
                </a:lnTo>
                <a:lnTo>
                  <a:pt x="2423061" y="280013"/>
                </a:lnTo>
                <a:lnTo>
                  <a:pt x="2423061" y="292741"/>
                </a:lnTo>
                <a:lnTo>
                  <a:pt x="2427304" y="288498"/>
                </a:lnTo>
                <a:lnTo>
                  <a:pt x="2427304" y="267285"/>
                </a:lnTo>
                <a:lnTo>
                  <a:pt x="2427304" y="271528"/>
                </a:lnTo>
                <a:lnTo>
                  <a:pt x="2427304" y="267285"/>
                </a:lnTo>
                <a:lnTo>
                  <a:pt x="2427304" y="271528"/>
                </a:lnTo>
                <a:lnTo>
                  <a:pt x="2431548" y="275770"/>
                </a:lnTo>
                <a:lnTo>
                  <a:pt x="2431548" y="280013"/>
                </a:lnTo>
                <a:lnTo>
                  <a:pt x="2431548" y="275770"/>
                </a:lnTo>
                <a:lnTo>
                  <a:pt x="2431548" y="267285"/>
                </a:lnTo>
                <a:lnTo>
                  <a:pt x="2431548" y="275770"/>
                </a:lnTo>
                <a:lnTo>
                  <a:pt x="2431548" y="271528"/>
                </a:lnTo>
                <a:lnTo>
                  <a:pt x="2431548" y="267285"/>
                </a:lnTo>
                <a:lnTo>
                  <a:pt x="2431548" y="271528"/>
                </a:lnTo>
                <a:lnTo>
                  <a:pt x="2431548" y="275770"/>
                </a:lnTo>
                <a:lnTo>
                  <a:pt x="2431548" y="271528"/>
                </a:lnTo>
                <a:lnTo>
                  <a:pt x="2431548" y="267285"/>
                </a:lnTo>
                <a:lnTo>
                  <a:pt x="2431548" y="271528"/>
                </a:lnTo>
                <a:lnTo>
                  <a:pt x="2431548" y="267285"/>
                </a:lnTo>
                <a:lnTo>
                  <a:pt x="2431548" y="271528"/>
                </a:lnTo>
                <a:lnTo>
                  <a:pt x="2431548" y="275770"/>
                </a:lnTo>
                <a:lnTo>
                  <a:pt x="2431548" y="271528"/>
                </a:lnTo>
                <a:lnTo>
                  <a:pt x="2435791" y="267285"/>
                </a:lnTo>
                <a:lnTo>
                  <a:pt x="2435791" y="271528"/>
                </a:lnTo>
                <a:lnTo>
                  <a:pt x="2435791" y="267285"/>
                </a:lnTo>
                <a:lnTo>
                  <a:pt x="2435791" y="263042"/>
                </a:lnTo>
                <a:lnTo>
                  <a:pt x="2435791" y="267285"/>
                </a:lnTo>
                <a:lnTo>
                  <a:pt x="2435791" y="271528"/>
                </a:lnTo>
                <a:lnTo>
                  <a:pt x="2435791" y="267285"/>
                </a:lnTo>
                <a:lnTo>
                  <a:pt x="2435791" y="271528"/>
                </a:lnTo>
                <a:lnTo>
                  <a:pt x="2435791" y="267285"/>
                </a:lnTo>
                <a:lnTo>
                  <a:pt x="2435791" y="263042"/>
                </a:lnTo>
                <a:lnTo>
                  <a:pt x="2435791" y="267285"/>
                </a:lnTo>
                <a:lnTo>
                  <a:pt x="2435791" y="263042"/>
                </a:lnTo>
                <a:lnTo>
                  <a:pt x="2435791" y="267285"/>
                </a:lnTo>
                <a:lnTo>
                  <a:pt x="2440035" y="267285"/>
                </a:lnTo>
                <a:lnTo>
                  <a:pt x="2440035" y="263042"/>
                </a:lnTo>
                <a:lnTo>
                  <a:pt x="2440035" y="267285"/>
                </a:lnTo>
                <a:lnTo>
                  <a:pt x="2440035" y="263042"/>
                </a:lnTo>
                <a:lnTo>
                  <a:pt x="2440035" y="267285"/>
                </a:lnTo>
                <a:lnTo>
                  <a:pt x="2440035" y="263042"/>
                </a:lnTo>
                <a:lnTo>
                  <a:pt x="2440035" y="267285"/>
                </a:lnTo>
                <a:lnTo>
                  <a:pt x="2440035" y="263042"/>
                </a:lnTo>
                <a:lnTo>
                  <a:pt x="2440035" y="258800"/>
                </a:lnTo>
                <a:lnTo>
                  <a:pt x="2440035" y="263042"/>
                </a:lnTo>
                <a:lnTo>
                  <a:pt x="2440035" y="258800"/>
                </a:lnTo>
                <a:lnTo>
                  <a:pt x="2440035" y="263042"/>
                </a:lnTo>
                <a:lnTo>
                  <a:pt x="2444278" y="263042"/>
                </a:lnTo>
                <a:lnTo>
                  <a:pt x="2444278" y="267285"/>
                </a:lnTo>
                <a:lnTo>
                  <a:pt x="2444278" y="263042"/>
                </a:lnTo>
                <a:lnTo>
                  <a:pt x="2444278" y="267285"/>
                </a:lnTo>
                <a:lnTo>
                  <a:pt x="2444278" y="263042"/>
                </a:lnTo>
                <a:lnTo>
                  <a:pt x="2444278" y="271528"/>
                </a:lnTo>
                <a:lnTo>
                  <a:pt x="2444278" y="267285"/>
                </a:lnTo>
                <a:lnTo>
                  <a:pt x="2444278" y="263042"/>
                </a:lnTo>
                <a:lnTo>
                  <a:pt x="2444278" y="258800"/>
                </a:lnTo>
                <a:lnTo>
                  <a:pt x="2444278" y="263042"/>
                </a:lnTo>
                <a:lnTo>
                  <a:pt x="2448522" y="263042"/>
                </a:lnTo>
                <a:lnTo>
                  <a:pt x="2448522" y="267285"/>
                </a:lnTo>
                <a:lnTo>
                  <a:pt x="2448522" y="263042"/>
                </a:lnTo>
                <a:lnTo>
                  <a:pt x="2448522" y="267285"/>
                </a:lnTo>
                <a:lnTo>
                  <a:pt x="2448522" y="263042"/>
                </a:lnTo>
                <a:lnTo>
                  <a:pt x="2448522" y="267285"/>
                </a:lnTo>
                <a:lnTo>
                  <a:pt x="2448522" y="263042"/>
                </a:lnTo>
                <a:lnTo>
                  <a:pt x="2448522" y="267285"/>
                </a:lnTo>
                <a:lnTo>
                  <a:pt x="2448522" y="271528"/>
                </a:lnTo>
                <a:lnTo>
                  <a:pt x="2448522" y="280013"/>
                </a:lnTo>
                <a:lnTo>
                  <a:pt x="2448522" y="288498"/>
                </a:lnTo>
                <a:lnTo>
                  <a:pt x="2448522" y="292741"/>
                </a:lnTo>
                <a:lnTo>
                  <a:pt x="2448522" y="284256"/>
                </a:lnTo>
                <a:lnTo>
                  <a:pt x="2448522" y="275770"/>
                </a:lnTo>
                <a:lnTo>
                  <a:pt x="2448522" y="288498"/>
                </a:lnTo>
                <a:lnTo>
                  <a:pt x="2448522" y="284256"/>
                </a:lnTo>
                <a:lnTo>
                  <a:pt x="2448522" y="288498"/>
                </a:lnTo>
                <a:lnTo>
                  <a:pt x="2448522" y="280013"/>
                </a:lnTo>
                <a:lnTo>
                  <a:pt x="2448522" y="284256"/>
                </a:lnTo>
                <a:lnTo>
                  <a:pt x="2448522" y="280013"/>
                </a:lnTo>
                <a:lnTo>
                  <a:pt x="2448522" y="284256"/>
                </a:lnTo>
                <a:lnTo>
                  <a:pt x="2452766" y="280013"/>
                </a:lnTo>
                <a:lnTo>
                  <a:pt x="2452766" y="275770"/>
                </a:lnTo>
                <a:lnTo>
                  <a:pt x="2452766" y="280013"/>
                </a:lnTo>
                <a:lnTo>
                  <a:pt x="2452766" y="284256"/>
                </a:lnTo>
                <a:lnTo>
                  <a:pt x="2452766" y="292741"/>
                </a:lnTo>
                <a:lnTo>
                  <a:pt x="2452766" y="288498"/>
                </a:lnTo>
                <a:lnTo>
                  <a:pt x="2452766" y="271528"/>
                </a:lnTo>
                <a:lnTo>
                  <a:pt x="2452766" y="275770"/>
                </a:lnTo>
                <a:lnTo>
                  <a:pt x="2452766" y="263042"/>
                </a:lnTo>
                <a:lnTo>
                  <a:pt x="2452766" y="267285"/>
                </a:lnTo>
                <a:lnTo>
                  <a:pt x="2457009" y="267285"/>
                </a:lnTo>
                <a:lnTo>
                  <a:pt x="2457009" y="271528"/>
                </a:lnTo>
                <a:lnTo>
                  <a:pt x="2457009" y="267285"/>
                </a:lnTo>
                <a:lnTo>
                  <a:pt x="2457009" y="263042"/>
                </a:lnTo>
                <a:lnTo>
                  <a:pt x="2457009" y="267285"/>
                </a:lnTo>
                <a:lnTo>
                  <a:pt x="2457009" y="271528"/>
                </a:lnTo>
                <a:lnTo>
                  <a:pt x="2457009" y="263042"/>
                </a:lnTo>
                <a:lnTo>
                  <a:pt x="2457009" y="267285"/>
                </a:lnTo>
                <a:lnTo>
                  <a:pt x="2457009" y="271528"/>
                </a:lnTo>
                <a:lnTo>
                  <a:pt x="2457009" y="275770"/>
                </a:lnTo>
                <a:lnTo>
                  <a:pt x="2457009" y="271528"/>
                </a:lnTo>
                <a:lnTo>
                  <a:pt x="2457009" y="267285"/>
                </a:lnTo>
                <a:lnTo>
                  <a:pt x="2457009" y="271528"/>
                </a:lnTo>
                <a:lnTo>
                  <a:pt x="2457009" y="275770"/>
                </a:lnTo>
                <a:lnTo>
                  <a:pt x="2457009" y="271528"/>
                </a:lnTo>
                <a:lnTo>
                  <a:pt x="2457009" y="267285"/>
                </a:lnTo>
                <a:lnTo>
                  <a:pt x="2457009" y="271528"/>
                </a:lnTo>
                <a:lnTo>
                  <a:pt x="2461253" y="275770"/>
                </a:lnTo>
                <a:lnTo>
                  <a:pt x="2461253" y="288498"/>
                </a:lnTo>
                <a:lnTo>
                  <a:pt x="2461253" y="284256"/>
                </a:lnTo>
                <a:lnTo>
                  <a:pt x="2461253" y="292741"/>
                </a:lnTo>
                <a:lnTo>
                  <a:pt x="2461253" y="288498"/>
                </a:lnTo>
                <a:lnTo>
                  <a:pt x="2461253" y="292741"/>
                </a:lnTo>
                <a:lnTo>
                  <a:pt x="2461253" y="288498"/>
                </a:lnTo>
                <a:lnTo>
                  <a:pt x="2461253" y="292741"/>
                </a:lnTo>
                <a:lnTo>
                  <a:pt x="2461253" y="284256"/>
                </a:lnTo>
                <a:lnTo>
                  <a:pt x="2461253" y="296983"/>
                </a:lnTo>
                <a:lnTo>
                  <a:pt x="2461253" y="292741"/>
                </a:lnTo>
                <a:lnTo>
                  <a:pt x="2461253" y="284256"/>
                </a:lnTo>
                <a:lnTo>
                  <a:pt x="2461253" y="288498"/>
                </a:lnTo>
                <a:lnTo>
                  <a:pt x="2461253" y="284256"/>
                </a:lnTo>
                <a:lnTo>
                  <a:pt x="2461253" y="288498"/>
                </a:lnTo>
                <a:lnTo>
                  <a:pt x="2461253" y="284256"/>
                </a:lnTo>
                <a:lnTo>
                  <a:pt x="2465496" y="284256"/>
                </a:lnTo>
                <a:lnTo>
                  <a:pt x="2465496" y="275770"/>
                </a:lnTo>
                <a:lnTo>
                  <a:pt x="2465496" y="280013"/>
                </a:lnTo>
                <a:lnTo>
                  <a:pt x="2465496" y="271528"/>
                </a:lnTo>
                <a:lnTo>
                  <a:pt x="2465496" y="275770"/>
                </a:lnTo>
                <a:lnTo>
                  <a:pt x="2465496" y="267285"/>
                </a:lnTo>
                <a:lnTo>
                  <a:pt x="2465496" y="271528"/>
                </a:lnTo>
                <a:lnTo>
                  <a:pt x="2465496" y="267285"/>
                </a:lnTo>
                <a:lnTo>
                  <a:pt x="2465496" y="271528"/>
                </a:lnTo>
                <a:lnTo>
                  <a:pt x="2465496" y="263042"/>
                </a:lnTo>
                <a:lnTo>
                  <a:pt x="2469740" y="267285"/>
                </a:lnTo>
                <a:lnTo>
                  <a:pt x="2469740" y="263042"/>
                </a:lnTo>
                <a:lnTo>
                  <a:pt x="2469740" y="267285"/>
                </a:lnTo>
                <a:lnTo>
                  <a:pt x="2469740" y="271528"/>
                </a:lnTo>
                <a:lnTo>
                  <a:pt x="2469740" y="267285"/>
                </a:lnTo>
                <a:lnTo>
                  <a:pt x="2469740" y="271528"/>
                </a:lnTo>
                <a:lnTo>
                  <a:pt x="2469740" y="267285"/>
                </a:lnTo>
                <a:lnTo>
                  <a:pt x="2469740" y="271528"/>
                </a:lnTo>
                <a:lnTo>
                  <a:pt x="2469740" y="267285"/>
                </a:lnTo>
                <a:lnTo>
                  <a:pt x="2469740" y="263042"/>
                </a:lnTo>
                <a:lnTo>
                  <a:pt x="2469740" y="267285"/>
                </a:lnTo>
                <a:lnTo>
                  <a:pt x="2473983" y="267285"/>
                </a:lnTo>
                <a:lnTo>
                  <a:pt x="2473983" y="263042"/>
                </a:lnTo>
                <a:lnTo>
                  <a:pt x="2473983" y="271528"/>
                </a:lnTo>
                <a:lnTo>
                  <a:pt x="2473983" y="275770"/>
                </a:lnTo>
                <a:lnTo>
                  <a:pt x="2473983" y="271528"/>
                </a:lnTo>
                <a:lnTo>
                  <a:pt x="2473983" y="263042"/>
                </a:lnTo>
                <a:lnTo>
                  <a:pt x="2473983" y="267285"/>
                </a:lnTo>
                <a:lnTo>
                  <a:pt x="2473983" y="254557"/>
                </a:lnTo>
                <a:lnTo>
                  <a:pt x="2473983" y="258800"/>
                </a:lnTo>
                <a:lnTo>
                  <a:pt x="2473983" y="254557"/>
                </a:lnTo>
                <a:lnTo>
                  <a:pt x="2473983" y="258800"/>
                </a:lnTo>
                <a:lnTo>
                  <a:pt x="2473983" y="254557"/>
                </a:lnTo>
                <a:lnTo>
                  <a:pt x="2478227" y="254557"/>
                </a:lnTo>
                <a:lnTo>
                  <a:pt x="2478227" y="258800"/>
                </a:lnTo>
                <a:lnTo>
                  <a:pt x="2478227" y="263042"/>
                </a:lnTo>
                <a:lnTo>
                  <a:pt x="2478227" y="258800"/>
                </a:lnTo>
                <a:lnTo>
                  <a:pt x="2478227" y="254557"/>
                </a:lnTo>
                <a:lnTo>
                  <a:pt x="2478227" y="258800"/>
                </a:lnTo>
                <a:lnTo>
                  <a:pt x="2478227" y="254557"/>
                </a:lnTo>
                <a:lnTo>
                  <a:pt x="2478227" y="258800"/>
                </a:lnTo>
                <a:lnTo>
                  <a:pt x="2478227" y="254557"/>
                </a:lnTo>
                <a:lnTo>
                  <a:pt x="2478227" y="258800"/>
                </a:lnTo>
                <a:lnTo>
                  <a:pt x="2482470" y="254557"/>
                </a:lnTo>
                <a:lnTo>
                  <a:pt x="2482470" y="258800"/>
                </a:lnTo>
                <a:lnTo>
                  <a:pt x="2482470" y="263042"/>
                </a:lnTo>
                <a:lnTo>
                  <a:pt x="2482470" y="267285"/>
                </a:lnTo>
                <a:lnTo>
                  <a:pt x="2482470" y="258800"/>
                </a:lnTo>
                <a:lnTo>
                  <a:pt x="2482470" y="254557"/>
                </a:lnTo>
                <a:lnTo>
                  <a:pt x="2482470" y="250314"/>
                </a:lnTo>
                <a:lnTo>
                  <a:pt x="2482470" y="254557"/>
                </a:lnTo>
                <a:lnTo>
                  <a:pt x="2486714" y="254557"/>
                </a:lnTo>
                <a:lnTo>
                  <a:pt x="2486714" y="250314"/>
                </a:lnTo>
                <a:lnTo>
                  <a:pt x="2486714" y="246072"/>
                </a:lnTo>
                <a:lnTo>
                  <a:pt x="2486714" y="241829"/>
                </a:lnTo>
                <a:lnTo>
                  <a:pt x="2486714" y="246072"/>
                </a:lnTo>
                <a:lnTo>
                  <a:pt x="2486714" y="241829"/>
                </a:lnTo>
                <a:lnTo>
                  <a:pt x="2486714" y="246072"/>
                </a:lnTo>
                <a:lnTo>
                  <a:pt x="2486714" y="241829"/>
                </a:lnTo>
                <a:lnTo>
                  <a:pt x="2486714" y="246072"/>
                </a:lnTo>
                <a:lnTo>
                  <a:pt x="2486714" y="241829"/>
                </a:lnTo>
                <a:lnTo>
                  <a:pt x="2490957" y="241829"/>
                </a:lnTo>
                <a:lnTo>
                  <a:pt x="2490957" y="237587"/>
                </a:lnTo>
                <a:lnTo>
                  <a:pt x="2490957" y="233344"/>
                </a:lnTo>
                <a:lnTo>
                  <a:pt x="2490957" y="229101"/>
                </a:lnTo>
                <a:lnTo>
                  <a:pt x="2490957" y="233344"/>
                </a:lnTo>
                <a:lnTo>
                  <a:pt x="2490957" y="237587"/>
                </a:lnTo>
                <a:lnTo>
                  <a:pt x="2495201" y="237587"/>
                </a:lnTo>
                <a:lnTo>
                  <a:pt x="2495201" y="233344"/>
                </a:lnTo>
                <a:lnTo>
                  <a:pt x="2495201" y="237587"/>
                </a:lnTo>
                <a:lnTo>
                  <a:pt x="2495201" y="233344"/>
                </a:lnTo>
                <a:lnTo>
                  <a:pt x="2495201" y="237587"/>
                </a:lnTo>
                <a:lnTo>
                  <a:pt x="2495201" y="233344"/>
                </a:lnTo>
                <a:lnTo>
                  <a:pt x="2495201" y="229101"/>
                </a:lnTo>
                <a:lnTo>
                  <a:pt x="2495201" y="233344"/>
                </a:lnTo>
                <a:lnTo>
                  <a:pt x="2495201" y="229101"/>
                </a:lnTo>
                <a:lnTo>
                  <a:pt x="2499445" y="233344"/>
                </a:lnTo>
                <a:lnTo>
                  <a:pt x="2499445" y="229101"/>
                </a:lnTo>
                <a:lnTo>
                  <a:pt x="2499445" y="224859"/>
                </a:lnTo>
                <a:lnTo>
                  <a:pt x="2499445" y="229101"/>
                </a:lnTo>
                <a:lnTo>
                  <a:pt x="2499445" y="224859"/>
                </a:lnTo>
                <a:lnTo>
                  <a:pt x="2499445" y="229101"/>
                </a:lnTo>
                <a:lnTo>
                  <a:pt x="2499445" y="224859"/>
                </a:lnTo>
                <a:lnTo>
                  <a:pt x="2499445" y="229101"/>
                </a:lnTo>
                <a:lnTo>
                  <a:pt x="2499445" y="224859"/>
                </a:lnTo>
                <a:lnTo>
                  <a:pt x="2499445" y="229101"/>
                </a:lnTo>
                <a:lnTo>
                  <a:pt x="2499445" y="224859"/>
                </a:lnTo>
                <a:lnTo>
                  <a:pt x="2499445" y="229101"/>
                </a:lnTo>
                <a:lnTo>
                  <a:pt x="2503688" y="224859"/>
                </a:lnTo>
                <a:lnTo>
                  <a:pt x="2503688" y="220616"/>
                </a:lnTo>
                <a:lnTo>
                  <a:pt x="2503688" y="224859"/>
                </a:lnTo>
                <a:lnTo>
                  <a:pt x="2503688" y="220616"/>
                </a:lnTo>
                <a:lnTo>
                  <a:pt x="2503688" y="224859"/>
                </a:lnTo>
                <a:lnTo>
                  <a:pt x="2503688" y="220616"/>
                </a:lnTo>
                <a:lnTo>
                  <a:pt x="2503688" y="224859"/>
                </a:lnTo>
                <a:lnTo>
                  <a:pt x="2503688" y="220616"/>
                </a:lnTo>
                <a:lnTo>
                  <a:pt x="2503688" y="224859"/>
                </a:lnTo>
                <a:lnTo>
                  <a:pt x="2503688" y="229101"/>
                </a:lnTo>
                <a:lnTo>
                  <a:pt x="2503688" y="224859"/>
                </a:lnTo>
                <a:lnTo>
                  <a:pt x="2503688" y="220616"/>
                </a:lnTo>
                <a:lnTo>
                  <a:pt x="2507932" y="224859"/>
                </a:lnTo>
                <a:lnTo>
                  <a:pt x="2507932" y="220616"/>
                </a:lnTo>
                <a:lnTo>
                  <a:pt x="2507932" y="216373"/>
                </a:lnTo>
                <a:lnTo>
                  <a:pt x="2507932" y="212131"/>
                </a:lnTo>
                <a:lnTo>
                  <a:pt x="2507932" y="216373"/>
                </a:lnTo>
                <a:lnTo>
                  <a:pt x="2507932" y="212131"/>
                </a:lnTo>
                <a:lnTo>
                  <a:pt x="2512175" y="212131"/>
                </a:lnTo>
                <a:lnTo>
                  <a:pt x="2512175" y="207888"/>
                </a:lnTo>
                <a:lnTo>
                  <a:pt x="2512175" y="203646"/>
                </a:lnTo>
                <a:lnTo>
                  <a:pt x="2512175" y="207888"/>
                </a:lnTo>
                <a:lnTo>
                  <a:pt x="2512175" y="203646"/>
                </a:lnTo>
                <a:lnTo>
                  <a:pt x="2516419" y="203646"/>
                </a:lnTo>
                <a:lnTo>
                  <a:pt x="2516419" y="190918"/>
                </a:lnTo>
                <a:lnTo>
                  <a:pt x="2516419" y="195160"/>
                </a:lnTo>
                <a:lnTo>
                  <a:pt x="2516419" y="186675"/>
                </a:lnTo>
                <a:lnTo>
                  <a:pt x="2516419" y="190918"/>
                </a:lnTo>
                <a:lnTo>
                  <a:pt x="2516419" y="203646"/>
                </a:lnTo>
                <a:lnTo>
                  <a:pt x="2516419" y="199403"/>
                </a:lnTo>
                <a:lnTo>
                  <a:pt x="2516419" y="212131"/>
                </a:lnTo>
                <a:lnTo>
                  <a:pt x="2516419" y="207888"/>
                </a:lnTo>
                <a:lnTo>
                  <a:pt x="2516419" y="203646"/>
                </a:lnTo>
                <a:lnTo>
                  <a:pt x="2516419" y="199403"/>
                </a:lnTo>
                <a:lnTo>
                  <a:pt x="2520662" y="199403"/>
                </a:lnTo>
                <a:lnTo>
                  <a:pt x="2520662" y="195160"/>
                </a:lnTo>
                <a:lnTo>
                  <a:pt x="2520662" y="203646"/>
                </a:lnTo>
                <a:lnTo>
                  <a:pt x="2520662" y="190918"/>
                </a:lnTo>
                <a:lnTo>
                  <a:pt x="2520662" y="195160"/>
                </a:lnTo>
                <a:lnTo>
                  <a:pt x="2520662" y="199403"/>
                </a:lnTo>
                <a:lnTo>
                  <a:pt x="2520662" y="207888"/>
                </a:lnTo>
                <a:lnTo>
                  <a:pt x="2520662" y="212131"/>
                </a:lnTo>
                <a:lnTo>
                  <a:pt x="2520662" y="203646"/>
                </a:lnTo>
                <a:lnTo>
                  <a:pt x="2520662" y="207888"/>
                </a:lnTo>
                <a:lnTo>
                  <a:pt x="2520662" y="212131"/>
                </a:lnTo>
                <a:lnTo>
                  <a:pt x="2520662" y="207888"/>
                </a:lnTo>
                <a:lnTo>
                  <a:pt x="2520662" y="203646"/>
                </a:lnTo>
                <a:lnTo>
                  <a:pt x="2520662" y="207888"/>
                </a:lnTo>
                <a:lnTo>
                  <a:pt x="2520662" y="203646"/>
                </a:lnTo>
                <a:lnTo>
                  <a:pt x="2520662" y="207888"/>
                </a:lnTo>
                <a:lnTo>
                  <a:pt x="2520662" y="203646"/>
                </a:lnTo>
                <a:lnTo>
                  <a:pt x="2524906" y="203646"/>
                </a:lnTo>
                <a:lnTo>
                  <a:pt x="2524906" y="199403"/>
                </a:lnTo>
                <a:lnTo>
                  <a:pt x="2524906" y="203646"/>
                </a:lnTo>
                <a:lnTo>
                  <a:pt x="2524906" y="207888"/>
                </a:lnTo>
                <a:lnTo>
                  <a:pt x="2524906" y="203646"/>
                </a:lnTo>
                <a:lnTo>
                  <a:pt x="2524906" y="207888"/>
                </a:lnTo>
                <a:lnTo>
                  <a:pt x="2524906" y="203646"/>
                </a:lnTo>
                <a:lnTo>
                  <a:pt x="2524906" y="199403"/>
                </a:lnTo>
                <a:lnTo>
                  <a:pt x="2524906" y="203646"/>
                </a:lnTo>
                <a:lnTo>
                  <a:pt x="2524906" y="199403"/>
                </a:lnTo>
                <a:lnTo>
                  <a:pt x="2524906" y="195160"/>
                </a:lnTo>
                <a:lnTo>
                  <a:pt x="2529149" y="195160"/>
                </a:lnTo>
                <a:lnTo>
                  <a:pt x="2529149" y="190918"/>
                </a:lnTo>
                <a:lnTo>
                  <a:pt x="2529149" y="195160"/>
                </a:lnTo>
                <a:lnTo>
                  <a:pt x="2529149" y="190918"/>
                </a:lnTo>
                <a:lnTo>
                  <a:pt x="2529149" y="199403"/>
                </a:lnTo>
                <a:lnTo>
                  <a:pt x="2529149" y="195160"/>
                </a:lnTo>
                <a:lnTo>
                  <a:pt x="2529149" y="190918"/>
                </a:lnTo>
                <a:lnTo>
                  <a:pt x="2529149" y="195160"/>
                </a:lnTo>
                <a:lnTo>
                  <a:pt x="2529149" y="190918"/>
                </a:lnTo>
                <a:lnTo>
                  <a:pt x="2529149" y="186675"/>
                </a:lnTo>
                <a:lnTo>
                  <a:pt x="2529149" y="190918"/>
                </a:lnTo>
                <a:lnTo>
                  <a:pt x="2529149" y="186675"/>
                </a:lnTo>
                <a:lnTo>
                  <a:pt x="2533393" y="186675"/>
                </a:lnTo>
                <a:lnTo>
                  <a:pt x="2533393" y="190918"/>
                </a:lnTo>
                <a:lnTo>
                  <a:pt x="2533393" y="186675"/>
                </a:lnTo>
                <a:lnTo>
                  <a:pt x="2533393" y="190918"/>
                </a:lnTo>
                <a:lnTo>
                  <a:pt x="2533393" y="186675"/>
                </a:lnTo>
                <a:lnTo>
                  <a:pt x="2533393" y="182432"/>
                </a:lnTo>
                <a:lnTo>
                  <a:pt x="2533393" y="186675"/>
                </a:lnTo>
                <a:lnTo>
                  <a:pt x="2533393" y="182432"/>
                </a:lnTo>
                <a:lnTo>
                  <a:pt x="2533393" y="178190"/>
                </a:lnTo>
                <a:lnTo>
                  <a:pt x="2533393" y="182432"/>
                </a:lnTo>
                <a:lnTo>
                  <a:pt x="2537636" y="182432"/>
                </a:lnTo>
                <a:lnTo>
                  <a:pt x="2537636" y="199403"/>
                </a:lnTo>
                <a:lnTo>
                  <a:pt x="2537636" y="190918"/>
                </a:lnTo>
                <a:lnTo>
                  <a:pt x="2537636" y="203646"/>
                </a:lnTo>
                <a:lnTo>
                  <a:pt x="2537636" y="199403"/>
                </a:lnTo>
                <a:lnTo>
                  <a:pt x="2537636" y="207888"/>
                </a:lnTo>
                <a:lnTo>
                  <a:pt x="2537636" y="203646"/>
                </a:lnTo>
                <a:lnTo>
                  <a:pt x="2537636" y="195160"/>
                </a:lnTo>
                <a:lnTo>
                  <a:pt x="2537636" y="199403"/>
                </a:lnTo>
                <a:lnTo>
                  <a:pt x="2537636" y="190918"/>
                </a:lnTo>
                <a:lnTo>
                  <a:pt x="2537636" y="199403"/>
                </a:lnTo>
                <a:lnTo>
                  <a:pt x="2537636" y="195160"/>
                </a:lnTo>
                <a:lnTo>
                  <a:pt x="2537636" y="207888"/>
                </a:lnTo>
                <a:lnTo>
                  <a:pt x="2537636" y="203646"/>
                </a:lnTo>
                <a:lnTo>
                  <a:pt x="2541880" y="207888"/>
                </a:lnTo>
                <a:lnTo>
                  <a:pt x="2541880" y="203646"/>
                </a:lnTo>
                <a:lnTo>
                  <a:pt x="2541880" y="195160"/>
                </a:lnTo>
                <a:lnTo>
                  <a:pt x="2541880" y="190918"/>
                </a:lnTo>
                <a:lnTo>
                  <a:pt x="2541880" y="199403"/>
                </a:lnTo>
                <a:lnTo>
                  <a:pt x="2541880" y="207888"/>
                </a:lnTo>
                <a:lnTo>
                  <a:pt x="2541880" y="203646"/>
                </a:lnTo>
                <a:lnTo>
                  <a:pt x="2541880" y="237587"/>
                </a:lnTo>
                <a:lnTo>
                  <a:pt x="2541880" y="224859"/>
                </a:lnTo>
                <a:lnTo>
                  <a:pt x="2541880" y="220616"/>
                </a:lnTo>
                <a:lnTo>
                  <a:pt x="2541880" y="224859"/>
                </a:lnTo>
                <a:lnTo>
                  <a:pt x="2541880" y="207888"/>
                </a:lnTo>
                <a:lnTo>
                  <a:pt x="2546123" y="207888"/>
                </a:lnTo>
                <a:lnTo>
                  <a:pt x="2546123" y="203646"/>
                </a:lnTo>
                <a:lnTo>
                  <a:pt x="2546123" y="207888"/>
                </a:lnTo>
                <a:lnTo>
                  <a:pt x="2546123" y="203646"/>
                </a:lnTo>
                <a:lnTo>
                  <a:pt x="2546123" y="207888"/>
                </a:lnTo>
                <a:lnTo>
                  <a:pt x="2546123" y="203646"/>
                </a:lnTo>
                <a:lnTo>
                  <a:pt x="2546123" y="195160"/>
                </a:lnTo>
                <a:lnTo>
                  <a:pt x="2546123" y="199403"/>
                </a:lnTo>
                <a:lnTo>
                  <a:pt x="2546123" y="190918"/>
                </a:lnTo>
                <a:lnTo>
                  <a:pt x="2546123" y="195160"/>
                </a:lnTo>
                <a:lnTo>
                  <a:pt x="2546123" y="190918"/>
                </a:lnTo>
                <a:lnTo>
                  <a:pt x="2546123" y="195160"/>
                </a:lnTo>
                <a:lnTo>
                  <a:pt x="2546123" y="190918"/>
                </a:lnTo>
                <a:lnTo>
                  <a:pt x="2550367" y="190918"/>
                </a:lnTo>
                <a:lnTo>
                  <a:pt x="2550367" y="186675"/>
                </a:lnTo>
                <a:lnTo>
                  <a:pt x="2550367" y="190918"/>
                </a:lnTo>
                <a:lnTo>
                  <a:pt x="2550367" y="186675"/>
                </a:lnTo>
                <a:lnTo>
                  <a:pt x="2550367" y="190918"/>
                </a:lnTo>
                <a:lnTo>
                  <a:pt x="2550367" y="186675"/>
                </a:lnTo>
                <a:lnTo>
                  <a:pt x="2550367" y="182432"/>
                </a:lnTo>
                <a:lnTo>
                  <a:pt x="2550367" y="178190"/>
                </a:lnTo>
                <a:lnTo>
                  <a:pt x="2550367" y="182432"/>
                </a:lnTo>
                <a:lnTo>
                  <a:pt x="2550367" y="178190"/>
                </a:lnTo>
                <a:lnTo>
                  <a:pt x="2550367" y="182432"/>
                </a:lnTo>
                <a:lnTo>
                  <a:pt x="2554611" y="182432"/>
                </a:lnTo>
                <a:lnTo>
                  <a:pt x="2554611" y="186675"/>
                </a:lnTo>
                <a:lnTo>
                  <a:pt x="2554611" y="182432"/>
                </a:lnTo>
                <a:lnTo>
                  <a:pt x="2554611" y="190918"/>
                </a:lnTo>
                <a:lnTo>
                  <a:pt x="2554611" y="186675"/>
                </a:lnTo>
                <a:lnTo>
                  <a:pt x="2554611" y="195160"/>
                </a:lnTo>
                <a:lnTo>
                  <a:pt x="2554611" y="190918"/>
                </a:lnTo>
                <a:lnTo>
                  <a:pt x="2554611" y="186675"/>
                </a:lnTo>
                <a:lnTo>
                  <a:pt x="2554611" y="182432"/>
                </a:lnTo>
                <a:lnTo>
                  <a:pt x="2554611" y="178190"/>
                </a:lnTo>
                <a:lnTo>
                  <a:pt x="2554611" y="182432"/>
                </a:lnTo>
                <a:lnTo>
                  <a:pt x="2554611" y="178190"/>
                </a:lnTo>
                <a:lnTo>
                  <a:pt x="2558854" y="173947"/>
                </a:lnTo>
                <a:lnTo>
                  <a:pt x="2558854" y="178190"/>
                </a:lnTo>
                <a:lnTo>
                  <a:pt x="2558854" y="186675"/>
                </a:lnTo>
                <a:lnTo>
                  <a:pt x="2558854" y="182432"/>
                </a:lnTo>
                <a:lnTo>
                  <a:pt x="2558854" y="178190"/>
                </a:lnTo>
                <a:lnTo>
                  <a:pt x="2558854" y="182432"/>
                </a:lnTo>
                <a:lnTo>
                  <a:pt x="2558854" y="178190"/>
                </a:lnTo>
                <a:lnTo>
                  <a:pt x="2558854" y="186675"/>
                </a:lnTo>
                <a:lnTo>
                  <a:pt x="2558854" y="182432"/>
                </a:lnTo>
                <a:lnTo>
                  <a:pt x="2558854" y="186675"/>
                </a:lnTo>
                <a:lnTo>
                  <a:pt x="2558854" y="182432"/>
                </a:lnTo>
                <a:lnTo>
                  <a:pt x="2563098" y="186675"/>
                </a:lnTo>
                <a:lnTo>
                  <a:pt x="2563098" y="178190"/>
                </a:lnTo>
                <a:lnTo>
                  <a:pt x="2563098" y="182432"/>
                </a:lnTo>
                <a:lnTo>
                  <a:pt x="2563098" y="173947"/>
                </a:lnTo>
                <a:lnTo>
                  <a:pt x="2563098" y="178190"/>
                </a:lnTo>
                <a:lnTo>
                  <a:pt x="2563098" y="173947"/>
                </a:lnTo>
                <a:lnTo>
                  <a:pt x="2563098" y="178190"/>
                </a:lnTo>
                <a:lnTo>
                  <a:pt x="2563098" y="173947"/>
                </a:lnTo>
                <a:lnTo>
                  <a:pt x="2563098" y="178190"/>
                </a:lnTo>
                <a:lnTo>
                  <a:pt x="2563098" y="182432"/>
                </a:lnTo>
                <a:lnTo>
                  <a:pt x="2563098" y="178190"/>
                </a:lnTo>
                <a:lnTo>
                  <a:pt x="2563098" y="182432"/>
                </a:lnTo>
                <a:lnTo>
                  <a:pt x="2563098" y="173947"/>
                </a:lnTo>
                <a:lnTo>
                  <a:pt x="2567341" y="173947"/>
                </a:lnTo>
                <a:lnTo>
                  <a:pt x="2567341" y="165462"/>
                </a:lnTo>
                <a:lnTo>
                  <a:pt x="2567341" y="169705"/>
                </a:lnTo>
                <a:lnTo>
                  <a:pt x="2567341" y="161219"/>
                </a:lnTo>
                <a:lnTo>
                  <a:pt x="2567341" y="165462"/>
                </a:lnTo>
                <a:lnTo>
                  <a:pt x="2567341" y="161219"/>
                </a:lnTo>
                <a:lnTo>
                  <a:pt x="2571585" y="156977"/>
                </a:lnTo>
                <a:lnTo>
                  <a:pt x="2571585" y="152734"/>
                </a:lnTo>
                <a:lnTo>
                  <a:pt x="2571585" y="156977"/>
                </a:lnTo>
                <a:lnTo>
                  <a:pt x="2571585" y="152734"/>
                </a:lnTo>
                <a:lnTo>
                  <a:pt x="2571585" y="156977"/>
                </a:lnTo>
                <a:lnTo>
                  <a:pt x="2571585" y="152734"/>
                </a:lnTo>
                <a:lnTo>
                  <a:pt x="2571585" y="148491"/>
                </a:lnTo>
                <a:lnTo>
                  <a:pt x="2571585" y="152734"/>
                </a:lnTo>
                <a:lnTo>
                  <a:pt x="2571585" y="156977"/>
                </a:lnTo>
                <a:lnTo>
                  <a:pt x="2571585" y="152734"/>
                </a:lnTo>
                <a:lnTo>
                  <a:pt x="2571585" y="148491"/>
                </a:lnTo>
                <a:lnTo>
                  <a:pt x="2575828" y="144249"/>
                </a:lnTo>
                <a:lnTo>
                  <a:pt x="2575828" y="178190"/>
                </a:lnTo>
                <a:lnTo>
                  <a:pt x="2575828" y="165462"/>
                </a:lnTo>
                <a:lnTo>
                  <a:pt x="2575828" y="173947"/>
                </a:lnTo>
                <a:lnTo>
                  <a:pt x="2575828" y="161219"/>
                </a:lnTo>
                <a:lnTo>
                  <a:pt x="2575828" y="195160"/>
                </a:lnTo>
                <a:lnTo>
                  <a:pt x="2575828" y="182432"/>
                </a:lnTo>
                <a:lnTo>
                  <a:pt x="2575828" y="195160"/>
                </a:lnTo>
                <a:lnTo>
                  <a:pt x="2575828" y="173947"/>
                </a:lnTo>
                <a:lnTo>
                  <a:pt x="2575828" y="161219"/>
                </a:lnTo>
                <a:lnTo>
                  <a:pt x="2575828" y="190918"/>
                </a:lnTo>
                <a:lnTo>
                  <a:pt x="2575828" y="148491"/>
                </a:lnTo>
                <a:lnTo>
                  <a:pt x="2575828" y="156977"/>
                </a:lnTo>
                <a:lnTo>
                  <a:pt x="2575828" y="148491"/>
                </a:lnTo>
                <a:lnTo>
                  <a:pt x="2575828" y="165462"/>
                </a:lnTo>
                <a:lnTo>
                  <a:pt x="2575828" y="161219"/>
                </a:lnTo>
                <a:lnTo>
                  <a:pt x="2575828" y="165462"/>
                </a:lnTo>
                <a:lnTo>
                  <a:pt x="2580072" y="148491"/>
                </a:lnTo>
                <a:lnTo>
                  <a:pt x="2580072" y="131521"/>
                </a:lnTo>
                <a:lnTo>
                  <a:pt x="2580072" y="135764"/>
                </a:lnTo>
                <a:lnTo>
                  <a:pt x="2580072" y="127278"/>
                </a:lnTo>
                <a:lnTo>
                  <a:pt x="2580072" y="140006"/>
                </a:lnTo>
                <a:lnTo>
                  <a:pt x="2580072" y="123036"/>
                </a:lnTo>
                <a:lnTo>
                  <a:pt x="2580072" y="131521"/>
                </a:lnTo>
                <a:lnTo>
                  <a:pt x="2580072" y="127278"/>
                </a:lnTo>
                <a:lnTo>
                  <a:pt x="2580072" y="131521"/>
                </a:lnTo>
                <a:lnTo>
                  <a:pt x="2580072" y="123036"/>
                </a:lnTo>
                <a:lnTo>
                  <a:pt x="2580072" y="131521"/>
                </a:lnTo>
                <a:lnTo>
                  <a:pt x="2580072" y="118793"/>
                </a:lnTo>
                <a:lnTo>
                  <a:pt x="2580072" y="123036"/>
                </a:lnTo>
                <a:lnTo>
                  <a:pt x="2580072" y="118793"/>
                </a:lnTo>
                <a:lnTo>
                  <a:pt x="2580072" y="123036"/>
                </a:lnTo>
                <a:lnTo>
                  <a:pt x="2580072" y="114550"/>
                </a:lnTo>
                <a:lnTo>
                  <a:pt x="2584315" y="110308"/>
                </a:lnTo>
                <a:lnTo>
                  <a:pt x="2584315" y="97580"/>
                </a:lnTo>
                <a:lnTo>
                  <a:pt x="2584315" y="114550"/>
                </a:lnTo>
                <a:lnTo>
                  <a:pt x="2584315" y="110308"/>
                </a:lnTo>
                <a:lnTo>
                  <a:pt x="2584315" y="106065"/>
                </a:lnTo>
                <a:lnTo>
                  <a:pt x="2584315" y="110308"/>
                </a:lnTo>
                <a:lnTo>
                  <a:pt x="2584315" y="106065"/>
                </a:lnTo>
                <a:lnTo>
                  <a:pt x="2584315" y="114550"/>
                </a:lnTo>
                <a:lnTo>
                  <a:pt x="2584315" y="110308"/>
                </a:lnTo>
                <a:lnTo>
                  <a:pt x="2584315" y="101823"/>
                </a:lnTo>
                <a:lnTo>
                  <a:pt x="2584315" y="106065"/>
                </a:lnTo>
                <a:lnTo>
                  <a:pt x="2584315" y="101823"/>
                </a:lnTo>
                <a:lnTo>
                  <a:pt x="2584315" y="106065"/>
                </a:lnTo>
                <a:lnTo>
                  <a:pt x="2584315" y="93337"/>
                </a:lnTo>
                <a:lnTo>
                  <a:pt x="2584315" y="97580"/>
                </a:lnTo>
                <a:lnTo>
                  <a:pt x="2588559" y="97580"/>
                </a:lnTo>
                <a:lnTo>
                  <a:pt x="2588559" y="84852"/>
                </a:lnTo>
                <a:lnTo>
                  <a:pt x="2588559" y="89095"/>
                </a:lnTo>
                <a:lnTo>
                  <a:pt x="2588559" y="72124"/>
                </a:lnTo>
                <a:lnTo>
                  <a:pt x="2588559" y="80609"/>
                </a:lnTo>
                <a:lnTo>
                  <a:pt x="2588559" y="89095"/>
                </a:lnTo>
                <a:lnTo>
                  <a:pt x="2588559" y="84852"/>
                </a:lnTo>
                <a:lnTo>
                  <a:pt x="2588559" y="89095"/>
                </a:lnTo>
                <a:lnTo>
                  <a:pt x="2588559" y="84852"/>
                </a:lnTo>
                <a:lnTo>
                  <a:pt x="2588559" y="89095"/>
                </a:lnTo>
                <a:lnTo>
                  <a:pt x="2592802" y="89095"/>
                </a:lnTo>
                <a:lnTo>
                  <a:pt x="2592802" y="93337"/>
                </a:lnTo>
                <a:lnTo>
                  <a:pt x="2592802" y="97580"/>
                </a:lnTo>
                <a:lnTo>
                  <a:pt x="2592802" y="93337"/>
                </a:lnTo>
                <a:lnTo>
                  <a:pt x="2592802" y="84852"/>
                </a:lnTo>
                <a:lnTo>
                  <a:pt x="2592802" y="89095"/>
                </a:lnTo>
                <a:lnTo>
                  <a:pt x="2592802" y="84852"/>
                </a:lnTo>
                <a:lnTo>
                  <a:pt x="2592802" y="89095"/>
                </a:lnTo>
                <a:lnTo>
                  <a:pt x="2592802" y="76367"/>
                </a:lnTo>
                <a:lnTo>
                  <a:pt x="2592802" y="84852"/>
                </a:lnTo>
                <a:lnTo>
                  <a:pt x="2592802" y="80609"/>
                </a:lnTo>
                <a:lnTo>
                  <a:pt x="2592802" y="93337"/>
                </a:lnTo>
                <a:lnTo>
                  <a:pt x="2592802" y="72124"/>
                </a:lnTo>
                <a:lnTo>
                  <a:pt x="2592802" y="76367"/>
                </a:lnTo>
                <a:lnTo>
                  <a:pt x="2592802" y="72124"/>
                </a:lnTo>
                <a:lnTo>
                  <a:pt x="2592802" y="76367"/>
                </a:lnTo>
                <a:lnTo>
                  <a:pt x="2597046" y="72124"/>
                </a:lnTo>
                <a:lnTo>
                  <a:pt x="2597046" y="67882"/>
                </a:lnTo>
                <a:lnTo>
                  <a:pt x="2597046" y="72124"/>
                </a:lnTo>
                <a:lnTo>
                  <a:pt x="2597046" y="67882"/>
                </a:lnTo>
                <a:lnTo>
                  <a:pt x="2597046" y="63639"/>
                </a:lnTo>
                <a:lnTo>
                  <a:pt x="2597046" y="67882"/>
                </a:lnTo>
                <a:lnTo>
                  <a:pt x="2597046" y="63639"/>
                </a:lnTo>
                <a:lnTo>
                  <a:pt x="2597046" y="67882"/>
                </a:lnTo>
                <a:lnTo>
                  <a:pt x="2597046" y="59396"/>
                </a:lnTo>
                <a:lnTo>
                  <a:pt x="2597046" y="63639"/>
                </a:lnTo>
                <a:lnTo>
                  <a:pt x="2597046" y="59396"/>
                </a:lnTo>
                <a:lnTo>
                  <a:pt x="2597046" y="63639"/>
                </a:lnTo>
                <a:lnTo>
                  <a:pt x="2597046" y="59396"/>
                </a:lnTo>
                <a:lnTo>
                  <a:pt x="2601289" y="55154"/>
                </a:lnTo>
                <a:lnTo>
                  <a:pt x="2601289" y="59396"/>
                </a:lnTo>
                <a:lnTo>
                  <a:pt x="2601289" y="55154"/>
                </a:lnTo>
                <a:lnTo>
                  <a:pt x="2601289" y="59396"/>
                </a:lnTo>
                <a:lnTo>
                  <a:pt x="2601289" y="63639"/>
                </a:lnTo>
                <a:lnTo>
                  <a:pt x="2601289" y="59396"/>
                </a:lnTo>
                <a:lnTo>
                  <a:pt x="2601289" y="55154"/>
                </a:lnTo>
                <a:lnTo>
                  <a:pt x="2601289" y="50911"/>
                </a:lnTo>
                <a:lnTo>
                  <a:pt x="2601289" y="46669"/>
                </a:lnTo>
                <a:lnTo>
                  <a:pt x="2601289" y="50911"/>
                </a:lnTo>
                <a:lnTo>
                  <a:pt x="2601289" y="46669"/>
                </a:lnTo>
                <a:lnTo>
                  <a:pt x="2601289" y="55154"/>
                </a:lnTo>
                <a:lnTo>
                  <a:pt x="2601289" y="50911"/>
                </a:lnTo>
                <a:lnTo>
                  <a:pt x="2601289" y="55154"/>
                </a:lnTo>
                <a:lnTo>
                  <a:pt x="2605533" y="59396"/>
                </a:lnTo>
                <a:lnTo>
                  <a:pt x="2605533" y="46669"/>
                </a:lnTo>
                <a:lnTo>
                  <a:pt x="2605533" y="50911"/>
                </a:lnTo>
                <a:lnTo>
                  <a:pt x="2605533" y="46669"/>
                </a:lnTo>
                <a:lnTo>
                  <a:pt x="2605533" y="50911"/>
                </a:lnTo>
                <a:lnTo>
                  <a:pt x="2605533" y="33941"/>
                </a:lnTo>
                <a:lnTo>
                  <a:pt x="2605533" y="38183"/>
                </a:lnTo>
                <a:lnTo>
                  <a:pt x="2605533" y="33941"/>
                </a:lnTo>
                <a:lnTo>
                  <a:pt x="2609776" y="33941"/>
                </a:lnTo>
                <a:lnTo>
                  <a:pt x="2609776" y="29698"/>
                </a:lnTo>
                <a:lnTo>
                  <a:pt x="2609776" y="33941"/>
                </a:lnTo>
                <a:lnTo>
                  <a:pt x="2609776" y="29698"/>
                </a:lnTo>
                <a:lnTo>
                  <a:pt x="2609776" y="33941"/>
                </a:lnTo>
                <a:lnTo>
                  <a:pt x="2609776" y="38183"/>
                </a:lnTo>
                <a:lnTo>
                  <a:pt x="2609776" y="33941"/>
                </a:lnTo>
                <a:lnTo>
                  <a:pt x="2609776" y="38183"/>
                </a:lnTo>
                <a:lnTo>
                  <a:pt x="2609776" y="33941"/>
                </a:lnTo>
                <a:lnTo>
                  <a:pt x="2609776" y="29698"/>
                </a:lnTo>
                <a:lnTo>
                  <a:pt x="2609776" y="33941"/>
                </a:lnTo>
                <a:lnTo>
                  <a:pt x="2609776" y="29698"/>
                </a:lnTo>
                <a:lnTo>
                  <a:pt x="2609776" y="33941"/>
                </a:lnTo>
                <a:lnTo>
                  <a:pt x="2609776" y="29698"/>
                </a:lnTo>
                <a:lnTo>
                  <a:pt x="2609776" y="33941"/>
                </a:lnTo>
                <a:lnTo>
                  <a:pt x="2609776" y="29698"/>
                </a:lnTo>
                <a:lnTo>
                  <a:pt x="2614020" y="29698"/>
                </a:lnTo>
                <a:lnTo>
                  <a:pt x="2614020" y="21213"/>
                </a:lnTo>
                <a:lnTo>
                  <a:pt x="2614020" y="25455"/>
                </a:lnTo>
                <a:lnTo>
                  <a:pt x="2614020" y="21213"/>
                </a:lnTo>
                <a:lnTo>
                  <a:pt x="2614020" y="29698"/>
                </a:lnTo>
                <a:lnTo>
                  <a:pt x="2614020" y="25455"/>
                </a:lnTo>
                <a:lnTo>
                  <a:pt x="2614020" y="21213"/>
                </a:lnTo>
                <a:lnTo>
                  <a:pt x="2614020" y="16970"/>
                </a:lnTo>
                <a:lnTo>
                  <a:pt x="2614020" y="21213"/>
                </a:lnTo>
                <a:lnTo>
                  <a:pt x="2614020" y="16970"/>
                </a:lnTo>
                <a:lnTo>
                  <a:pt x="2614020" y="21213"/>
                </a:lnTo>
                <a:lnTo>
                  <a:pt x="2614020" y="16970"/>
                </a:lnTo>
                <a:lnTo>
                  <a:pt x="2614020" y="21213"/>
                </a:lnTo>
                <a:lnTo>
                  <a:pt x="2614020" y="16970"/>
                </a:lnTo>
                <a:lnTo>
                  <a:pt x="2618264" y="16970"/>
                </a:lnTo>
                <a:lnTo>
                  <a:pt x="2618264" y="21213"/>
                </a:lnTo>
                <a:lnTo>
                  <a:pt x="2618264" y="16970"/>
                </a:lnTo>
                <a:lnTo>
                  <a:pt x="2618264" y="12727"/>
                </a:lnTo>
                <a:lnTo>
                  <a:pt x="2618264" y="16970"/>
                </a:lnTo>
                <a:lnTo>
                  <a:pt x="2618264" y="12727"/>
                </a:lnTo>
                <a:lnTo>
                  <a:pt x="2618264" y="16970"/>
                </a:lnTo>
                <a:lnTo>
                  <a:pt x="2618264" y="21213"/>
                </a:lnTo>
                <a:lnTo>
                  <a:pt x="2618264" y="16970"/>
                </a:lnTo>
                <a:lnTo>
                  <a:pt x="2618264" y="21213"/>
                </a:lnTo>
                <a:lnTo>
                  <a:pt x="2618264" y="25455"/>
                </a:lnTo>
                <a:lnTo>
                  <a:pt x="2618264" y="21213"/>
                </a:lnTo>
                <a:lnTo>
                  <a:pt x="2618264" y="25455"/>
                </a:lnTo>
                <a:lnTo>
                  <a:pt x="2618264" y="21213"/>
                </a:lnTo>
                <a:lnTo>
                  <a:pt x="2622507" y="21213"/>
                </a:lnTo>
                <a:lnTo>
                  <a:pt x="2622507" y="8485"/>
                </a:lnTo>
                <a:lnTo>
                  <a:pt x="2622507" y="12727"/>
                </a:lnTo>
                <a:lnTo>
                  <a:pt x="2622507" y="4242"/>
                </a:lnTo>
                <a:lnTo>
                  <a:pt x="2622507" y="8485"/>
                </a:lnTo>
                <a:lnTo>
                  <a:pt x="2622507" y="4242"/>
                </a:lnTo>
                <a:lnTo>
                  <a:pt x="2622507" y="8485"/>
                </a:lnTo>
                <a:lnTo>
                  <a:pt x="2622507" y="12727"/>
                </a:lnTo>
                <a:lnTo>
                  <a:pt x="2622507" y="8485"/>
                </a:lnTo>
                <a:lnTo>
                  <a:pt x="2622507" y="12727"/>
                </a:lnTo>
                <a:lnTo>
                  <a:pt x="2626751" y="8485"/>
                </a:lnTo>
                <a:lnTo>
                  <a:pt x="2626751" y="4242"/>
                </a:lnTo>
                <a:lnTo>
                  <a:pt x="2626751" y="8485"/>
                </a:lnTo>
                <a:lnTo>
                  <a:pt x="2626751" y="4242"/>
                </a:lnTo>
                <a:lnTo>
                  <a:pt x="2626751" y="8485"/>
                </a:lnTo>
                <a:lnTo>
                  <a:pt x="2626751" y="0"/>
                </a:lnTo>
                <a:lnTo>
                  <a:pt x="2626751" y="4242"/>
                </a:lnTo>
                <a:lnTo>
                  <a:pt x="2626751" y="0"/>
                </a:lnTo>
                <a:lnTo>
                  <a:pt x="2626751" y="4242"/>
                </a:lnTo>
                <a:lnTo>
                  <a:pt x="2626751" y="25455"/>
                </a:lnTo>
                <a:lnTo>
                  <a:pt x="2626751" y="16970"/>
                </a:lnTo>
                <a:lnTo>
                  <a:pt x="2630994" y="12727"/>
                </a:lnTo>
                <a:lnTo>
                  <a:pt x="2630994" y="8485"/>
                </a:lnTo>
                <a:lnTo>
                  <a:pt x="2630994" y="16970"/>
                </a:lnTo>
                <a:lnTo>
                  <a:pt x="2630994" y="12727"/>
                </a:lnTo>
                <a:lnTo>
                  <a:pt x="2630994" y="16970"/>
                </a:lnTo>
                <a:lnTo>
                  <a:pt x="2630994" y="12727"/>
                </a:lnTo>
                <a:lnTo>
                  <a:pt x="2630994" y="8485"/>
                </a:lnTo>
                <a:lnTo>
                  <a:pt x="2630994" y="12727"/>
                </a:lnTo>
                <a:lnTo>
                  <a:pt x="2630994" y="21213"/>
                </a:lnTo>
                <a:lnTo>
                  <a:pt x="2630994" y="16970"/>
                </a:lnTo>
                <a:lnTo>
                  <a:pt x="2630994" y="29698"/>
                </a:lnTo>
                <a:lnTo>
                  <a:pt x="2630994" y="21213"/>
                </a:lnTo>
                <a:lnTo>
                  <a:pt x="2630994" y="25455"/>
                </a:lnTo>
                <a:lnTo>
                  <a:pt x="2630994" y="21213"/>
                </a:lnTo>
                <a:lnTo>
                  <a:pt x="2630994" y="33941"/>
                </a:lnTo>
                <a:lnTo>
                  <a:pt x="2630994" y="25455"/>
                </a:lnTo>
                <a:lnTo>
                  <a:pt x="2630994" y="29698"/>
                </a:lnTo>
                <a:lnTo>
                  <a:pt x="2630994" y="33941"/>
                </a:lnTo>
                <a:lnTo>
                  <a:pt x="2630994" y="29698"/>
                </a:lnTo>
                <a:lnTo>
                  <a:pt x="2630994" y="12727"/>
                </a:lnTo>
                <a:lnTo>
                  <a:pt x="2630994" y="16970"/>
                </a:lnTo>
                <a:lnTo>
                  <a:pt x="2630994" y="12727"/>
                </a:lnTo>
                <a:lnTo>
                  <a:pt x="2635238" y="8485"/>
                </a:lnTo>
                <a:lnTo>
                  <a:pt x="2635238" y="12727"/>
                </a:lnTo>
                <a:lnTo>
                  <a:pt x="2635238" y="8485"/>
                </a:lnTo>
                <a:lnTo>
                  <a:pt x="2635238" y="12727"/>
                </a:lnTo>
                <a:lnTo>
                  <a:pt x="2635238" y="16970"/>
                </a:lnTo>
                <a:lnTo>
                  <a:pt x="2635238" y="12727"/>
                </a:lnTo>
                <a:lnTo>
                  <a:pt x="2635238" y="21213"/>
                </a:lnTo>
                <a:lnTo>
                  <a:pt x="2635238" y="16970"/>
                </a:lnTo>
                <a:lnTo>
                  <a:pt x="2635238" y="21213"/>
                </a:lnTo>
                <a:lnTo>
                  <a:pt x="2635238" y="16970"/>
                </a:lnTo>
                <a:lnTo>
                  <a:pt x="2635238" y="33941"/>
                </a:lnTo>
                <a:lnTo>
                  <a:pt x="2635238" y="25455"/>
                </a:lnTo>
                <a:lnTo>
                  <a:pt x="2635238" y="33941"/>
                </a:lnTo>
                <a:lnTo>
                  <a:pt x="2635238" y="25455"/>
                </a:lnTo>
                <a:lnTo>
                  <a:pt x="2635238" y="46669"/>
                </a:lnTo>
                <a:lnTo>
                  <a:pt x="2635238" y="42426"/>
                </a:lnTo>
              </a:path>
            </a:pathLst>
          </a:custGeom>
          <a:ln w="12728">
            <a:solidFill>
              <a:srgbClr val="00AFEF"/>
            </a:solidFill>
          </a:ln>
        </p:spPr>
        <p:txBody>
          <a:bodyPr wrap="square" lIns="0" tIns="0" rIns="0" bIns="0" rtlCol="0"/>
          <a:lstStyle/>
          <a:p>
            <a:endParaRPr/>
          </a:p>
        </p:txBody>
      </p:sp>
      <p:sp>
        <p:nvSpPr>
          <p:cNvPr id="12" name="object 12"/>
          <p:cNvSpPr/>
          <p:nvPr/>
        </p:nvSpPr>
        <p:spPr>
          <a:xfrm>
            <a:off x="797795" y="2190271"/>
            <a:ext cx="2635885" cy="1765300"/>
          </a:xfrm>
          <a:custGeom>
            <a:avLst/>
            <a:gdLst/>
            <a:ahLst/>
            <a:cxnLst/>
            <a:rect l="l" t="t" r="r" b="b"/>
            <a:pathLst>
              <a:path w="2635885" h="1765300">
                <a:moveTo>
                  <a:pt x="0" y="1417038"/>
                </a:moveTo>
                <a:lnTo>
                  <a:pt x="0" y="1412795"/>
                </a:lnTo>
                <a:lnTo>
                  <a:pt x="0" y="1417038"/>
                </a:lnTo>
                <a:lnTo>
                  <a:pt x="0" y="1421280"/>
                </a:lnTo>
                <a:lnTo>
                  <a:pt x="0" y="1417038"/>
                </a:lnTo>
                <a:lnTo>
                  <a:pt x="0" y="1421280"/>
                </a:lnTo>
                <a:lnTo>
                  <a:pt x="0" y="1417038"/>
                </a:lnTo>
                <a:lnTo>
                  <a:pt x="0" y="1412795"/>
                </a:lnTo>
                <a:lnTo>
                  <a:pt x="0" y="1417038"/>
                </a:lnTo>
                <a:lnTo>
                  <a:pt x="0" y="1412795"/>
                </a:lnTo>
                <a:lnTo>
                  <a:pt x="0" y="1417038"/>
                </a:lnTo>
                <a:lnTo>
                  <a:pt x="4243" y="1417038"/>
                </a:lnTo>
                <a:lnTo>
                  <a:pt x="4243" y="1421280"/>
                </a:lnTo>
                <a:lnTo>
                  <a:pt x="4243" y="1425523"/>
                </a:lnTo>
                <a:lnTo>
                  <a:pt x="4243" y="1421280"/>
                </a:lnTo>
                <a:lnTo>
                  <a:pt x="4243" y="1408553"/>
                </a:lnTo>
                <a:lnTo>
                  <a:pt x="4243" y="1412795"/>
                </a:lnTo>
                <a:lnTo>
                  <a:pt x="4243" y="1395825"/>
                </a:lnTo>
                <a:lnTo>
                  <a:pt x="4243" y="1400067"/>
                </a:lnTo>
                <a:lnTo>
                  <a:pt x="4243" y="1395825"/>
                </a:lnTo>
                <a:lnTo>
                  <a:pt x="8487" y="1391582"/>
                </a:lnTo>
                <a:lnTo>
                  <a:pt x="8487" y="1395825"/>
                </a:lnTo>
                <a:lnTo>
                  <a:pt x="8487" y="1391582"/>
                </a:lnTo>
                <a:lnTo>
                  <a:pt x="8487" y="1395825"/>
                </a:lnTo>
                <a:lnTo>
                  <a:pt x="8487" y="1391582"/>
                </a:lnTo>
                <a:lnTo>
                  <a:pt x="8487" y="1387339"/>
                </a:lnTo>
                <a:lnTo>
                  <a:pt x="8487" y="1391582"/>
                </a:lnTo>
                <a:lnTo>
                  <a:pt x="8487" y="1387339"/>
                </a:lnTo>
                <a:lnTo>
                  <a:pt x="8487" y="1395825"/>
                </a:lnTo>
                <a:lnTo>
                  <a:pt x="8487" y="1391582"/>
                </a:lnTo>
                <a:lnTo>
                  <a:pt x="8487" y="1387339"/>
                </a:lnTo>
                <a:lnTo>
                  <a:pt x="8487" y="1383097"/>
                </a:lnTo>
                <a:lnTo>
                  <a:pt x="8487" y="1378854"/>
                </a:lnTo>
                <a:lnTo>
                  <a:pt x="8487" y="1383097"/>
                </a:lnTo>
                <a:lnTo>
                  <a:pt x="8487" y="1378854"/>
                </a:lnTo>
                <a:lnTo>
                  <a:pt x="8487" y="1383097"/>
                </a:lnTo>
                <a:lnTo>
                  <a:pt x="8487" y="1387339"/>
                </a:lnTo>
                <a:lnTo>
                  <a:pt x="8487" y="1391582"/>
                </a:lnTo>
                <a:lnTo>
                  <a:pt x="8487" y="1387339"/>
                </a:lnTo>
                <a:lnTo>
                  <a:pt x="12730" y="1383097"/>
                </a:lnTo>
                <a:lnTo>
                  <a:pt x="12730" y="1387339"/>
                </a:lnTo>
                <a:lnTo>
                  <a:pt x="12730" y="1383097"/>
                </a:lnTo>
                <a:lnTo>
                  <a:pt x="12730" y="1387339"/>
                </a:lnTo>
                <a:lnTo>
                  <a:pt x="12730" y="1391582"/>
                </a:lnTo>
                <a:lnTo>
                  <a:pt x="12730" y="1400067"/>
                </a:lnTo>
                <a:lnTo>
                  <a:pt x="12730" y="1404310"/>
                </a:lnTo>
                <a:lnTo>
                  <a:pt x="12730" y="1400067"/>
                </a:lnTo>
                <a:lnTo>
                  <a:pt x="12730" y="1395825"/>
                </a:lnTo>
                <a:lnTo>
                  <a:pt x="12730" y="1400067"/>
                </a:lnTo>
                <a:lnTo>
                  <a:pt x="12730" y="1404310"/>
                </a:lnTo>
                <a:lnTo>
                  <a:pt x="12730" y="1400067"/>
                </a:lnTo>
                <a:lnTo>
                  <a:pt x="12730" y="1391582"/>
                </a:lnTo>
                <a:lnTo>
                  <a:pt x="12730" y="1400067"/>
                </a:lnTo>
                <a:lnTo>
                  <a:pt x="12730" y="1395825"/>
                </a:lnTo>
                <a:lnTo>
                  <a:pt x="12730" y="1400067"/>
                </a:lnTo>
                <a:lnTo>
                  <a:pt x="12730" y="1395825"/>
                </a:lnTo>
                <a:lnTo>
                  <a:pt x="16974" y="1395825"/>
                </a:lnTo>
                <a:lnTo>
                  <a:pt x="16974" y="1391582"/>
                </a:lnTo>
                <a:lnTo>
                  <a:pt x="16974" y="1387339"/>
                </a:lnTo>
                <a:lnTo>
                  <a:pt x="16974" y="1391582"/>
                </a:lnTo>
                <a:lnTo>
                  <a:pt x="16974" y="1395825"/>
                </a:lnTo>
                <a:lnTo>
                  <a:pt x="16974" y="1391582"/>
                </a:lnTo>
                <a:lnTo>
                  <a:pt x="16974" y="1370369"/>
                </a:lnTo>
                <a:lnTo>
                  <a:pt x="21217" y="1370369"/>
                </a:lnTo>
                <a:lnTo>
                  <a:pt x="21217" y="1366126"/>
                </a:lnTo>
                <a:lnTo>
                  <a:pt x="21217" y="1370369"/>
                </a:lnTo>
                <a:lnTo>
                  <a:pt x="21217" y="1366126"/>
                </a:lnTo>
                <a:lnTo>
                  <a:pt x="21217" y="1370369"/>
                </a:lnTo>
                <a:lnTo>
                  <a:pt x="21217" y="1366126"/>
                </a:lnTo>
                <a:lnTo>
                  <a:pt x="21217" y="1370369"/>
                </a:lnTo>
                <a:lnTo>
                  <a:pt x="21217" y="1366126"/>
                </a:lnTo>
                <a:lnTo>
                  <a:pt x="21217" y="1357641"/>
                </a:lnTo>
                <a:lnTo>
                  <a:pt x="21217" y="1361884"/>
                </a:lnTo>
                <a:lnTo>
                  <a:pt x="21217" y="1353398"/>
                </a:lnTo>
                <a:lnTo>
                  <a:pt x="25461" y="1353398"/>
                </a:lnTo>
                <a:lnTo>
                  <a:pt x="25461" y="1340671"/>
                </a:lnTo>
                <a:lnTo>
                  <a:pt x="25461" y="1344913"/>
                </a:lnTo>
                <a:lnTo>
                  <a:pt x="25461" y="1336428"/>
                </a:lnTo>
                <a:lnTo>
                  <a:pt x="25461" y="1357641"/>
                </a:lnTo>
                <a:lnTo>
                  <a:pt x="25461" y="1353398"/>
                </a:lnTo>
                <a:lnTo>
                  <a:pt x="25461" y="1340671"/>
                </a:lnTo>
                <a:lnTo>
                  <a:pt x="25461" y="1344913"/>
                </a:lnTo>
                <a:lnTo>
                  <a:pt x="25461" y="1332185"/>
                </a:lnTo>
                <a:lnTo>
                  <a:pt x="29705" y="1327943"/>
                </a:lnTo>
                <a:lnTo>
                  <a:pt x="29705" y="1336428"/>
                </a:lnTo>
                <a:lnTo>
                  <a:pt x="29705" y="1332185"/>
                </a:lnTo>
                <a:lnTo>
                  <a:pt x="29705" y="1336428"/>
                </a:lnTo>
                <a:lnTo>
                  <a:pt x="29705" y="1332185"/>
                </a:lnTo>
                <a:lnTo>
                  <a:pt x="29705" y="1323700"/>
                </a:lnTo>
                <a:lnTo>
                  <a:pt x="29705" y="1327943"/>
                </a:lnTo>
                <a:lnTo>
                  <a:pt x="29705" y="1319457"/>
                </a:lnTo>
                <a:lnTo>
                  <a:pt x="29705" y="1323700"/>
                </a:lnTo>
                <a:lnTo>
                  <a:pt x="29705" y="1332185"/>
                </a:lnTo>
                <a:lnTo>
                  <a:pt x="29705" y="1327943"/>
                </a:lnTo>
                <a:lnTo>
                  <a:pt x="29705" y="1332185"/>
                </a:lnTo>
                <a:lnTo>
                  <a:pt x="29705" y="1327943"/>
                </a:lnTo>
                <a:lnTo>
                  <a:pt x="33948" y="1327943"/>
                </a:lnTo>
                <a:lnTo>
                  <a:pt x="33948" y="1319457"/>
                </a:lnTo>
                <a:lnTo>
                  <a:pt x="33948" y="1327943"/>
                </a:lnTo>
                <a:lnTo>
                  <a:pt x="33948" y="1323700"/>
                </a:lnTo>
                <a:lnTo>
                  <a:pt x="33948" y="1327943"/>
                </a:lnTo>
                <a:lnTo>
                  <a:pt x="33948" y="1315215"/>
                </a:lnTo>
                <a:lnTo>
                  <a:pt x="33948" y="1319457"/>
                </a:lnTo>
                <a:lnTo>
                  <a:pt x="33948" y="1323700"/>
                </a:lnTo>
                <a:lnTo>
                  <a:pt x="33948" y="1332185"/>
                </a:lnTo>
                <a:lnTo>
                  <a:pt x="33948" y="1327943"/>
                </a:lnTo>
                <a:lnTo>
                  <a:pt x="33948" y="1323700"/>
                </a:lnTo>
                <a:lnTo>
                  <a:pt x="33948" y="1327943"/>
                </a:lnTo>
                <a:lnTo>
                  <a:pt x="33948" y="1323700"/>
                </a:lnTo>
                <a:lnTo>
                  <a:pt x="33948" y="1327943"/>
                </a:lnTo>
                <a:lnTo>
                  <a:pt x="33948" y="1323700"/>
                </a:lnTo>
                <a:lnTo>
                  <a:pt x="33948" y="1332185"/>
                </a:lnTo>
                <a:lnTo>
                  <a:pt x="33948" y="1327943"/>
                </a:lnTo>
                <a:lnTo>
                  <a:pt x="33948" y="1323700"/>
                </a:lnTo>
                <a:lnTo>
                  <a:pt x="33948" y="1319457"/>
                </a:lnTo>
                <a:lnTo>
                  <a:pt x="38192" y="1319457"/>
                </a:lnTo>
                <a:lnTo>
                  <a:pt x="38192" y="1323700"/>
                </a:lnTo>
                <a:lnTo>
                  <a:pt x="38192" y="1319457"/>
                </a:lnTo>
                <a:lnTo>
                  <a:pt x="38192" y="1315215"/>
                </a:lnTo>
                <a:lnTo>
                  <a:pt x="38192" y="1319457"/>
                </a:lnTo>
                <a:lnTo>
                  <a:pt x="38192" y="1315215"/>
                </a:lnTo>
                <a:lnTo>
                  <a:pt x="38192" y="1323700"/>
                </a:lnTo>
                <a:lnTo>
                  <a:pt x="38192" y="1319457"/>
                </a:lnTo>
                <a:lnTo>
                  <a:pt x="38192" y="1327943"/>
                </a:lnTo>
                <a:lnTo>
                  <a:pt x="38192" y="1323700"/>
                </a:lnTo>
                <a:lnTo>
                  <a:pt x="38192" y="1336428"/>
                </a:lnTo>
                <a:lnTo>
                  <a:pt x="38192" y="1332185"/>
                </a:lnTo>
                <a:lnTo>
                  <a:pt x="38192" y="1319457"/>
                </a:lnTo>
                <a:lnTo>
                  <a:pt x="38192" y="1323700"/>
                </a:lnTo>
                <a:lnTo>
                  <a:pt x="38192" y="1319457"/>
                </a:lnTo>
                <a:lnTo>
                  <a:pt x="42435" y="1315215"/>
                </a:lnTo>
                <a:lnTo>
                  <a:pt x="42435" y="1294002"/>
                </a:lnTo>
                <a:lnTo>
                  <a:pt x="42435" y="1298244"/>
                </a:lnTo>
                <a:lnTo>
                  <a:pt x="42435" y="1289759"/>
                </a:lnTo>
                <a:lnTo>
                  <a:pt x="42435" y="1298244"/>
                </a:lnTo>
                <a:lnTo>
                  <a:pt x="42435" y="1285516"/>
                </a:lnTo>
                <a:lnTo>
                  <a:pt x="42435" y="1289759"/>
                </a:lnTo>
                <a:lnTo>
                  <a:pt x="42435" y="1285516"/>
                </a:lnTo>
                <a:lnTo>
                  <a:pt x="42435" y="1294002"/>
                </a:lnTo>
                <a:lnTo>
                  <a:pt x="46679" y="1285516"/>
                </a:lnTo>
                <a:lnTo>
                  <a:pt x="46679" y="1268546"/>
                </a:lnTo>
                <a:lnTo>
                  <a:pt x="46679" y="1272788"/>
                </a:lnTo>
                <a:lnTo>
                  <a:pt x="46679" y="1268546"/>
                </a:lnTo>
                <a:lnTo>
                  <a:pt x="46679" y="1272788"/>
                </a:lnTo>
                <a:lnTo>
                  <a:pt x="46679" y="1268546"/>
                </a:lnTo>
                <a:lnTo>
                  <a:pt x="46679" y="1272788"/>
                </a:lnTo>
                <a:lnTo>
                  <a:pt x="46679" y="1264303"/>
                </a:lnTo>
                <a:lnTo>
                  <a:pt x="46679" y="1268546"/>
                </a:lnTo>
                <a:lnTo>
                  <a:pt x="46679" y="1294002"/>
                </a:lnTo>
                <a:lnTo>
                  <a:pt x="50922" y="1277031"/>
                </a:lnTo>
                <a:lnTo>
                  <a:pt x="50922" y="1272788"/>
                </a:lnTo>
                <a:lnTo>
                  <a:pt x="50922" y="1277031"/>
                </a:lnTo>
                <a:lnTo>
                  <a:pt x="50922" y="1289759"/>
                </a:lnTo>
                <a:lnTo>
                  <a:pt x="50922" y="1285516"/>
                </a:lnTo>
                <a:lnTo>
                  <a:pt x="50922" y="1302487"/>
                </a:lnTo>
                <a:lnTo>
                  <a:pt x="50922" y="1298244"/>
                </a:lnTo>
                <a:lnTo>
                  <a:pt x="50922" y="1319457"/>
                </a:lnTo>
                <a:lnTo>
                  <a:pt x="50922" y="1315215"/>
                </a:lnTo>
                <a:lnTo>
                  <a:pt x="50922" y="1378854"/>
                </a:lnTo>
                <a:lnTo>
                  <a:pt x="50922" y="1336428"/>
                </a:lnTo>
                <a:lnTo>
                  <a:pt x="50922" y="1374612"/>
                </a:lnTo>
                <a:lnTo>
                  <a:pt x="50922" y="1366126"/>
                </a:lnTo>
                <a:lnTo>
                  <a:pt x="50922" y="1417038"/>
                </a:lnTo>
                <a:lnTo>
                  <a:pt x="50922" y="1391582"/>
                </a:lnTo>
                <a:lnTo>
                  <a:pt x="50922" y="1378854"/>
                </a:lnTo>
                <a:lnTo>
                  <a:pt x="50922" y="1383097"/>
                </a:lnTo>
                <a:lnTo>
                  <a:pt x="50922" y="1366126"/>
                </a:lnTo>
                <a:lnTo>
                  <a:pt x="50922" y="1374612"/>
                </a:lnTo>
                <a:lnTo>
                  <a:pt x="50922" y="1370369"/>
                </a:lnTo>
                <a:lnTo>
                  <a:pt x="55166" y="1370369"/>
                </a:lnTo>
                <a:lnTo>
                  <a:pt x="55166" y="1361884"/>
                </a:lnTo>
                <a:lnTo>
                  <a:pt x="55166" y="1357641"/>
                </a:lnTo>
                <a:lnTo>
                  <a:pt x="55166" y="1361884"/>
                </a:lnTo>
                <a:lnTo>
                  <a:pt x="55166" y="1353398"/>
                </a:lnTo>
                <a:lnTo>
                  <a:pt x="55166" y="1370369"/>
                </a:lnTo>
                <a:lnTo>
                  <a:pt x="55166" y="1361884"/>
                </a:lnTo>
                <a:lnTo>
                  <a:pt x="55166" y="1366126"/>
                </a:lnTo>
                <a:lnTo>
                  <a:pt x="55166" y="1374612"/>
                </a:lnTo>
                <a:lnTo>
                  <a:pt x="55166" y="1383097"/>
                </a:lnTo>
                <a:lnTo>
                  <a:pt x="55166" y="1378854"/>
                </a:lnTo>
                <a:lnTo>
                  <a:pt x="55166" y="1366126"/>
                </a:lnTo>
                <a:lnTo>
                  <a:pt x="55166" y="1370369"/>
                </a:lnTo>
                <a:lnTo>
                  <a:pt x="55166" y="1361884"/>
                </a:lnTo>
                <a:lnTo>
                  <a:pt x="55166" y="1366126"/>
                </a:lnTo>
                <a:lnTo>
                  <a:pt x="55166" y="1357641"/>
                </a:lnTo>
                <a:lnTo>
                  <a:pt x="59409" y="1357641"/>
                </a:lnTo>
                <a:lnTo>
                  <a:pt x="59409" y="1349156"/>
                </a:lnTo>
                <a:lnTo>
                  <a:pt x="59409" y="1353398"/>
                </a:lnTo>
                <a:lnTo>
                  <a:pt x="59409" y="1344913"/>
                </a:lnTo>
                <a:lnTo>
                  <a:pt x="59409" y="1349156"/>
                </a:lnTo>
                <a:lnTo>
                  <a:pt x="59409" y="1344913"/>
                </a:lnTo>
                <a:lnTo>
                  <a:pt x="59409" y="1353398"/>
                </a:lnTo>
                <a:lnTo>
                  <a:pt x="59409" y="1349156"/>
                </a:lnTo>
                <a:lnTo>
                  <a:pt x="59409" y="1353398"/>
                </a:lnTo>
                <a:lnTo>
                  <a:pt x="59409" y="1340671"/>
                </a:lnTo>
                <a:lnTo>
                  <a:pt x="59409" y="1344913"/>
                </a:lnTo>
                <a:lnTo>
                  <a:pt x="59409" y="1340671"/>
                </a:lnTo>
                <a:lnTo>
                  <a:pt x="59409" y="1344913"/>
                </a:lnTo>
                <a:lnTo>
                  <a:pt x="59409" y="1340671"/>
                </a:lnTo>
                <a:lnTo>
                  <a:pt x="59409" y="1344913"/>
                </a:lnTo>
                <a:lnTo>
                  <a:pt x="59409" y="1336428"/>
                </a:lnTo>
                <a:lnTo>
                  <a:pt x="63653" y="1336428"/>
                </a:lnTo>
                <a:lnTo>
                  <a:pt x="63653" y="1323700"/>
                </a:lnTo>
                <a:lnTo>
                  <a:pt x="63653" y="1327943"/>
                </a:lnTo>
                <a:lnTo>
                  <a:pt x="63653" y="1319457"/>
                </a:lnTo>
                <a:lnTo>
                  <a:pt x="63653" y="1323700"/>
                </a:lnTo>
                <a:lnTo>
                  <a:pt x="63653" y="1319457"/>
                </a:lnTo>
                <a:lnTo>
                  <a:pt x="63653" y="1323700"/>
                </a:lnTo>
                <a:lnTo>
                  <a:pt x="63653" y="1319457"/>
                </a:lnTo>
                <a:lnTo>
                  <a:pt x="63653" y="1323700"/>
                </a:lnTo>
                <a:lnTo>
                  <a:pt x="63653" y="1332185"/>
                </a:lnTo>
                <a:lnTo>
                  <a:pt x="63653" y="1327943"/>
                </a:lnTo>
                <a:lnTo>
                  <a:pt x="63653" y="1349156"/>
                </a:lnTo>
                <a:lnTo>
                  <a:pt x="63653" y="1340671"/>
                </a:lnTo>
                <a:lnTo>
                  <a:pt x="63653" y="1344913"/>
                </a:lnTo>
                <a:lnTo>
                  <a:pt x="63653" y="1332185"/>
                </a:lnTo>
                <a:lnTo>
                  <a:pt x="63653" y="1336428"/>
                </a:lnTo>
                <a:lnTo>
                  <a:pt x="67897" y="1336428"/>
                </a:lnTo>
                <a:lnTo>
                  <a:pt x="67897" y="1340671"/>
                </a:lnTo>
                <a:lnTo>
                  <a:pt x="67897" y="1336428"/>
                </a:lnTo>
                <a:lnTo>
                  <a:pt x="67897" y="1332185"/>
                </a:lnTo>
                <a:lnTo>
                  <a:pt x="67897" y="1336428"/>
                </a:lnTo>
                <a:lnTo>
                  <a:pt x="67897" y="1353398"/>
                </a:lnTo>
                <a:lnTo>
                  <a:pt x="67897" y="1349156"/>
                </a:lnTo>
                <a:lnTo>
                  <a:pt x="67897" y="1378854"/>
                </a:lnTo>
                <a:lnTo>
                  <a:pt x="67897" y="1374612"/>
                </a:lnTo>
                <a:lnTo>
                  <a:pt x="67897" y="1387339"/>
                </a:lnTo>
                <a:lnTo>
                  <a:pt x="67897" y="1374612"/>
                </a:lnTo>
                <a:lnTo>
                  <a:pt x="67897" y="1391582"/>
                </a:lnTo>
                <a:lnTo>
                  <a:pt x="67897" y="1383097"/>
                </a:lnTo>
                <a:lnTo>
                  <a:pt x="67897" y="1387339"/>
                </a:lnTo>
                <a:lnTo>
                  <a:pt x="67897" y="1378854"/>
                </a:lnTo>
                <a:lnTo>
                  <a:pt x="67897" y="1387339"/>
                </a:lnTo>
                <a:lnTo>
                  <a:pt x="67897" y="1378854"/>
                </a:lnTo>
                <a:lnTo>
                  <a:pt x="72140" y="1374612"/>
                </a:lnTo>
                <a:lnTo>
                  <a:pt x="72140" y="1378854"/>
                </a:lnTo>
                <a:lnTo>
                  <a:pt x="72140" y="1366126"/>
                </a:lnTo>
                <a:lnTo>
                  <a:pt x="72140" y="1361884"/>
                </a:lnTo>
                <a:lnTo>
                  <a:pt x="72140" y="1370369"/>
                </a:lnTo>
                <a:lnTo>
                  <a:pt x="72140" y="1366126"/>
                </a:lnTo>
                <a:lnTo>
                  <a:pt x="72140" y="1361884"/>
                </a:lnTo>
                <a:lnTo>
                  <a:pt x="72140" y="1366126"/>
                </a:lnTo>
                <a:lnTo>
                  <a:pt x="72140" y="1361884"/>
                </a:lnTo>
                <a:lnTo>
                  <a:pt x="72140" y="1370369"/>
                </a:lnTo>
                <a:lnTo>
                  <a:pt x="72140" y="1366126"/>
                </a:lnTo>
                <a:lnTo>
                  <a:pt x="72140" y="1370369"/>
                </a:lnTo>
                <a:lnTo>
                  <a:pt x="72140" y="1378854"/>
                </a:lnTo>
                <a:lnTo>
                  <a:pt x="72140" y="1387339"/>
                </a:lnTo>
                <a:lnTo>
                  <a:pt x="72140" y="1383097"/>
                </a:lnTo>
                <a:lnTo>
                  <a:pt x="72140" y="1374612"/>
                </a:lnTo>
                <a:lnTo>
                  <a:pt x="72140" y="1378854"/>
                </a:lnTo>
                <a:lnTo>
                  <a:pt x="72140" y="1366126"/>
                </a:lnTo>
                <a:lnTo>
                  <a:pt x="72140" y="1370369"/>
                </a:lnTo>
                <a:lnTo>
                  <a:pt x="76384" y="1370369"/>
                </a:lnTo>
                <a:lnTo>
                  <a:pt x="76384" y="1366126"/>
                </a:lnTo>
                <a:lnTo>
                  <a:pt x="76384" y="1361884"/>
                </a:lnTo>
                <a:lnTo>
                  <a:pt x="76384" y="1366126"/>
                </a:lnTo>
                <a:lnTo>
                  <a:pt x="76384" y="1370369"/>
                </a:lnTo>
                <a:lnTo>
                  <a:pt x="76384" y="1366126"/>
                </a:lnTo>
                <a:lnTo>
                  <a:pt x="76384" y="1383097"/>
                </a:lnTo>
                <a:lnTo>
                  <a:pt x="76384" y="1378854"/>
                </a:lnTo>
                <a:lnTo>
                  <a:pt x="76384" y="1404310"/>
                </a:lnTo>
                <a:lnTo>
                  <a:pt x="76384" y="1391582"/>
                </a:lnTo>
                <a:lnTo>
                  <a:pt x="76384" y="1395825"/>
                </a:lnTo>
                <a:lnTo>
                  <a:pt x="76384" y="1391582"/>
                </a:lnTo>
                <a:lnTo>
                  <a:pt x="76384" y="1417038"/>
                </a:lnTo>
                <a:lnTo>
                  <a:pt x="76384" y="1408553"/>
                </a:lnTo>
                <a:lnTo>
                  <a:pt x="76384" y="1412795"/>
                </a:lnTo>
                <a:lnTo>
                  <a:pt x="76384" y="1408553"/>
                </a:lnTo>
                <a:lnTo>
                  <a:pt x="76384" y="1421280"/>
                </a:lnTo>
                <a:lnTo>
                  <a:pt x="76384" y="1417038"/>
                </a:lnTo>
                <a:lnTo>
                  <a:pt x="76384" y="1425523"/>
                </a:lnTo>
                <a:lnTo>
                  <a:pt x="76384" y="1421280"/>
                </a:lnTo>
                <a:lnTo>
                  <a:pt x="76384" y="1412795"/>
                </a:lnTo>
                <a:lnTo>
                  <a:pt x="80627" y="1417038"/>
                </a:lnTo>
                <a:lnTo>
                  <a:pt x="80627" y="1425523"/>
                </a:lnTo>
                <a:lnTo>
                  <a:pt x="80627" y="1421280"/>
                </a:lnTo>
                <a:lnTo>
                  <a:pt x="80627" y="1446736"/>
                </a:lnTo>
                <a:lnTo>
                  <a:pt x="80627" y="1425523"/>
                </a:lnTo>
                <a:lnTo>
                  <a:pt x="80627" y="1434008"/>
                </a:lnTo>
                <a:lnTo>
                  <a:pt x="80627" y="1421280"/>
                </a:lnTo>
                <a:lnTo>
                  <a:pt x="80627" y="1434008"/>
                </a:lnTo>
                <a:lnTo>
                  <a:pt x="80627" y="1425523"/>
                </a:lnTo>
                <a:lnTo>
                  <a:pt x="80627" y="1467949"/>
                </a:lnTo>
                <a:lnTo>
                  <a:pt x="80627" y="1455221"/>
                </a:lnTo>
                <a:lnTo>
                  <a:pt x="80627" y="1450979"/>
                </a:lnTo>
                <a:lnTo>
                  <a:pt x="80627" y="1459464"/>
                </a:lnTo>
                <a:lnTo>
                  <a:pt x="80627" y="1455221"/>
                </a:lnTo>
                <a:lnTo>
                  <a:pt x="84871" y="1455221"/>
                </a:lnTo>
                <a:lnTo>
                  <a:pt x="84871" y="1459464"/>
                </a:lnTo>
                <a:lnTo>
                  <a:pt x="84871" y="1455221"/>
                </a:lnTo>
                <a:lnTo>
                  <a:pt x="84871" y="1450979"/>
                </a:lnTo>
                <a:lnTo>
                  <a:pt x="84871" y="1438251"/>
                </a:lnTo>
                <a:lnTo>
                  <a:pt x="84871" y="1446736"/>
                </a:lnTo>
                <a:lnTo>
                  <a:pt x="84871" y="1442494"/>
                </a:lnTo>
                <a:lnTo>
                  <a:pt x="84871" y="1446736"/>
                </a:lnTo>
                <a:lnTo>
                  <a:pt x="84871" y="1434008"/>
                </a:lnTo>
                <a:lnTo>
                  <a:pt x="84871" y="1438251"/>
                </a:lnTo>
                <a:lnTo>
                  <a:pt x="84871" y="1434008"/>
                </a:lnTo>
                <a:lnTo>
                  <a:pt x="84871" y="1438251"/>
                </a:lnTo>
                <a:lnTo>
                  <a:pt x="84871" y="1421280"/>
                </a:lnTo>
                <a:lnTo>
                  <a:pt x="89115" y="1425523"/>
                </a:lnTo>
                <a:lnTo>
                  <a:pt x="89115" y="1421280"/>
                </a:lnTo>
                <a:lnTo>
                  <a:pt x="89115" y="1417038"/>
                </a:lnTo>
                <a:lnTo>
                  <a:pt x="89115" y="1412795"/>
                </a:lnTo>
                <a:lnTo>
                  <a:pt x="89115" y="1408553"/>
                </a:lnTo>
                <a:lnTo>
                  <a:pt x="89115" y="1412795"/>
                </a:lnTo>
                <a:lnTo>
                  <a:pt x="89115" y="1408553"/>
                </a:lnTo>
                <a:lnTo>
                  <a:pt x="89115" y="1417038"/>
                </a:lnTo>
                <a:lnTo>
                  <a:pt x="89115" y="1421280"/>
                </a:lnTo>
                <a:lnTo>
                  <a:pt x="89115" y="1412795"/>
                </a:lnTo>
                <a:lnTo>
                  <a:pt x="89115" y="1421280"/>
                </a:lnTo>
                <a:lnTo>
                  <a:pt x="89115" y="1412795"/>
                </a:lnTo>
                <a:lnTo>
                  <a:pt x="89115" y="1421280"/>
                </a:lnTo>
                <a:lnTo>
                  <a:pt x="89115" y="1412795"/>
                </a:lnTo>
                <a:lnTo>
                  <a:pt x="89115" y="1417038"/>
                </a:lnTo>
                <a:lnTo>
                  <a:pt x="89115" y="1408553"/>
                </a:lnTo>
                <a:lnTo>
                  <a:pt x="89115" y="1412795"/>
                </a:lnTo>
                <a:lnTo>
                  <a:pt x="89115" y="1417038"/>
                </a:lnTo>
                <a:lnTo>
                  <a:pt x="89115" y="1421280"/>
                </a:lnTo>
                <a:lnTo>
                  <a:pt x="89115" y="1429766"/>
                </a:lnTo>
                <a:lnTo>
                  <a:pt x="89115" y="1434008"/>
                </a:lnTo>
                <a:lnTo>
                  <a:pt x="89115" y="1429766"/>
                </a:lnTo>
                <a:lnTo>
                  <a:pt x="93358" y="1434008"/>
                </a:lnTo>
                <a:lnTo>
                  <a:pt x="93358" y="1467949"/>
                </a:lnTo>
                <a:lnTo>
                  <a:pt x="93358" y="1455221"/>
                </a:lnTo>
                <a:lnTo>
                  <a:pt x="93358" y="1463707"/>
                </a:lnTo>
                <a:lnTo>
                  <a:pt x="93358" y="1455221"/>
                </a:lnTo>
                <a:lnTo>
                  <a:pt x="93358" y="1459464"/>
                </a:lnTo>
                <a:lnTo>
                  <a:pt x="93358" y="1450979"/>
                </a:lnTo>
                <a:lnTo>
                  <a:pt x="93358" y="1489162"/>
                </a:lnTo>
                <a:lnTo>
                  <a:pt x="93358" y="1484920"/>
                </a:lnTo>
                <a:lnTo>
                  <a:pt x="93358" y="1510376"/>
                </a:lnTo>
                <a:lnTo>
                  <a:pt x="93358" y="1489162"/>
                </a:lnTo>
                <a:lnTo>
                  <a:pt x="93358" y="1480677"/>
                </a:lnTo>
                <a:lnTo>
                  <a:pt x="93358" y="1484920"/>
                </a:lnTo>
                <a:lnTo>
                  <a:pt x="97602" y="1480677"/>
                </a:lnTo>
                <a:lnTo>
                  <a:pt x="97602" y="1484920"/>
                </a:lnTo>
                <a:lnTo>
                  <a:pt x="97602" y="1476435"/>
                </a:lnTo>
                <a:lnTo>
                  <a:pt x="97602" y="1489162"/>
                </a:lnTo>
                <a:lnTo>
                  <a:pt x="97602" y="1463707"/>
                </a:lnTo>
                <a:lnTo>
                  <a:pt x="97602" y="1467949"/>
                </a:lnTo>
                <a:lnTo>
                  <a:pt x="97602" y="1455221"/>
                </a:lnTo>
                <a:lnTo>
                  <a:pt x="97602" y="1450979"/>
                </a:lnTo>
                <a:lnTo>
                  <a:pt x="97602" y="1455221"/>
                </a:lnTo>
                <a:lnTo>
                  <a:pt x="97602" y="1459464"/>
                </a:lnTo>
                <a:lnTo>
                  <a:pt x="97602" y="1455221"/>
                </a:lnTo>
                <a:lnTo>
                  <a:pt x="97602" y="1459464"/>
                </a:lnTo>
                <a:lnTo>
                  <a:pt x="97602" y="1450979"/>
                </a:lnTo>
                <a:lnTo>
                  <a:pt x="97602" y="1455221"/>
                </a:lnTo>
                <a:lnTo>
                  <a:pt x="97602" y="1467949"/>
                </a:lnTo>
                <a:lnTo>
                  <a:pt x="97602" y="1463707"/>
                </a:lnTo>
                <a:lnTo>
                  <a:pt x="97602" y="1476435"/>
                </a:lnTo>
                <a:lnTo>
                  <a:pt x="97602" y="1463707"/>
                </a:lnTo>
                <a:lnTo>
                  <a:pt x="97602" y="1480677"/>
                </a:lnTo>
                <a:lnTo>
                  <a:pt x="101845" y="1476435"/>
                </a:lnTo>
                <a:lnTo>
                  <a:pt x="101845" y="1480677"/>
                </a:lnTo>
                <a:lnTo>
                  <a:pt x="101845" y="1472192"/>
                </a:lnTo>
                <a:lnTo>
                  <a:pt x="101845" y="1476435"/>
                </a:lnTo>
                <a:lnTo>
                  <a:pt x="101845" y="1467949"/>
                </a:lnTo>
                <a:lnTo>
                  <a:pt x="101845" y="1472192"/>
                </a:lnTo>
                <a:lnTo>
                  <a:pt x="101845" y="1480677"/>
                </a:lnTo>
                <a:lnTo>
                  <a:pt x="101845" y="1472192"/>
                </a:lnTo>
                <a:lnTo>
                  <a:pt x="101845" y="1501890"/>
                </a:lnTo>
                <a:lnTo>
                  <a:pt x="101845" y="1497648"/>
                </a:lnTo>
                <a:lnTo>
                  <a:pt x="101845" y="1514618"/>
                </a:lnTo>
                <a:lnTo>
                  <a:pt x="101845" y="1510376"/>
                </a:lnTo>
                <a:lnTo>
                  <a:pt x="101845" y="1540074"/>
                </a:lnTo>
                <a:lnTo>
                  <a:pt x="101845" y="1523104"/>
                </a:lnTo>
                <a:lnTo>
                  <a:pt x="101845" y="1540074"/>
                </a:lnTo>
                <a:lnTo>
                  <a:pt x="101845" y="1535832"/>
                </a:lnTo>
                <a:lnTo>
                  <a:pt x="106089" y="1544317"/>
                </a:lnTo>
                <a:lnTo>
                  <a:pt x="106089" y="1569773"/>
                </a:lnTo>
                <a:lnTo>
                  <a:pt x="106089" y="1565530"/>
                </a:lnTo>
                <a:lnTo>
                  <a:pt x="106089" y="1590986"/>
                </a:lnTo>
                <a:lnTo>
                  <a:pt x="106089" y="1561287"/>
                </a:lnTo>
                <a:lnTo>
                  <a:pt x="106089" y="1565530"/>
                </a:lnTo>
                <a:lnTo>
                  <a:pt x="106089" y="1544317"/>
                </a:lnTo>
                <a:lnTo>
                  <a:pt x="106089" y="1561287"/>
                </a:lnTo>
                <a:lnTo>
                  <a:pt x="106089" y="1535832"/>
                </a:lnTo>
                <a:lnTo>
                  <a:pt x="106089" y="1544317"/>
                </a:lnTo>
                <a:lnTo>
                  <a:pt x="106089" y="1540074"/>
                </a:lnTo>
                <a:lnTo>
                  <a:pt x="106089" y="1557045"/>
                </a:lnTo>
                <a:lnTo>
                  <a:pt x="106089" y="1523104"/>
                </a:lnTo>
                <a:lnTo>
                  <a:pt x="106089" y="1527346"/>
                </a:lnTo>
                <a:lnTo>
                  <a:pt x="106089" y="1548559"/>
                </a:lnTo>
                <a:lnTo>
                  <a:pt x="106089" y="1544317"/>
                </a:lnTo>
                <a:lnTo>
                  <a:pt x="106089" y="1561287"/>
                </a:lnTo>
                <a:lnTo>
                  <a:pt x="110332" y="1565530"/>
                </a:lnTo>
                <a:lnTo>
                  <a:pt x="110332" y="1561287"/>
                </a:lnTo>
                <a:lnTo>
                  <a:pt x="110332" y="1578258"/>
                </a:lnTo>
                <a:lnTo>
                  <a:pt x="110332" y="1569773"/>
                </a:lnTo>
                <a:lnTo>
                  <a:pt x="110332" y="1582500"/>
                </a:lnTo>
                <a:lnTo>
                  <a:pt x="110332" y="1578258"/>
                </a:lnTo>
                <a:lnTo>
                  <a:pt x="110332" y="1586743"/>
                </a:lnTo>
                <a:lnTo>
                  <a:pt x="110332" y="1578258"/>
                </a:lnTo>
                <a:lnTo>
                  <a:pt x="110332" y="1616442"/>
                </a:lnTo>
                <a:lnTo>
                  <a:pt x="110332" y="1612199"/>
                </a:lnTo>
                <a:lnTo>
                  <a:pt x="110332" y="1624927"/>
                </a:lnTo>
                <a:lnTo>
                  <a:pt x="110332" y="1603714"/>
                </a:lnTo>
                <a:lnTo>
                  <a:pt x="110332" y="1612199"/>
                </a:lnTo>
                <a:lnTo>
                  <a:pt x="110332" y="1607956"/>
                </a:lnTo>
                <a:lnTo>
                  <a:pt x="110332" y="1620684"/>
                </a:lnTo>
                <a:lnTo>
                  <a:pt x="110332" y="1612199"/>
                </a:lnTo>
                <a:lnTo>
                  <a:pt x="110332" y="1629169"/>
                </a:lnTo>
                <a:lnTo>
                  <a:pt x="110332" y="1612199"/>
                </a:lnTo>
                <a:lnTo>
                  <a:pt x="110332" y="1599471"/>
                </a:lnTo>
                <a:lnTo>
                  <a:pt x="110332" y="1603714"/>
                </a:lnTo>
                <a:lnTo>
                  <a:pt x="110332" y="1586743"/>
                </a:lnTo>
                <a:lnTo>
                  <a:pt x="114576" y="1599471"/>
                </a:lnTo>
                <a:lnTo>
                  <a:pt x="114576" y="1595228"/>
                </a:lnTo>
                <a:lnTo>
                  <a:pt x="114576" y="1607956"/>
                </a:lnTo>
                <a:lnTo>
                  <a:pt x="114576" y="1603714"/>
                </a:lnTo>
                <a:lnTo>
                  <a:pt x="114576" y="1616442"/>
                </a:lnTo>
                <a:lnTo>
                  <a:pt x="114576" y="1607956"/>
                </a:lnTo>
                <a:lnTo>
                  <a:pt x="114576" y="1633412"/>
                </a:lnTo>
                <a:lnTo>
                  <a:pt x="114576" y="1612199"/>
                </a:lnTo>
                <a:lnTo>
                  <a:pt x="114576" y="1590986"/>
                </a:lnTo>
                <a:lnTo>
                  <a:pt x="114576" y="1599471"/>
                </a:lnTo>
                <a:lnTo>
                  <a:pt x="114576" y="1595228"/>
                </a:lnTo>
                <a:lnTo>
                  <a:pt x="114576" y="1607956"/>
                </a:lnTo>
                <a:lnTo>
                  <a:pt x="114576" y="1603714"/>
                </a:lnTo>
                <a:lnTo>
                  <a:pt x="114576" y="1607956"/>
                </a:lnTo>
                <a:lnTo>
                  <a:pt x="114576" y="1586743"/>
                </a:lnTo>
                <a:lnTo>
                  <a:pt x="114576" y="1590986"/>
                </a:lnTo>
                <a:lnTo>
                  <a:pt x="118820" y="1599471"/>
                </a:lnTo>
                <a:lnTo>
                  <a:pt x="118820" y="1612199"/>
                </a:lnTo>
                <a:lnTo>
                  <a:pt x="118820" y="1607956"/>
                </a:lnTo>
                <a:lnTo>
                  <a:pt x="118820" y="1616442"/>
                </a:lnTo>
                <a:lnTo>
                  <a:pt x="118820" y="1612199"/>
                </a:lnTo>
                <a:lnTo>
                  <a:pt x="118820" y="1629169"/>
                </a:lnTo>
                <a:lnTo>
                  <a:pt x="118820" y="1624927"/>
                </a:lnTo>
                <a:lnTo>
                  <a:pt x="118820" y="1688566"/>
                </a:lnTo>
                <a:lnTo>
                  <a:pt x="118820" y="1671596"/>
                </a:lnTo>
                <a:lnTo>
                  <a:pt x="118820" y="1684324"/>
                </a:lnTo>
                <a:lnTo>
                  <a:pt x="118820" y="1675838"/>
                </a:lnTo>
                <a:lnTo>
                  <a:pt x="118820" y="1688566"/>
                </a:lnTo>
                <a:lnTo>
                  <a:pt x="118820" y="1675838"/>
                </a:lnTo>
                <a:lnTo>
                  <a:pt x="118820" y="1701294"/>
                </a:lnTo>
                <a:lnTo>
                  <a:pt x="118820" y="1697051"/>
                </a:lnTo>
                <a:lnTo>
                  <a:pt x="118820" y="1701294"/>
                </a:lnTo>
                <a:lnTo>
                  <a:pt x="123063" y="1684324"/>
                </a:lnTo>
                <a:lnTo>
                  <a:pt x="123063" y="1714022"/>
                </a:lnTo>
                <a:lnTo>
                  <a:pt x="123063" y="1709779"/>
                </a:lnTo>
                <a:lnTo>
                  <a:pt x="123063" y="1730992"/>
                </a:lnTo>
                <a:lnTo>
                  <a:pt x="123063" y="1726750"/>
                </a:lnTo>
                <a:lnTo>
                  <a:pt x="123063" y="1764933"/>
                </a:lnTo>
                <a:lnTo>
                  <a:pt x="123063" y="1752206"/>
                </a:lnTo>
                <a:lnTo>
                  <a:pt x="123063" y="1730992"/>
                </a:lnTo>
                <a:lnTo>
                  <a:pt x="123063" y="1756448"/>
                </a:lnTo>
                <a:lnTo>
                  <a:pt x="123063" y="1739478"/>
                </a:lnTo>
                <a:lnTo>
                  <a:pt x="123063" y="1743720"/>
                </a:lnTo>
                <a:lnTo>
                  <a:pt x="123063" y="1726750"/>
                </a:lnTo>
                <a:lnTo>
                  <a:pt x="123063" y="1743720"/>
                </a:lnTo>
                <a:lnTo>
                  <a:pt x="123063" y="1739478"/>
                </a:lnTo>
                <a:lnTo>
                  <a:pt x="123063" y="1764933"/>
                </a:lnTo>
                <a:lnTo>
                  <a:pt x="123063" y="1760691"/>
                </a:lnTo>
                <a:lnTo>
                  <a:pt x="127307" y="1764933"/>
                </a:lnTo>
                <a:lnTo>
                  <a:pt x="127307" y="1756448"/>
                </a:lnTo>
                <a:lnTo>
                  <a:pt x="127307" y="1760691"/>
                </a:lnTo>
                <a:lnTo>
                  <a:pt x="127307" y="1756448"/>
                </a:lnTo>
                <a:lnTo>
                  <a:pt x="127307" y="1764933"/>
                </a:lnTo>
                <a:lnTo>
                  <a:pt x="127307" y="1756448"/>
                </a:lnTo>
                <a:lnTo>
                  <a:pt x="127307" y="1735235"/>
                </a:lnTo>
                <a:lnTo>
                  <a:pt x="127307" y="1743720"/>
                </a:lnTo>
                <a:lnTo>
                  <a:pt x="127307" y="1709779"/>
                </a:lnTo>
                <a:lnTo>
                  <a:pt x="127307" y="1714022"/>
                </a:lnTo>
                <a:lnTo>
                  <a:pt x="127307" y="1684324"/>
                </a:lnTo>
                <a:lnTo>
                  <a:pt x="127307" y="1692809"/>
                </a:lnTo>
                <a:lnTo>
                  <a:pt x="127307" y="1624927"/>
                </a:lnTo>
                <a:lnTo>
                  <a:pt x="127307" y="1650383"/>
                </a:lnTo>
                <a:lnTo>
                  <a:pt x="127307" y="1624927"/>
                </a:lnTo>
                <a:lnTo>
                  <a:pt x="127307" y="1629169"/>
                </a:lnTo>
                <a:lnTo>
                  <a:pt x="127307" y="1603714"/>
                </a:lnTo>
                <a:lnTo>
                  <a:pt x="131550" y="1607956"/>
                </a:lnTo>
                <a:lnTo>
                  <a:pt x="131550" y="1599471"/>
                </a:lnTo>
                <a:lnTo>
                  <a:pt x="131550" y="1603714"/>
                </a:lnTo>
                <a:lnTo>
                  <a:pt x="131550" y="1578258"/>
                </a:lnTo>
                <a:lnTo>
                  <a:pt x="131550" y="1586743"/>
                </a:lnTo>
                <a:lnTo>
                  <a:pt x="131550" y="1637655"/>
                </a:lnTo>
                <a:lnTo>
                  <a:pt x="131550" y="1624927"/>
                </a:lnTo>
                <a:lnTo>
                  <a:pt x="131550" y="1637655"/>
                </a:lnTo>
                <a:lnTo>
                  <a:pt x="131550" y="1599471"/>
                </a:lnTo>
                <a:lnTo>
                  <a:pt x="131550" y="1607956"/>
                </a:lnTo>
                <a:lnTo>
                  <a:pt x="131550" y="1603714"/>
                </a:lnTo>
                <a:lnTo>
                  <a:pt x="131550" y="1612199"/>
                </a:lnTo>
                <a:lnTo>
                  <a:pt x="131550" y="1603714"/>
                </a:lnTo>
                <a:lnTo>
                  <a:pt x="131550" y="1671596"/>
                </a:lnTo>
                <a:lnTo>
                  <a:pt x="131550" y="1654625"/>
                </a:lnTo>
                <a:lnTo>
                  <a:pt x="131550" y="1658868"/>
                </a:lnTo>
                <a:lnTo>
                  <a:pt x="131550" y="1646140"/>
                </a:lnTo>
                <a:lnTo>
                  <a:pt x="131550" y="1650383"/>
                </a:lnTo>
                <a:lnTo>
                  <a:pt x="131550" y="1646140"/>
                </a:lnTo>
                <a:lnTo>
                  <a:pt x="135794" y="1633412"/>
                </a:lnTo>
                <a:lnTo>
                  <a:pt x="135794" y="1658868"/>
                </a:lnTo>
                <a:lnTo>
                  <a:pt x="135794" y="1646140"/>
                </a:lnTo>
                <a:lnTo>
                  <a:pt x="135794" y="1667353"/>
                </a:lnTo>
                <a:lnTo>
                  <a:pt x="135794" y="1654625"/>
                </a:lnTo>
                <a:lnTo>
                  <a:pt x="135794" y="1641897"/>
                </a:lnTo>
                <a:lnTo>
                  <a:pt x="135794" y="1650383"/>
                </a:lnTo>
                <a:lnTo>
                  <a:pt x="135794" y="1633412"/>
                </a:lnTo>
                <a:lnTo>
                  <a:pt x="135794" y="1624927"/>
                </a:lnTo>
                <a:lnTo>
                  <a:pt x="135794" y="1633412"/>
                </a:lnTo>
                <a:lnTo>
                  <a:pt x="135794" y="1646140"/>
                </a:lnTo>
                <a:lnTo>
                  <a:pt x="135794" y="1641897"/>
                </a:lnTo>
                <a:lnTo>
                  <a:pt x="135794" y="1658868"/>
                </a:lnTo>
                <a:lnTo>
                  <a:pt x="135794" y="1654625"/>
                </a:lnTo>
                <a:lnTo>
                  <a:pt x="135794" y="1667353"/>
                </a:lnTo>
                <a:lnTo>
                  <a:pt x="135794" y="1658868"/>
                </a:lnTo>
                <a:lnTo>
                  <a:pt x="135794" y="1667353"/>
                </a:lnTo>
                <a:lnTo>
                  <a:pt x="135794" y="1654625"/>
                </a:lnTo>
                <a:lnTo>
                  <a:pt x="135794" y="1646140"/>
                </a:lnTo>
                <a:lnTo>
                  <a:pt x="135794" y="1650383"/>
                </a:lnTo>
                <a:lnTo>
                  <a:pt x="140037" y="1646140"/>
                </a:lnTo>
                <a:lnTo>
                  <a:pt x="140037" y="1663110"/>
                </a:lnTo>
                <a:lnTo>
                  <a:pt x="140037" y="1650383"/>
                </a:lnTo>
                <a:lnTo>
                  <a:pt x="140037" y="1654625"/>
                </a:lnTo>
                <a:lnTo>
                  <a:pt x="140037" y="1641897"/>
                </a:lnTo>
                <a:lnTo>
                  <a:pt x="140037" y="1646140"/>
                </a:lnTo>
                <a:lnTo>
                  <a:pt x="140037" y="1641897"/>
                </a:lnTo>
                <a:lnTo>
                  <a:pt x="140037" y="1646140"/>
                </a:lnTo>
                <a:lnTo>
                  <a:pt x="140037" y="1637655"/>
                </a:lnTo>
                <a:lnTo>
                  <a:pt x="140037" y="1641897"/>
                </a:lnTo>
                <a:lnTo>
                  <a:pt x="140037" y="1650383"/>
                </a:lnTo>
                <a:lnTo>
                  <a:pt x="140037" y="1646140"/>
                </a:lnTo>
                <a:lnTo>
                  <a:pt x="140037" y="1650383"/>
                </a:lnTo>
                <a:lnTo>
                  <a:pt x="140037" y="1646140"/>
                </a:lnTo>
                <a:lnTo>
                  <a:pt x="140037" y="1667353"/>
                </a:lnTo>
                <a:lnTo>
                  <a:pt x="144281" y="1667353"/>
                </a:lnTo>
                <a:lnTo>
                  <a:pt x="144281" y="1658868"/>
                </a:lnTo>
                <a:lnTo>
                  <a:pt x="144281" y="1684324"/>
                </a:lnTo>
                <a:lnTo>
                  <a:pt x="144281" y="1680081"/>
                </a:lnTo>
                <a:lnTo>
                  <a:pt x="144281" y="1701294"/>
                </a:lnTo>
                <a:lnTo>
                  <a:pt x="144281" y="1692809"/>
                </a:lnTo>
                <a:lnTo>
                  <a:pt x="144281" y="1709779"/>
                </a:lnTo>
                <a:lnTo>
                  <a:pt x="144281" y="1701294"/>
                </a:lnTo>
                <a:lnTo>
                  <a:pt x="144281" y="1697051"/>
                </a:lnTo>
                <a:lnTo>
                  <a:pt x="144281" y="1701294"/>
                </a:lnTo>
                <a:lnTo>
                  <a:pt x="144281" y="1650383"/>
                </a:lnTo>
                <a:lnTo>
                  <a:pt x="144281" y="1663110"/>
                </a:lnTo>
                <a:lnTo>
                  <a:pt x="144281" y="1684324"/>
                </a:lnTo>
                <a:lnTo>
                  <a:pt x="144281" y="1675838"/>
                </a:lnTo>
                <a:lnTo>
                  <a:pt x="144281" y="1684324"/>
                </a:lnTo>
                <a:lnTo>
                  <a:pt x="144281" y="1680081"/>
                </a:lnTo>
                <a:lnTo>
                  <a:pt x="144281" y="1692809"/>
                </a:lnTo>
                <a:lnTo>
                  <a:pt x="148525" y="1692809"/>
                </a:lnTo>
                <a:lnTo>
                  <a:pt x="148525" y="1667353"/>
                </a:lnTo>
                <a:lnTo>
                  <a:pt x="148525" y="1671596"/>
                </a:lnTo>
                <a:lnTo>
                  <a:pt x="148525" y="1658868"/>
                </a:lnTo>
                <a:lnTo>
                  <a:pt x="148525" y="1667353"/>
                </a:lnTo>
                <a:lnTo>
                  <a:pt x="148525" y="1620684"/>
                </a:lnTo>
                <a:lnTo>
                  <a:pt x="148525" y="1633412"/>
                </a:lnTo>
                <a:lnTo>
                  <a:pt x="148525" y="1616442"/>
                </a:lnTo>
                <a:lnTo>
                  <a:pt x="148525" y="1624927"/>
                </a:lnTo>
                <a:lnTo>
                  <a:pt x="148525" y="1620684"/>
                </a:lnTo>
                <a:lnTo>
                  <a:pt x="148525" y="1624927"/>
                </a:lnTo>
                <a:lnTo>
                  <a:pt x="148525" y="1599471"/>
                </a:lnTo>
                <a:lnTo>
                  <a:pt x="148525" y="1603714"/>
                </a:lnTo>
                <a:lnTo>
                  <a:pt x="148525" y="1590986"/>
                </a:lnTo>
                <a:lnTo>
                  <a:pt x="148525" y="1603714"/>
                </a:lnTo>
                <a:lnTo>
                  <a:pt x="148525" y="1582500"/>
                </a:lnTo>
                <a:lnTo>
                  <a:pt x="148525" y="1595228"/>
                </a:lnTo>
                <a:lnTo>
                  <a:pt x="148525" y="1586743"/>
                </a:lnTo>
                <a:lnTo>
                  <a:pt x="148525" y="1595228"/>
                </a:lnTo>
                <a:lnTo>
                  <a:pt x="148525" y="1574015"/>
                </a:lnTo>
                <a:lnTo>
                  <a:pt x="152768" y="1565530"/>
                </a:lnTo>
                <a:lnTo>
                  <a:pt x="152768" y="1569773"/>
                </a:lnTo>
                <a:lnTo>
                  <a:pt x="152768" y="1565530"/>
                </a:lnTo>
                <a:lnTo>
                  <a:pt x="152768" y="1535832"/>
                </a:lnTo>
                <a:lnTo>
                  <a:pt x="152768" y="1565530"/>
                </a:lnTo>
                <a:lnTo>
                  <a:pt x="152768" y="1540074"/>
                </a:lnTo>
                <a:lnTo>
                  <a:pt x="152768" y="1552802"/>
                </a:lnTo>
                <a:lnTo>
                  <a:pt x="152768" y="1535832"/>
                </a:lnTo>
                <a:lnTo>
                  <a:pt x="152768" y="1540074"/>
                </a:lnTo>
                <a:lnTo>
                  <a:pt x="152768" y="1518861"/>
                </a:lnTo>
                <a:lnTo>
                  <a:pt x="152768" y="1523104"/>
                </a:lnTo>
                <a:lnTo>
                  <a:pt x="152768" y="1514618"/>
                </a:lnTo>
                <a:lnTo>
                  <a:pt x="152768" y="1518861"/>
                </a:lnTo>
                <a:lnTo>
                  <a:pt x="152768" y="1510376"/>
                </a:lnTo>
                <a:lnTo>
                  <a:pt x="152768" y="1523104"/>
                </a:lnTo>
                <a:lnTo>
                  <a:pt x="152768" y="1544317"/>
                </a:lnTo>
                <a:lnTo>
                  <a:pt x="152768" y="1569773"/>
                </a:lnTo>
                <a:lnTo>
                  <a:pt x="157012" y="1544317"/>
                </a:lnTo>
                <a:lnTo>
                  <a:pt x="157012" y="1552802"/>
                </a:lnTo>
                <a:lnTo>
                  <a:pt x="157012" y="1540074"/>
                </a:lnTo>
                <a:lnTo>
                  <a:pt x="157012" y="1561287"/>
                </a:lnTo>
                <a:lnTo>
                  <a:pt x="157012" y="1552802"/>
                </a:lnTo>
                <a:lnTo>
                  <a:pt x="157012" y="1548559"/>
                </a:lnTo>
                <a:lnTo>
                  <a:pt x="157012" y="1557045"/>
                </a:lnTo>
                <a:lnTo>
                  <a:pt x="157012" y="1540074"/>
                </a:lnTo>
                <a:lnTo>
                  <a:pt x="157012" y="1552802"/>
                </a:lnTo>
                <a:lnTo>
                  <a:pt x="157012" y="1540074"/>
                </a:lnTo>
                <a:lnTo>
                  <a:pt x="157012" y="1544317"/>
                </a:lnTo>
                <a:lnTo>
                  <a:pt x="157012" y="1535832"/>
                </a:lnTo>
                <a:lnTo>
                  <a:pt x="157012" y="1540074"/>
                </a:lnTo>
                <a:lnTo>
                  <a:pt x="157012" y="1527346"/>
                </a:lnTo>
                <a:lnTo>
                  <a:pt x="157012" y="1531589"/>
                </a:lnTo>
                <a:lnTo>
                  <a:pt x="157012" y="1527346"/>
                </a:lnTo>
                <a:lnTo>
                  <a:pt x="157012" y="1540074"/>
                </a:lnTo>
                <a:lnTo>
                  <a:pt x="157012" y="1544317"/>
                </a:lnTo>
                <a:lnTo>
                  <a:pt x="157012" y="1531589"/>
                </a:lnTo>
                <a:lnTo>
                  <a:pt x="157012" y="1540074"/>
                </a:lnTo>
                <a:lnTo>
                  <a:pt x="161255" y="1535832"/>
                </a:lnTo>
                <a:lnTo>
                  <a:pt x="161255" y="1557045"/>
                </a:lnTo>
                <a:lnTo>
                  <a:pt x="161255" y="1552802"/>
                </a:lnTo>
                <a:lnTo>
                  <a:pt x="161255" y="1569773"/>
                </a:lnTo>
                <a:lnTo>
                  <a:pt x="161255" y="1565530"/>
                </a:lnTo>
                <a:lnTo>
                  <a:pt x="161255" y="1569773"/>
                </a:lnTo>
                <a:lnTo>
                  <a:pt x="161255" y="1552802"/>
                </a:lnTo>
                <a:lnTo>
                  <a:pt x="161255" y="1557045"/>
                </a:lnTo>
                <a:lnTo>
                  <a:pt x="161255" y="1552802"/>
                </a:lnTo>
                <a:lnTo>
                  <a:pt x="161255" y="1578258"/>
                </a:lnTo>
                <a:lnTo>
                  <a:pt x="161255" y="1569773"/>
                </a:lnTo>
                <a:lnTo>
                  <a:pt x="161255" y="1595228"/>
                </a:lnTo>
                <a:lnTo>
                  <a:pt x="161255" y="1590986"/>
                </a:lnTo>
                <a:lnTo>
                  <a:pt x="161255" y="1569773"/>
                </a:lnTo>
                <a:lnTo>
                  <a:pt x="161255" y="1574015"/>
                </a:lnTo>
                <a:lnTo>
                  <a:pt x="161255" y="1569773"/>
                </a:lnTo>
                <a:lnTo>
                  <a:pt x="161255" y="1586743"/>
                </a:lnTo>
                <a:lnTo>
                  <a:pt x="161255" y="1569773"/>
                </a:lnTo>
                <a:lnTo>
                  <a:pt x="161255" y="1574015"/>
                </a:lnTo>
                <a:lnTo>
                  <a:pt x="161255" y="1561287"/>
                </a:lnTo>
                <a:lnTo>
                  <a:pt x="161255" y="1565530"/>
                </a:lnTo>
                <a:lnTo>
                  <a:pt x="165499" y="1565530"/>
                </a:lnTo>
                <a:lnTo>
                  <a:pt x="165499" y="1569773"/>
                </a:lnTo>
                <a:lnTo>
                  <a:pt x="165499" y="1557045"/>
                </a:lnTo>
                <a:lnTo>
                  <a:pt x="165499" y="1561287"/>
                </a:lnTo>
                <a:lnTo>
                  <a:pt x="165499" y="1552802"/>
                </a:lnTo>
                <a:lnTo>
                  <a:pt x="165499" y="1557045"/>
                </a:lnTo>
                <a:lnTo>
                  <a:pt x="165499" y="1561287"/>
                </a:lnTo>
                <a:lnTo>
                  <a:pt x="165499" y="1557045"/>
                </a:lnTo>
                <a:lnTo>
                  <a:pt x="165499" y="1565530"/>
                </a:lnTo>
                <a:lnTo>
                  <a:pt x="165499" y="1552802"/>
                </a:lnTo>
                <a:lnTo>
                  <a:pt x="165499" y="1557045"/>
                </a:lnTo>
                <a:lnTo>
                  <a:pt x="165499" y="1552802"/>
                </a:lnTo>
                <a:lnTo>
                  <a:pt x="165499" y="1557045"/>
                </a:lnTo>
                <a:lnTo>
                  <a:pt x="165499" y="1552802"/>
                </a:lnTo>
                <a:lnTo>
                  <a:pt x="165499" y="1557045"/>
                </a:lnTo>
                <a:lnTo>
                  <a:pt x="165499" y="1565530"/>
                </a:lnTo>
                <a:lnTo>
                  <a:pt x="165499" y="1569773"/>
                </a:lnTo>
                <a:lnTo>
                  <a:pt x="165499" y="1561287"/>
                </a:lnTo>
                <a:lnTo>
                  <a:pt x="165499" y="1569773"/>
                </a:lnTo>
                <a:lnTo>
                  <a:pt x="165499" y="1565530"/>
                </a:lnTo>
                <a:lnTo>
                  <a:pt x="165499" y="1557045"/>
                </a:lnTo>
                <a:lnTo>
                  <a:pt x="165499" y="1561287"/>
                </a:lnTo>
                <a:lnTo>
                  <a:pt x="165499" y="1557045"/>
                </a:lnTo>
                <a:lnTo>
                  <a:pt x="165499" y="1565530"/>
                </a:lnTo>
                <a:lnTo>
                  <a:pt x="169742" y="1565530"/>
                </a:lnTo>
                <a:lnTo>
                  <a:pt x="169742" y="1552802"/>
                </a:lnTo>
                <a:lnTo>
                  <a:pt x="169742" y="1557045"/>
                </a:lnTo>
                <a:lnTo>
                  <a:pt x="169742" y="1540074"/>
                </a:lnTo>
                <a:lnTo>
                  <a:pt x="169742" y="1544317"/>
                </a:lnTo>
                <a:lnTo>
                  <a:pt x="169742" y="1531589"/>
                </a:lnTo>
                <a:lnTo>
                  <a:pt x="169742" y="1535832"/>
                </a:lnTo>
                <a:lnTo>
                  <a:pt x="169742" y="1527346"/>
                </a:lnTo>
                <a:lnTo>
                  <a:pt x="169742" y="1531589"/>
                </a:lnTo>
                <a:lnTo>
                  <a:pt x="169742" y="1514618"/>
                </a:lnTo>
                <a:lnTo>
                  <a:pt x="169742" y="1523104"/>
                </a:lnTo>
                <a:lnTo>
                  <a:pt x="169742" y="1531589"/>
                </a:lnTo>
                <a:lnTo>
                  <a:pt x="169742" y="1523104"/>
                </a:lnTo>
                <a:lnTo>
                  <a:pt x="169742" y="1527346"/>
                </a:lnTo>
                <a:lnTo>
                  <a:pt x="169742" y="1523104"/>
                </a:lnTo>
                <a:lnTo>
                  <a:pt x="169742" y="1540074"/>
                </a:lnTo>
                <a:lnTo>
                  <a:pt x="173986" y="1531589"/>
                </a:lnTo>
                <a:lnTo>
                  <a:pt x="173986" y="1544317"/>
                </a:lnTo>
                <a:lnTo>
                  <a:pt x="173986" y="1535832"/>
                </a:lnTo>
                <a:lnTo>
                  <a:pt x="173986" y="1548559"/>
                </a:lnTo>
                <a:lnTo>
                  <a:pt x="173986" y="1544317"/>
                </a:lnTo>
                <a:lnTo>
                  <a:pt x="173986" y="1548559"/>
                </a:lnTo>
                <a:lnTo>
                  <a:pt x="173986" y="1544317"/>
                </a:lnTo>
                <a:lnTo>
                  <a:pt x="173986" y="1540074"/>
                </a:lnTo>
                <a:lnTo>
                  <a:pt x="173986" y="1548559"/>
                </a:lnTo>
                <a:lnTo>
                  <a:pt x="173986" y="1544317"/>
                </a:lnTo>
                <a:lnTo>
                  <a:pt x="173986" y="1535832"/>
                </a:lnTo>
                <a:lnTo>
                  <a:pt x="173986" y="1540074"/>
                </a:lnTo>
                <a:lnTo>
                  <a:pt x="173986" y="1531589"/>
                </a:lnTo>
                <a:lnTo>
                  <a:pt x="173986" y="1535832"/>
                </a:lnTo>
                <a:lnTo>
                  <a:pt x="173986" y="1540074"/>
                </a:lnTo>
                <a:lnTo>
                  <a:pt x="178230" y="1540074"/>
                </a:lnTo>
                <a:lnTo>
                  <a:pt x="178230" y="1565530"/>
                </a:lnTo>
                <a:lnTo>
                  <a:pt x="178230" y="1557045"/>
                </a:lnTo>
                <a:lnTo>
                  <a:pt x="178230" y="1574015"/>
                </a:lnTo>
                <a:lnTo>
                  <a:pt x="178230" y="1569773"/>
                </a:lnTo>
                <a:lnTo>
                  <a:pt x="178230" y="1561287"/>
                </a:lnTo>
                <a:lnTo>
                  <a:pt x="178230" y="1569773"/>
                </a:lnTo>
                <a:lnTo>
                  <a:pt x="178230" y="1561287"/>
                </a:lnTo>
                <a:lnTo>
                  <a:pt x="178230" y="1574015"/>
                </a:lnTo>
                <a:lnTo>
                  <a:pt x="178230" y="1565530"/>
                </a:lnTo>
                <a:lnTo>
                  <a:pt x="178230" y="1552802"/>
                </a:lnTo>
                <a:lnTo>
                  <a:pt x="178230" y="1557045"/>
                </a:lnTo>
                <a:lnTo>
                  <a:pt x="178230" y="1552802"/>
                </a:lnTo>
                <a:lnTo>
                  <a:pt x="178230" y="1557045"/>
                </a:lnTo>
                <a:lnTo>
                  <a:pt x="178230" y="1548559"/>
                </a:lnTo>
                <a:lnTo>
                  <a:pt x="178230" y="1557045"/>
                </a:lnTo>
                <a:lnTo>
                  <a:pt x="182473" y="1561287"/>
                </a:lnTo>
                <a:lnTo>
                  <a:pt x="182473" y="1565530"/>
                </a:lnTo>
                <a:lnTo>
                  <a:pt x="182473" y="1561287"/>
                </a:lnTo>
                <a:lnTo>
                  <a:pt x="182473" y="1565530"/>
                </a:lnTo>
                <a:lnTo>
                  <a:pt x="182473" y="1557045"/>
                </a:lnTo>
                <a:lnTo>
                  <a:pt x="182473" y="1561287"/>
                </a:lnTo>
                <a:lnTo>
                  <a:pt x="182473" y="1565530"/>
                </a:lnTo>
                <a:lnTo>
                  <a:pt x="182473" y="1561287"/>
                </a:lnTo>
                <a:lnTo>
                  <a:pt x="182473" y="1586743"/>
                </a:lnTo>
                <a:lnTo>
                  <a:pt x="182473" y="1582500"/>
                </a:lnTo>
                <a:lnTo>
                  <a:pt x="182473" y="1603714"/>
                </a:lnTo>
                <a:lnTo>
                  <a:pt x="182473" y="1595228"/>
                </a:lnTo>
                <a:lnTo>
                  <a:pt x="182473" y="1586743"/>
                </a:lnTo>
                <a:lnTo>
                  <a:pt x="182473" y="1595228"/>
                </a:lnTo>
                <a:lnTo>
                  <a:pt x="182473" y="1582500"/>
                </a:lnTo>
                <a:lnTo>
                  <a:pt x="182473" y="1586743"/>
                </a:lnTo>
                <a:lnTo>
                  <a:pt x="182473" y="1582500"/>
                </a:lnTo>
                <a:lnTo>
                  <a:pt x="186717" y="1582500"/>
                </a:lnTo>
                <a:lnTo>
                  <a:pt x="186717" y="1586743"/>
                </a:lnTo>
                <a:lnTo>
                  <a:pt x="186717" y="1578258"/>
                </a:lnTo>
                <a:lnTo>
                  <a:pt x="186717" y="1574015"/>
                </a:lnTo>
                <a:lnTo>
                  <a:pt x="186717" y="1569773"/>
                </a:lnTo>
                <a:lnTo>
                  <a:pt x="186717" y="1574015"/>
                </a:lnTo>
                <a:lnTo>
                  <a:pt x="186717" y="1582500"/>
                </a:lnTo>
                <a:lnTo>
                  <a:pt x="186717" y="1578258"/>
                </a:lnTo>
                <a:lnTo>
                  <a:pt x="186717" y="1595228"/>
                </a:lnTo>
                <a:lnTo>
                  <a:pt x="186717" y="1590986"/>
                </a:lnTo>
                <a:lnTo>
                  <a:pt x="186717" y="1599471"/>
                </a:lnTo>
                <a:lnTo>
                  <a:pt x="186717" y="1590986"/>
                </a:lnTo>
                <a:lnTo>
                  <a:pt x="186717" y="1578258"/>
                </a:lnTo>
                <a:lnTo>
                  <a:pt x="186717" y="1590986"/>
                </a:lnTo>
                <a:lnTo>
                  <a:pt x="186717" y="1586743"/>
                </a:lnTo>
                <a:lnTo>
                  <a:pt x="186717" y="1590986"/>
                </a:lnTo>
                <a:lnTo>
                  <a:pt x="190960" y="1582500"/>
                </a:lnTo>
                <a:lnTo>
                  <a:pt x="190960" y="1578258"/>
                </a:lnTo>
                <a:lnTo>
                  <a:pt x="190960" y="1586743"/>
                </a:lnTo>
                <a:lnTo>
                  <a:pt x="190960" y="1582500"/>
                </a:lnTo>
                <a:lnTo>
                  <a:pt x="190960" y="1586743"/>
                </a:lnTo>
                <a:lnTo>
                  <a:pt x="190960" y="1582500"/>
                </a:lnTo>
                <a:lnTo>
                  <a:pt x="190960" y="1590986"/>
                </a:lnTo>
                <a:lnTo>
                  <a:pt x="190960" y="1586743"/>
                </a:lnTo>
                <a:lnTo>
                  <a:pt x="190960" y="1578258"/>
                </a:lnTo>
                <a:lnTo>
                  <a:pt x="190960" y="1582500"/>
                </a:lnTo>
                <a:lnTo>
                  <a:pt x="190960" y="1578258"/>
                </a:lnTo>
                <a:lnTo>
                  <a:pt x="190960" y="1582500"/>
                </a:lnTo>
                <a:lnTo>
                  <a:pt x="190960" y="1569773"/>
                </a:lnTo>
                <a:lnTo>
                  <a:pt x="190960" y="1574015"/>
                </a:lnTo>
                <a:lnTo>
                  <a:pt x="190960" y="1569773"/>
                </a:lnTo>
                <a:lnTo>
                  <a:pt x="190960" y="1574015"/>
                </a:lnTo>
                <a:lnTo>
                  <a:pt x="195204" y="1569773"/>
                </a:lnTo>
                <a:lnTo>
                  <a:pt x="195204" y="1582500"/>
                </a:lnTo>
                <a:lnTo>
                  <a:pt x="195204" y="1578258"/>
                </a:lnTo>
                <a:lnTo>
                  <a:pt x="195204" y="1586743"/>
                </a:lnTo>
                <a:lnTo>
                  <a:pt x="195204" y="1582500"/>
                </a:lnTo>
                <a:lnTo>
                  <a:pt x="195204" y="1574015"/>
                </a:lnTo>
                <a:lnTo>
                  <a:pt x="195204" y="1569773"/>
                </a:lnTo>
                <a:lnTo>
                  <a:pt x="195204" y="1574015"/>
                </a:lnTo>
                <a:lnTo>
                  <a:pt x="195204" y="1578258"/>
                </a:lnTo>
                <a:lnTo>
                  <a:pt x="195204" y="1582500"/>
                </a:lnTo>
                <a:lnTo>
                  <a:pt x="195204" y="1586743"/>
                </a:lnTo>
                <a:lnTo>
                  <a:pt x="195204" y="1582500"/>
                </a:lnTo>
                <a:lnTo>
                  <a:pt x="195204" y="1578258"/>
                </a:lnTo>
                <a:lnTo>
                  <a:pt x="195204" y="1582500"/>
                </a:lnTo>
                <a:lnTo>
                  <a:pt x="199447" y="1586743"/>
                </a:lnTo>
                <a:lnTo>
                  <a:pt x="199447" y="1582500"/>
                </a:lnTo>
                <a:lnTo>
                  <a:pt x="199447" y="1590986"/>
                </a:lnTo>
                <a:lnTo>
                  <a:pt x="199447" y="1582500"/>
                </a:lnTo>
                <a:lnTo>
                  <a:pt x="199447" y="1586743"/>
                </a:lnTo>
                <a:lnTo>
                  <a:pt x="199447" y="1574015"/>
                </a:lnTo>
                <a:lnTo>
                  <a:pt x="199447" y="1578258"/>
                </a:lnTo>
                <a:lnTo>
                  <a:pt x="199447" y="1612199"/>
                </a:lnTo>
                <a:lnTo>
                  <a:pt x="199447" y="1607956"/>
                </a:lnTo>
                <a:lnTo>
                  <a:pt x="199447" y="1612199"/>
                </a:lnTo>
                <a:lnTo>
                  <a:pt x="199447" y="1607956"/>
                </a:lnTo>
                <a:lnTo>
                  <a:pt x="199447" y="1603714"/>
                </a:lnTo>
                <a:lnTo>
                  <a:pt x="199447" y="1599471"/>
                </a:lnTo>
                <a:lnTo>
                  <a:pt x="199447" y="1603714"/>
                </a:lnTo>
                <a:lnTo>
                  <a:pt x="203691" y="1603714"/>
                </a:lnTo>
                <a:lnTo>
                  <a:pt x="203691" y="1586743"/>
                </a:lnTo>
                <a:lnTo>
                  <a:pt x="203691" y="1590986"/>
                </a:lnTo>
                <a:lnTo>
                  <a:pt x="203691" y="1582500"/>
                </a:lnTo>
                <a:lnTo>
                  <a:pt x="203691" y="1586743"/>
                </a:lnTo>
                <a:lnTo>
                  <a:pt x="203691" y="1574015"/>
                </a:lnTo>
                <a:lnTo>
                  <a:pt x="203691" y="1578258"/>
                </a:lnTo>
                <a:lnTo>
                  <a:pt x="203691" y="1574015"/>
                </a:lnTo>
                <a:lnTo>
                  <a:pt x="203691" y="1578258"/>
                </a:lnTo>
                <a:lnTo>
                  <a:pt x="203691" y="1557045"/>
                </a:lnTo>
                <a:lnTo>
                  <a:pt x="207935" y="1561287"/>
                </a:lnTo>
                <a:lnTo>
                  <a:pt x="207935" y="1557045"/>
                </a:lnTo>
                <a:lnTo>
                  <a:pt x="207935" y="1561287"/>
                </a:lnTo>
                <a:lnTo>
                  <a:pt x="207935" y="1565530"/>
                </a:lnTo>
                <a:lnTo>
                  <a:pt x="207935" y="1569773"/>
                </a:lnTo>
                <a:lnTo>
                  <a:pt x="207935" y="1565530"/>
                </a:lnTo>
                <a:lnTo>
                  <a:pt x="207935" y="1552802"/>
                </a:lnTo>
                <a:lnTo>
                  <a:pt x="207935" y="1557045"/>
                </a:lnTo>
                <a:lnTo>
                  <a:pt x="207935" y="1548559"/>
                </a:lnTo>
                <a:lnTo>
                  <a:pt x="207935" y="1557045"/>
                </a:lnTo>
                <a:lnTo>
                  <a:pt x="207935" y="1544317"/>
                </a:lnTo>
                <a:lnTo>
                  <a:pt x="212178" y="1544317"/>
                </a:lnTo>
                <a:lnTo>
                  <a:pt x="212178" y="1531589"/>
                </a:lnTo>
                <a:lnTo>
                  <a:pt x="212178" y="1535832"/>
                </a:lnTo>
                <a:lnTo>
                  <a:pt x="212178" y="1518861"/>
                </a:lnTo>
                <a:lnTo>
                  <a:pt x="212178" y="1523104"/>
                </a:lnTo>
                <a:lnTo>
                  <a:pt x="212178" y="1518861"/>
                </a:lnTo>
                <a:lnTo>
                  <a:pt x="212178" y="1523104"/>
                </a:lnTo>
                <a:lnTo>
                  <a:pt x="212178" y="1531589"/>
                </a:lnTo>
                <a:lnTo>
                  <a:pt x="212178" y="1527346"/>
                </a:lnTo>
                <a:lnTo>
                  <a:pt x="212178" y="1531589"/>
                </a:lnTo>
                <a:lnTo>
                  <a:pt x="212178" y="1518861"/>
                </a:lnTo>
                <a:lnTo>
                  <a:pt x="216422" y="1518861"/>
                </a:lnTo>
                <a:lnTo>
                  <a:pt x="216422" y="1514618"/>
                </a:lnTo>
                <a:lnTo>
                  <a:pt x="216422" y="1518861"/>
                </a:lnTo>
                <a:lnTo>
                  <a:pt x="216422" y="1514618"/>
                </a:lnTo>
                <a:lnTo>
                  <a:pt x="216422" y="1527346"/>
                </a:lnTo>
                <a:lnTo>
                  <a:pt x="216422" y="1523104"/>
                </a:lnTo>
                <a:lnTo>
                  <a:pt x="216422" y="1531589"/>
                </a:lnTo>
                <a:lnTo>
                  <a:pt x="216422" y="1527346"/>
                </a:lnTo>
                <a:lnTo>
                  <a:pt x="216422" y="1501890"/>
                </a:lnTo>
                <a:lnTo>
                  <a:pt x="216422" y="1506133"/>
                </a:lnTo>
                <a:lnTo>
                  <a:pt x="216422" y="1501890"/>
                </a:lnTo>
                <a:lnTo>
                  <a:pt x="220665" y="1501890"/>
                </a:lnTo>
                <a:lnTo>
                  <a:pt x="220665" y="1493405"/>
                </a:lnTo>
                <a:lnTo>
                  <a:pt x="220665" y="1497648"/>
                </a:lnTo>
                <a:lnTo>
                  <a:pt x="220665" y="1493405"/>
                </a:lnTo>
                <a:lnTo>
                  <a:pt x="220665" y="1497648"/>
                </a:lnTo>
                <a:lnTo>
                  <a:pt x="220665" y="1484920"/>
                </a:lnTo>
                <a:lnTo>
                  <a:pt x="220665" y="1489162"/>
                </a:lnTo>
                <a:lnTo>
                  <a:pt x="220665" y="1493405"/>
                </a:lnTo>
                <a:lnTo>
                  <a:pt x="220665" y="1489162"/>
                </a:lnTo>
                <a:lnTo>
                  <a:pt x="220665" y="1497648"/>
                </a:lnTo>
                <a:lnTo>
                  <a:pt x="220665" y="1484920"/>
                </a:lnTo>
                <a:lnTo>
                  <a:pt x="220665" y="1489162"/>
                </a:lnTo>
                <a:lnTo>
                  <a:pt x="220665" y="1497648"/>
                </a:lnTo>
                <a:lnTo>
                  <a:pt x="220665" y="1493405"/>
                </a:lnTo>
                <a:lnTo>
                  <a:pt x="220665" y="1497648"/>
                </a:lnTo>
                <a:lnTo>
                  <a:pt x="220665" y="1489162"/>
                </a:lnTo>
                <a:lnTo>
                  <a:pt x="224909" y="1484920"/>
                </a:lnTo>
                <a:lnTo>
                  <a:pt x="224909" y="1480677"/>
                </a:lnTo>
                <a:lnTo>
                  <a:pt x="224909" y="1484920"/>
                </a:lnTo>
                <a:lnTo>
                  <a:pt x="224909" y="1480677"/>
                </a:lnTo>
                <a:lnTo>
                  <a:pt x="224909" y="1476435"/>
                </a:lnTo>
                <a:lnTo>
                  <a:pt x="224909" y="1480677"/>
                </a:lnTo>
                <a:lnTo>
                  <a:pt x="224909" y="1476435"/>
                </a:lnTo>
                <a:lnTo>
                  <a:pt x="224909" y="1480677"/>
                </a:lnTo>
                <a:lnTo>
                  <a:pt x="224909" y="1476435"/>
                </a:lnTo>
                <a:lnTo>
                  <a:pt x="224909" y="1484920"/>
                </a:lnTo>
                <a:lnTo>
                  <a:pt x="224909" y="1476435"/>
                </a:lnTo>
                <a:lnTo>
                  <a:pt x="224909" y="1472192"/>
                </a:lnTo>
                <a:lnTo>
                  <a:pt x="224909" y="1467949"/>
                </a:lnTo>
                <a:lnTo>
                  <a:pt x="224909" y="1463707"/>
                </a:lnTo>
                <a:lnTo>
                  <a:pt x="224909" y="1459464"/>
                </a:lnTo>
                <a:lnTo>
                  <a:pt x="224909" y="1463707"/>
                </a:lnTo>
                <a:lnTo>
                  <a:pt x="224909" y="1459464"/>
                </a:lnTo>
                <a:lnTo>
                  <a:pt x="224909" y="1463707"/>
                </a:lnTo>
                <a:lnTo>
                  <a:pt x="224909" y="1459464"/>
                </a:lnTo>
                <a:lnTo>
                  <a:pt x="229152" y="1459464"/>
                </a:lnTo>
                <a:lnTo>
                  <a:pt x="229152" y="1463707"/>
                </a:lnTo>
                <a:lnTo>
                  <a:pt x="229152" y="1467949"/>
                </a:lnTo>
                <a:lnTo>
                  <a:pt x="229152" y="1463707"/>
                </a:lnTo>
                <a:lnTo>
                  <a:pt x="229152" y="1455221"/>
                </a:lnTo>
                <a:lnTo>
                  <a:pt x="229152" y="1463707"/>
                </a:lnTo>
                <a:lnTo>
                  <a:pt x="229152" y="1459464"/>
                </a:lnTo>
                <a:lnTo>
                  <a:pt x="229152" y="1467949"/>
                </a:lnTo>
                <a:lnTo>
                  <a:pt x="229152" y="1463707"/>
                </a:lnTo>
                <a:lnTo>
                  <a:pt x="229152" y="1455221"/>
                </a:lnTo>
                <a:lnTo>
                  <a:pt x="229152" y="1459464"/>
                </a:lnTo>
                <a:lnTo>
                  <a:pt x="229152" y="1446736"/>
                </a:lnTo>
                <a:lnTo>
                  <a:pt x="229152" y="1450979"/>
                </a:lnTo>
                <a:lnTo>
                  <a:pt x="229152" y="1455221"/>
                </a:lnTo>
                <a:lnTo>
                  <a:pt x="229152" y="1450979"/>
                </a:lnTo>
                <a:lnTo>
                  <a:pt x="229152" y="1455221"/>
                </a:lnTo>
                <a:lnTo>
                  <a:pt x="233396" y="1455221"/>
                </a:lnTo>
                <a:lnTo>
                  <a:pt x="233396" y="1463707"/>
                </a:lnTo>
                <a:lnTo>
                  <a:pt x="233396" y="1459464"/>
                </a:lnTo>
                <a:lnTo>
                  <a:pt x="233396" y="1480677"/>
                </a:lnTo>
                <a:lnTo>
                  <a:pt x="233396" y="1476435"/>
                </a:lnTo>
                <a:lnTo>
                  <a:pt x="233396" y="1472192"/>
                </a:lnTo>
                <a:lnTo>
                  <a:pt x="233396" y="1476435"/>
                </a:lnTo>
                <a:lnTo>
                  <a:pt x="233396" y="1467949"/>
                </a:lnTo>
                <a:lnTo>
                  <a:pt x="233396" y="1476435"/>
                </a:lnTo>
                <a:lnTo>
                  <a:pt x="233396" y="1472192"/>
                </a:lnTo>
                <a:lnTo>
                  <a:pt x="233396" y="1476435"/>
                </a:lnTo>
                <a:lnTo>
                  <a:pt x="233396" y="1463707"/>
                </a:lnTo>
                <a:lnTo>
                  <a:pt x="233396" y="1472192"/>
                </a:lnTo>
                <a:lnTo>
                  <a:pt x="233396" y="1463707"/>
                </a:lnTo>
                <a:lnTo>
                  <a:pt x="237640" y="1459464"/>
                </a:lnTo>
                <a:lnTo>
                  <a:pt x="237640" y="1463707"/>
                </a:lnTo>
                <a:lnTo>
                  <a:pt x="237640" y="1459464"/>
                </a:lnTo>
                <a:lnTo>
                  <a:pt x="237640" y="1455221"/>
                </a:lnTo>
                <a:lnTo>
                  <a:pt x="237640" y="1459464"/>
                </a:lnTo>
                <a:lnTo>
                  <a:pt x="237640" y="1455221"/>
                </a:lnTo>
                <a:lnTo>
                  <a:pt x="237640" y="1459464"/>
                </a:lnTo>
                <a:lnTo>
                  <a:pt x="237640" y="1455221"/>
                </a:lnTo>
                <a:lnTo>
                  <a:pt x="237640" y="1450979"/>
                </a:lnTo>
                <a:lnTo>
                  <a:pt x="237640" y="1446736"/>
                </a:lnTo>
                <a:lnTo>
                  <a:pt x="237640" y="1442494"/>
                </a:lnTo>
                <a:lnTo>
                  <a:pt x="237640" y="1438251"/>
                </a:lnTo>
                <a:lnTo>
                  <a:pt x="237640" y="1442494"/>
                </a:lnTo>
                <a:lnTo>
                  <a:pt x="237640" y="1438251"/>
                </a:lnTo>
                <a:lnTo>
                  <a:pt x="237640" y="1442494"/>
                </a:lnTo>
                <a:lnTo>
                  <a:pt x="241883" y="1442494"/>
                </a:lnTo>
                <a:lnTo>
                  <a:pt x="241883" y="1438251"/>
                </a:lnTo>
                <a:lnTo>
                  <a:pt x="241883" y="1442494"/>
                </a:lnTo>
                <a:lnTo>
                  <a:pt x="241883" y="1450979"/>
                </a:lnTo>
                <a:lnTo>
                  <a:pt x="241883" y="1446736"/>
                </a:lnTo>
                <a:lnTo>
                  <a:pt x="241883" y="1438251"/>
                </a:lnTo>
                <a:lnTo>
                  <a:pt x="241883" y="1442494"/>
                </a:lnTo>
                <a:lnTo>
                  <a:pt x="241883" y="1438251"/>
                </a:lnTo>
                <a:lnTo>
                  <a:pt x="241883" y="1442494"/>
                </a:lnTo>
                <a:lnTo>
                  <a:pt x="241883" y="1434008"/>
                </a:lnTo>
                <a:lnTo>
                  <a:pt x="241883" y="1438251"/>
                </a:lnTo>
                <a:lnTo>
                  <a:pt x="241883" y="1442494"/>
                </a:lnTo>
                <a:lnTo>
                  <a:pt x="241883" y="1438251"/>
                </a:lnTo>
                <a:lnTo>
                  <a:pt x="241883" y="1442494"/>
                </a:lnTo>
                <a:lnTo>
                  <a:pt x="241883" y="1438251"/>
                </a:lnTo>
                <a:lnTo>
                  <a:pt x="246127" y="1438251"/>
                </a:lnTo>
                <a:lnTo>
                  <a:pt x="246127" y="1421280"/>
                </a:lnTo>
                <a:lnTo>
                  <a:pt x="246127" y="1429766"/>
                </a:lnTo>
                <a:lnTo>
                  <a:pt x="246127" y="1412795"/>
                </a:lnTo>
                <a:lnTo>
                  <a:pt x="246127" y="1417038"/>
                </a:lnTo>
                <a:lnTo>
                  <a:pt x="246127" y="1421280"/>
                </a:lnTo>
                <a:lnTo>
                  <a:pt x="246127" y="1417038"/>
                </a:lnTo>
                <a:lnTo>
                  <a:pt x="246127" y="1425523"/>
                </a:lnTo>
                <a:lnTo>
                  <a:pt x="246127" y="1421280"/>
                </a:lnTo>
                <a:lnTo>
                  <a:pt x="250370" y="1425523"/>
                </a:lnTo>
                <a:lnTo>
                  <a:pt x="250370" y="1421280"/>
                </a:lnTo>
                <a:lnTo>
                  <a:pt x="250370" y="1425523"/>
                </a:lnTo>
                <a:lnTo>
                  <a:pt x="250370" y="1421280"/>
                </a:lnTo>
                <a:lnTo>
                  <a:pt x="250370" y="1429766"/>
                </a:lnTo>
                <a:lnTo>
                  <a:pt x="250370" y="1425523"/>
                </a:lnTo>
                <a:lnTo>
                  <a:pt x="250370" y="1421280"/>
                </a:lnTo>
                <a:lnTo>
                  <a:pt x="250370" y="1425523"/>
                </a:lnTo>
                <a:lnTo>
                  <a:pt x="250370" y="1417038"/>
                </a:lnTo>
                <a:lnTo>
                  <a:pt x="250370" y="1412795"/>
                </a:lnTo>
                <a:lnTo>
                  <a:pt x="254614" y="1417038"/>
                </a:lnTo>
                <a:lnTo>
                  <a:pt x="254614" y="1412795"/>
                </a:lnTo>
                <a:lnTo>
                  <a:pt x="254614" y="1417038"/>
                </a:lnTo>
                <a:lnTo>
                  <a:pt x="254614" y="1412795"/>
                </a:lnTo>
                <a:lnTo>
                  <a:pt x="254614" y="1408553"/>
                </a:lnTo>
                <a:lnTo>
                  <a:pt x="254614" y="1412795"/>
                </a:lnTo>
                <a:lnTo>
                  <a:pt x="254614" y="1404310"/>
                </a:lnTo>
                <a:lnTo>
                  <a:pt x="254614" y="1408553"/>
                </a:lnTo>
                <a:lnTo>
                  <a:pt x="254614" y="1404310"/>
                </a:lnTo>
                <a:lnTo>
                  <a:pt x="254614" y="1412795"/>
                </a:lnTo>
                <a:lnTo>
                  <a:pt x="254614" y="1400067"/>
                </a:lnTo>
                <a:lnTo>
                  <a:pt x="254614" y="1404310"/>
                </a:lnTo>
                <a:lnTo>
                  <a:pt x="254614" y="1400067"/>
                </a:lnTo>
                <a:lnTo>
                  <a:pt x="254614" y="1404310"/>
                </a:lnTo>
                <a:lnTo>
                  <a:pt x="258857" y="1408553"/>
                </a:lnTo>
                <a:lnTo>
                  <a:pt x="258857" y="1421280"/>
                </a:lnTo>
                <a:lnTo>
                  <a:pt x="258857" y="1412795"/>
                </a:lnTo>
                <a:lnTo>
                  <a:pt x="258857" y="1417038"/>
                </a:lnTo>
                <a:lnTo>
                  <a:pt x="258857" y="1412795"/>
                </a:lnTo>
                <a:lnTo>
                  <a:pt x="258857" y="1425523"/>
                </a:lnTo>
                <a:lnTo>
                  <a:pt x="258857" y="1417038"/>
                </a:lnTo>
                <a:lnTo>
                  <a:pt x="258857" y="1438251"/>
                </a:lnTo>
                <a:lnTo>
                  <a:pt x="258857" y="1434008"/>
                </a:lnTo>
                <a:lnTo>
                  <a:pt x="258857" y="1438251"/>
                </a:lnTo>
                <a:lnTo>
                  <a:pt x="258857" y="1434008"/>
                </a:lnTo>
                <a:lnTo>
                  <a:pt x="258857" y="1429766"/>
                </a:lnTo>
                <a:lnTo>
                  <a:pt x="263101" y="1434008"/>
                </a:lnTo>
                <a:lnTo>
                  <a:pt x="263101" y="1446736"/>
                </a:lnTo>
                <a:lnTo>
                  <a:pt x="263101" y="1442494"/>
                </a:lnTo>
                <a:lnTo>
                  <a:pt x="263101" y="1446736"/>
                </a:lnTo>
                <a:lnTo>
                  <a:pt x="263101" y="1434008"/>
                </a:lnTo>
                <a:lnTo>
                  <a:pt x="263101" y="1438251"/>
                </a:lnTo>
                <a:lnTo>
                  <a:pt x="263101" y="1434008"/>
                </a:lnTo>
                <a:lnTo>
                  <a:pt x="263101" y="1442494"/>
                </a:lnTo>
                <a:lnTo>
                  <a:pt x="263101" y="1438251"/>
                </a:lnTo>
                <a:lnTo>
                  <a:pt x="263101" y="1434008"/>
                </a:lnTo>
                <a:lnTo>
                  <a:pt x="263101" y="1438251"/>
                </a:lnTo>
                <a:lnTo>
                  <a:pt x="263101" y="1442494"/>
                </a:lnTo>
                <a:lnTo>
                  <a:pt x="263101" y="1450979"/>
                </a:lnTo>
                <a:lnTo>
                  <a:pt x="263101" y="1455221"/>
                </a:lnTo>
                <a:lnTo>
                  <a:pt x="263101" y="1450979"/>
                </a:lnTo>
                <a:lnTo>
                  <a:pt x="263101" y="1446736"/>
                </a:lnTo>
                <a:lnTo>
                  <a:pt x="263101" y="1450979"/>
                </a:lnTo>
                <a:lnTo>
                  <a:pt x="263101" y="1446736"/>
                </a:lnTo>
                <a:lnTo>
                  <a:pt x="263101" y="1455221"/>
                </a:lnTo>
                <a:lnTo>
                  <a:pt x="263101" y="1450979"/>
                </a:lnTo>
                <a:lnTo>
                  <a:pt x="263101" y="1446736"/>
                </a:lnTo>
                <a:lnTo>
                  <a:pt x="267345" y="1438251"/>
                </a:lnTo>
                <a:lnTo>
                  <a:pt x="267345" y="1429766"/>
                </a:lnTo>
                <a:lnTo>
                  <a:pt x="267345" y="1434008"/>
                </a:lnTo>
                <a:lnTo>
                  <a:pt x="267345" y="1425523"/>
                </a:lnTo>
                <a:lnTo>
                  <a:pt x="267345" y="1429766"/>
                </a:lnTo>
                <a:lnTo>
                  <a:pt x="267345" y="1421280"/>
                </a:lnTo>
                <a:lnTo>
                  <a:pt x="267345" y="1425523"/>
                </a:lnTo>
                <a:lnTo>
                  <a:pt x="267345" y="1434008"/>
                </a:lnTo>
                <a:lnTo>
                  <a:pt x="267345" y="1429766"/>
                </a:lnTo>
                <a:lnTo>
                  <a:pt x="267345" y="1442494"/>
                </a:lnTo>
                <a:lnTo>
                  <a:pt x="271588" y="1438251"/>
                </a:lnTo>
                <a:lnTo>
                  <a:pt x="271588" y="1450979"/>
                </a:lnTo>
                <a:lnTo>
                  <a:pt x="271588" y="1446736"/>
                </a:lnTo>
                <a:lnTo>
                  <a:pt x="271588" y="1463707"/>
                </a:lnTo>
                <a:lnTo>
                  <a:pt x="271588" y="1455221"/>
                </a:lnTo>
                <a:lnTo>
                  <a:pt x="271588" y="1472192"/>
                </a:lnTo>
                <a:lnTo>
                  <a:pt x="271588" y="1459464"/>
                </a:lnTo>
                <a:lnTo>
                  <a:pt x="271588" y="1476435"/>
                </a:lnTo>
                <a:lnTo>
                  <a:pt x="271588" y="1472192"/>
                </a:lnTo>
                <a:lnTo>
                  <a:pt x="271588" y="1489162"/>
                </a:lnTo>
                <a:lnTo>
                  <a:pt x="271588" y="1476435"/>
                </a:lnTo>
                <a:lnTo>
                  <a:pt x="271588" y="1493405"/>
                </a:lnTo>
                <a:lnTo>
                  <a:pt x="271588" y="1489162"/>
                </a:lnTo>
                <a:lnTo>
                  <a:pt x="271588" y="1540074"/>
                </a:lnTo>
                <a:lnTo>
                  <a:pt x="271588" y="1531589"/>
                </a:lnTo>
                <a:lnTo>
                  <a:pt x="271588" y="1514618"/>
                </a:lnTo>
                <a:lnTo>
                  <a:pt x="271588" y="1510376"/>
                </a:lnTo>
                <a:lnTo>
                  <a:pt x="271588" y="1514618"/>
                </a:lnTo>
                <a:lnTo>
                  <a:pt x="275832" y="1514618"/>
                </a:lnTo>
                <a:lnTo>
                  <a:pt x="275832" y="1518861"/>
                </a:lnTo>
                <a:lnTo>
                  <a:pt x="275832" y="1510376"/>
                </a:lnTo>
                <a:lnTo>
                  <a:pt x="275832" y="1506133"/>
                </a:lnTo>
                <a:lnTo>
                  <a:pt x="275832" y="1510376"/>
                </a:lnTo>
                <a:lnTo>
                  <a:pt x="275832" y="1531589"/>
                </a:lnTo>
                <a:lnTo>
                  <a:pt x="275832" y="1514618"/>
                </a:lnTo>
                <a:lnTo>
                  <a:pt x="275832" y="1552802"/>
                </a:lnTo>
                <a:lnTo>
                  <a:pt x="275832" y="1548559"/>
                </a:lnTo>
                <a:lnTo>
                  <a:pt x="275832" y="1552802"/>
                </a:lnTo>
                <a:lnTo>
                  <a:pt x="275832" y="1544317"/>
                </a:lnTo>
                <a:lnTo>
                  <a:pt x="275832" y="1531589"/>
                </a:lnTo>
                <a:lnTo>
                  <a:pt x="275832" y="1535832"/>
                </a:lnTo>
                <a:lnTo>
                  <a:pt x="275832" y="1527346"/>
                </a:lnTo>
                <a:lnTo>
                  <a:pt x="275832" y="1531589"/>
                </a:lnTo>
                <a:lnTo>
                  <a:pt x="275832" y="1523104"/>
                </a:lnTo>
                <a:lnTo>
                  <a:pt x="275832" y="1540074"/>
                </a:lnTo>
                <a:lnTo>
                  <a:pt x="275832" y="1531589"/>
                </a:lnTo>
                <a:lnTo>
                  <a:pt x="275832" y="1535832"/>
                </a:lnTo>
                <a:lnTo>
                  <a:pt x="280075" y="1527346"/>
                </a:lnTo>
                <a:lnTo>
                  <a:pt x="280075" y="1531589"/>
                </a:lnTo>
                <a:lnTo>
                  <a:pt x="280075" y="1540074"/>
                </a:lnTo>
                <a:lnTo>
                  <a:pt x="280075" y="1552802"/>
                </a:lnTo>
                <a:lnTo>
                  <a:pt x="280075" y="1548559"/>
                </a:lnTo>
                <a:lnTo>
                  <a:pt x="280075" y="1523104"/>
                </a:lnTo>
                <a:lnTo>
                  <a:pt x="280075" y="1527346"/>
                </a:lnTo>
                <a:lnTo>
                  <a:pt x="280075" y="1514618"/>
                </a:lnTo>
                <a:lnTo>
                  <a:pt x="280075" y="1518861"/>
                </a:lnTo>
                <a:lnTo>
                  <a:pt x="280075" y="1523104"/>
                </a:lnTo>
                <a:lnTo>
                  <a:pt x="280075" y="1518861"/>
                </a:lnTo>
                <a:lnTo>
                  <a:pt x="280075" y="1544317"/>
                </a:lnTo>
                <a:lnTo>
                  <a:pt x="280075" y="1535832"/>
                </a:lnTo>
                <a:lnTo>
                  <a:pt x="280075" y="1548559"/>
                </a:lnTo>
                <a:lnTo>
                  <a:pt x="280075" y="1535832"/>
                </a:lnTo>
                <a:lnTo>
                  <a:pt x="284319" y="1535832"/>
                </a:lnTo>
                <a:lnTo>
                  <a:pt x="284319" y="1531589"/>
                </a:lnTo>
                <a:lnTo>
                  <a:pt x="284319" y="1535832"/>
                </a:lnTo>
                <a:lnTo>
                  <a:pt x="284319" y="1527346"/>
                </a:lnTo>
                <a:lnTo>
                  <a:pt x="284319" y="1518861"/>
                </a:lnTo>
                <a:lnTo>
                  <a:pt x="284319" y="1523104"/>
                </a:lnTo>
                <a:lnTo>
                  <a:pt x="284319" y="1527346"/>
                </a:lnTo>
                <a:lnTo>
                  <a:pt x="284319" y="1523104"/>
                </a:lnTo>
                <a:lnTo>
                  <a:pt x="284319" y="1544317"/>
                </a:lnTo>
                <a:lnTo>
                  <a:pt x="284319" y="1531589"/>
                </a:lnTo>
                <a:lnTo>
                  <a:pt x="284319" y="1552802"/>
                </a:lnTo>
                <a:lnTo>
                  <a:pt x="284319" y="1548559"/>
                </a:lnTo>
                <a:lnTo>
                  <a:pt x="284319" y="1599471"/>
                </a:lnTo>
                <a:lnTo>
                  <a:pt x="284319" y="1586743"/>
                </a:lnTo>
                <a:lnTo>
                  <a:pt x="284319" y="1578258"/>
                </a:lnTo>
                <a:lnTo>
                  <a:pt x="284319" y="1574015"/>
                </a:lnTo>
                <a:lnTo>
                  <a:pt x="284319" y="1578258"/>
                </a:lnTo>
                <a:lnTo>
                  <a:pt x="288562" y="1569773"/>
                </a:lnTo>
                <a:lnTo>
                  <a:pt x="288562" y="1548559"/>
                </a:lnTo>
                <a:lnTo>
                  <a:pt x="288562" y="1557045"/>
                </a:lnTo>
                <a:lnTo>
                  <a:pt x="288562" y="1548559"/>
                </a:lnTo>
                <a:lnTo>
                  <a:pt x="288562" y="1561287"/>
                </a:lnTo>
                <a:lnTo>
                  <a:pt x="288562" y="1557045"/>
                </a:lnTo>
                <a:lnTo>
                  <a:pt x="288562" y="1569773"/>
                </a:lnTo>
                <a:lnTo>
                  <a:pt x="288562" y="1557045"/>
                </a:lnTo>
                <a:lnTo>
                  <a:pt x="288562" y="1561287"/>
                </a:lnTo>
                <a:lnTo>
                  <a:pt x="288562" y="1544317"/>
                </a:lnTo>
                <a:lnTo>
                  <a:pt x="288562" y="1548559"/>
                </a:lnTo>
                <a:lnTo>
                  <a:pt x="288562" y="1557045"/>
                </a:lnTo>
                <a:lnTo>
                  <a:pt x="288562" y="1552802"/>
                </a:lnTo>
                <a:lnTo>
                  <a:pt x="288562" y="1578258"/>
                </a:lnTo>
                <a:lnTo>
                  <a:pt x="288562" y="1569773"/>
                </a:lnTo>
                <a:lnTo>
                  <a:pt x="292806" y="1569773"/>
                </a:lnTo>
                <a:lnTo>
                  <a:pt x="292806" y="1574015"/>
                </a:lnTo>
                <a:lnTo>
                  <a:pt x="292806" y="1561287"/>
                </a:lnTo>
                <a:lnTo>
                  <a:pt x="292806" y="1569773"/>
                </a:lnTo>
                <a:lnTo>
                  <a:pt x="292806" y="1565530"/>
                </a:lnTo>
                <a:lnTo>
                  <a:pt x="292806" y="1518861"/>
                </a:lnTo>
                <a:lnTo>
                  <a:pt x="292806" y="1523104"/>
                </a:lnTo>
                <a:lnTo>
                  <a:pt x="292806" y="1510376"/>
                </a:lnTo>
                <a:lnTo>
                  <a:pt x="292806" y="1518861"/>
                </a:lnTo>
                <a:lnTo>
                  <a:pt x="292806" y="1510376"/>
                </a:lnTo>
                <a:lnTo>
                  <a:pt x="292806" y="1514618"/>
                </a:lnTo>
                <a:lnTo>
                  <a:pt x="292806" y="1497648"/>
                </a:lnTo>
                <a:lnTo>
                  <a:pt x="292806" y="1501890"/>
                </a:lnTo>
                <a:lnTo>
                  <a:pt x="292806" y="1497648"/>
                </a:lnTo>
                <a:lnTo>
                  <a:pt x="292806" y="1501890"/>
                </a:lnTo>
                <a:lnTo>
                  <a:pt x="292806" y="1506133"/>
                </a:lnTo>
                <a:lnTo>
                  <a:pt x="297050" y="1501890"/>
                </a:lnTo>
                <a:lnTo>
                  <a:pt x="297050" y="1506133"/>
                </a:lnTo>
                <a:lnTo>
                  <a:pt x="297050" y="1497648"/>
                </a:lnTo>
                <a:lnTo>
                  <a:pt x="297050" y="1501890"/>
                </a:lnTo>
                <a:lnTo>
                  <a:pt x="297050" y="1514618"/>
                </a:lnTo>
                <a:lnTo>
                  <a:pt x="297050" y="1501890"/>
                </a:lnTo>
                <a:lnTo>
                  <a:pt x="297050" y="1514618"/>
                </a:lnTo>
                <a:lnTo>
                  <a:pt x="297050" y="1510376"/>
                </a:lnTo>
                <a:lnTo>
                  <a:pt x="297050" y="1514618"/>
                </a:lnTo>
                <a:lnTo>
                  <a:pt x="297050" y="1506133"/>
                </a:lnTo>
                <a:lnTo>
                  <a:pt x="297050" y="1527346"/>
                </a:lnTo>
                <a:lnTo>
                  <a:pt x="297050" y="1518861"/>
                </a:lnTo>
                <a:lnTo>
                  <a:pt x="297050" y="1523104"/>
                </a:lnTo>
                <a:lnTo>
                  <a:pt x="297050" y="1514618"/>
                </a:lnTo>
                <a:lnTo>
                  <a:pt x="301293" y="1514618"/>
                </a:lnTo>
                <a:lnTo>
                  <a:pt x="301293" y="1518861"/>
                </a:lnTo>
                <a:lnTo>
                  <a:pt x="301293" y="1527346"/>
                </a:lnTo>
                <a:lnTo>
                  <a:pt x="301293" y="1535832"/>
                </a:lnTo>
                <a:lnTo>
                  <a:pt x="301293" y="1523104"/>
                </a:lnTo>
                <a:lnTo>
                  <a:pt x="301293" y="1493405"/>
                </a:lnTo>
                <a:lnTo>
                  <a:pt x="301293" y="1497648"/>
                </a:lnTo>
                <a:lnTo>
                  <a:pt x="301293" y="1493405"/>
                </a:lnTo>
                <a:lnTo>
                  <a:pt x="301293" y="1497648"/>
                </a:lnTo>
                <a:lnTo>
                  <a:pt x="301293" y="1489162"/>
                </a:lnTo>
                <a:lnTo>
                  <a:pt x="301293" y="1493405"/>
                </a:lnTo>
                <a:lnTo>
                  <a:pt x="301293" y="1484920"/>
                </a:lnTo>
                <a:lnTo>
                  <a:pt x="301293" y="1489162"/>
                </a:lnTo>
                <a:lnTo>
                  <a:pt x="301293" y="1484920"/>
                </a:lnTo>
                <a:lnTo>
                  <a:pt x="301293" y="1489162"/>
                </a:lnTo>
                <a:lnTo>
                  <a:pt x="301293" y="1476435"/>
                </a:lnTo>
                <a:lnTo>
                  <a:pt x="301293" y="1480677"/>
                </a:lnTo>
                <a:lnTo>
                  <a:pt x="301293" y="1484920"/>
                </a:lnTo>
                <a:lnTo>
                  <a:pt x="305537" y="1493405"/>
                </a:lnTo>
                <a:lnTo>
                  <a:pt x="305537" y="1489162"/>
                </a:lnTo>
                <a:lnTo>
                  <a:pt x="305537" y="1497648"/>
                </a:lnTo>
                <a:lnTo>
                  <a:pt x="305537" y="1493405"/>
                </a:lnTo>
                <a:lnTo>
                  <a:pt x="305537" y="1497648"/>
                </a:lnTo>
                <a:lnTo>
                  <a:pt x="305537" y="1506133"/>
                </a:lnTo>
                <a:lnTo>
                  <a:pt x="305537" y="1501890"/>
                </a:lnTo>
                <a:lnTo>
                  <a:pt x="305537" y="1497648"/>
                </a:lnTo>
                <a:lnTo>
                  <a:pt x="305537" y="1501890"/>
                </a:lnTo>
                <a:lnTo>
                  <a:pt x="305537" y="1506133"/>
                </a:lnTo>
                <a:lnTo>
                  <a:pt x="305537" y="1501890"/>
                </a:lnTo>
                <a:lnTo>
                  <a:pt x="305537" y="1506133"/>
                </a:lnTo>
                <a:lnTo>
                  <a:pt x="305537" y="1501890"/>
                </a:lnTo>
                <a:lnTo>
                  <a:pt x="305537" y="1493405"/>
                </a:lnTo>
                <a:lnTo>
                  <a:pt x="305537" y="1501890"/>
                </a:lnTo>
                <a:lnTo>
                  <a:pt x="305537" y="1489162"/>
                </a:lnTo>
                <a:lnTo>
                  <a:pt x="305537" y="1493405"/>
                </a:lnTo>
                <a:lnTo>
                  <a:pt x="305537" y="1489162"/>
                </a:lnTo>
                <a:lnTo>
                  <a:pt x="305537" y="1497648"/>
                </a:lnTo>
                <a:lnTo>
                  <a:pt x="309780" y="1497648"/>
                </a:lnTo>
                <a:lnTo>
                  <a:pt x="309780" y="1506133"/>
                </a:lnTo>
                <a:lnTo>
                  <a:pt x="309780" y="1497648"/>
                </a:lnTo>
                <a:lnTo>
                  <a:pt x="309780" y="1523104"/>
                </a:lnTo>
                <a:lnTo>
                  <a:pt x="309780" y="1514618"/>
                </a:lnTo>
                <a:lnTo>
                  <a:pt x="309780" y="1506133"/>
                </a:lnTo>
                <a:lnTo>
                  <a:pt x="309780" y="1510376"/>
                </a:lnTo>
                <a:lnTo>
                  <a:pt x="309780" y="1501890"/>
                </a:lnTo>
                <a:lnTo>
                  <a:pt x="309780" y="1506133"/>
                </a:lnTo>
                <a:lnTo>
                  <a:pt x="309780" y="1501890"/>
                </a:lnTo>
                <a:lnTo>
                  <a:pt x="309780" y="1506133"/>
                </a:lnTo>
                <a:lnTo>
                  <a:pt x="309780" y="1501890"/>
                </a:lnTo>
                <a:lnTo>
                  <a:pt x="309780" y="1510376"/>
                </a:lnTo>
                <a:lnTo>
                  <a:pt x="309780" y="1493405"/>
                </a:lnTo>
                <a:lnTo>
                  <a:pt x="314024" y="1497648"/>
                </a:lnTo>
                <a:lnTo>
                  <a:pt x="314024" y="1493405"/>
                </a:lnTo>
                <a:lnTo>
                  <a:pt x="314024" y="1489162"/>
                </a:lnTo>
                <a:lnTo>
                  <a:pt x="314024" y="1493405"/>
                </a:lnTo>
                <a:lnTo>
                  <a:pt x="314024" y="1489162"/>
                </a:lnTo>
                <a:lnTo>
                  <a:pt x="314024" y="1493405"/>
                </a:lnTo>
                <a:lnTo>
                  <a:pt x="314024" y="1514618"/>
                </a:lnTo>
                <a:lnTo>
                  <a:pt x="314024" y="1510376"/>
                </a:lnTo>
                <a:lnTo>
                  <a:pt x="314024" y="1518861"/>
                </a:lnTo>
                <a:lnTo>
                  <a:pt x="314024" y="1510376"/>
                </a:lnTo>
                <a:lnTo>
                  <a:pt x="314024" y="1535832"/>
                </a:lnTo>
                <a:lnTo>
                  <a:pt x="314024" y="1527346"/>
                </a:lnTo>
                <a:lnTo>
                  <a:pt x="314024" y="1535832"/>
                </a:lnTo>
                <a:lnTo>
                  <a:pt x="314024" y="1531589"/>
                </a:lnTo>
                <a:lnTo>
                  <a:pt x="314024" y="1548559"/>
                </a:lnTo>
                <a:lnTo>
                  <a:pt x="314024" y="1540074"/>
                </a:lnTo>
                <a:lnTo>
                  <a:pt x="314024" y="1544317"/>
                </a:lnTo>
                <a:lnTo>
                  <a:pt x="314024" y="1540074"/>
                </a:lnTo>
                <a:lnTo>
                  <a:pt x="314024" y="1544317"/>
                </a:lnTo>
                <a:lnTo>
                  <a:pt x="314024" y="1535832"/>
                </a:lnTo>
                <a:lnTo>
                  <a:pt x="314024" y="1540074"/>
                </a:lnTo>
                <a:lnTo>
                  <a:pt x="314024" y="1535832"/>
                </a:lnTo>
                <a:lnTo>
                  <a:pt x="318267" y="1535832"/>
                </a:lnTo>
                <a:lnTo>
                  <a:pt x="318267" y="1527346"/>
                </a:lnTo>
                <a:lnTo>
                  <a:pt x="318267" y="1531589"/>
                </a:lnTo>
                <a:lnTo>
                  <a:pt x="318267" y="1523104"/>
                </a:lnTo>
                <a:lnTo>
                  <a:pt x="318267" y="1531589"/>
                </a:lnTo>
                <a:lnTo>
                  <a:pt x="318267" y="1527346"/>
                </a:lnTo>
                <a:lnTo>
                  <a:pt x="318267" y="1535832"/>
                </a:lnTo>
                <a:lnTo>
                  <a:pt x="318267" y="1531589"/>
                </a:lnTo>
                <a:lnTo>
                  <a:pt x="318267" y="1523104"/>
                </a:lnTo>
                <a:lnTo>
                  <a:pt x="318267" y="1518861"/>
                </a:lnTo>
                <a:lnTo>
                  <a:pt x="318267" y="1523104"/>
                </a:lnTo>
                <a:lnTo>
                  <a:pt x="318267" y="1518861"/>
                </a:lnTo>
                <a:lnTo>
                  <a:pt x="318267" y="1523104"/>
                </a:lnTo>
                <a:lnTo>
                  <a:pt x="318267" y="1527346"/>
                </a:lnTo>
                <a:lnTo>
                  <a:pt x="318267" y="1523104"/>
                </a:lnTo>
                <a:lnTo>
                  <a:pt x="322511" y="1527346"/>
                </a:lnTo>
                <a:lnTo>
                  <a:pt x="322511" y="1531589"/>
                </a:lnTo>
                <a:lnTo>
                  <a:pt x="322511" y="1540074"/>
                </a:lnTo>
                <a:lnTo>
                  <a:pt x="322511" y="1535832"/>
                </a:lnTo>
                <a:lnTo>
                  <a:pt x="322511" y="1518861"/>
                </a:lnTo>
                <a:lnTo>
                  <a:pt x="322511" y="1523104"/>
                </a:lnTo>
                <a:lnTo>
                  <a:pt x="322511" y="1510376"/>
                </a:lnTo>
                <a:lnTo>
                  <a:pt x="322511" y="1514618"/>
                </a:lnTo>
                <a:lnTo>
                  <a:pt x="322511" y="1510376"/>
                </a:lnTo>
                <a:lnTo>
                  <a:pt x="322511" y="1514618"/>
                </a:lnTo>
                <a:lnTo>
                  <a:pt x="322511" y="1523104"/>
                </a:lnTo>
                <a:lnTo>
                  <a:pt x="322511" y="1514618"/>
                </a:lnTo>
                <a:lnTo>
                  <a:pt x="322511" y="1527346"/>
                </a:lnTo>
                <a:lnTo>
                  <a:pt x="326755" y="1535832"/>
                </a:lnTo>
                <a:lnTo>
                  <a:pt x="326755" y="1527346"/>
                </a:lnTo>
                <a:lnTo>
                  <a:pt x="326755" y="1535832"/>
                </a:lnTo>
                <a:lnTo>
                  <a:pt x="326755" y="1531589"/>
                </a:lnTo>
                <a:lnTo>
                  <a:pt x="326755" y="1523104"/>
                </a:lnTo>
                <a:lnTo>
                  <a:pt x="326755" y="1531589"/>
                </a:lnTo>
                <a:lnTo>
                  <a:pt x="326755" y="1497648"/>
                </a:lnTo>
                <a:lnTo>
                  <a:pt x="326755" y="1501890"/>
                </a:lnTo>
                <a:lnTo>
                  <a:pt x="326755" y="1489162"/>
                </a:lnTo>
                <a:lnTo>
                  <a:pt x="326755" y="1493405"/>
                </a:lnTo>
                <a:lnTo>
                  <a:pt x="326755" y="1489162"/>
                </a:lnTo>
                <a:lnTo>
                  <a:pt x="326755" y="1501890"/>
                </a:lnTo>
                <a:lnTo>
                  <a:pt x="326755" y="1493405"/>
                </a:lnTo>
                <a:lnTo>
                  <a:pt x="326755" y="1489162"/>
                </a:lnTo>
                <a:lnTo>
                  <a:pt x="326755" y="1493405"/>
                </a:lnTo>
                <a:lnTo>
                  <a:pt x="326755" y="1497648"/>
                </a:lnTo>
                <a:lnTo>
                  <a:pt x="326755" y="1493405"/>
                </a:lnTo>
                <a:lnTo>
                  <a:pt x="326755" y="1497648"/>
                </a:lnTo>
                <a:lnTo>
                  <a:pt x="330998" y="1497648"/>
                </a:lnTo>
                <a:lnTo>
                  <a:pt x="330998" y="1489162"/>
                </a:lnTo>
                <a:lnTo>
                  <a:pt x="330998" y="1493405"/>
                </a:lnTo>
                <a:lnTo>
                  <a:pt x="330998" y="1489162"/>
                </a:lnTo>
                <a:lnTo>
                  <a:pt x="330998" y="1493405"/>
                </a:lnTo>
                <a:lnTo>
                  <a:pt x="330998" y="1497648"/>
                </a:lnTo>
                <a:lnTo>
                  <a:pt x="330998" y="1493405"/>
                </a:lnTo>
                <a:lnTo>
                  <a:pt x="330998" y="1501890"/>
                </a:lnTo>
                <a:lnTo>
                  <a:pt x="330998" y="1497648"/>
                </a:lnTo>
                <a:lnTo>
                  <a:pt x="330998" y="1510376"/>
                </a:lnTo>
                <a:lnTo>
                  <a:pt x="330998" y="1506133"/>
                </a:lnTo>
                <a:lnTo>
                  <a:pt x="330998" y="1501890"/>
                </a:lnTo>
                <a:lnTo>
                  <a:pt x="330998" y="1506133"/>
                </a:lnTo>
                <a:lnTo>
                  <a:pt x="335242" y="1506133"/>
                </a:lnTo>
                <a:lnTo>
                  <a:pt x="335242" y="1510376"/>
                </a:lnTo>
                <a:lnTo>
                  <a:pt x="335242" y="1506133"/>
                </a:lnTo>
                <a:lnTo>
                  <a:pt x="335242" y="1501890"/>
                </a:lnTo>
                <a:lnTo>
                  <a:pt x="335242" y="1506133"/>
                </a:lnTo>
                <a:lnTo>
                  <a:pt x="335242" y="1501890"/>
                </a:lnTo>
                <a:lnTo>
                  <a:pt x="335242" y="1497648"/>
                </a:lnTo>
                <a:lnTo>
                  <a:pt x="335242" y="1501890"/>
                </a:lnTo>
                <a:lnTo>
                  <a:pt x="335242" y="1506133"/>
                </a:lnTo>
                <a:lnTo>
                  <a:pt x="335242" y="1510376"/>
                </a:lnTo>
                <a:lnTo>
                  <a:pt x="335242" y="1506133"/>
                </a:lnTo>
                <a:lnTo>
                  <a:pt x="335242" y="1510376"/>
                </a:lnTo>
                <a:lnTo>
                  <a:pt x="339485" y="1510376"/>
                </a:lnTo>
                <a:lnTo>
                  <a:pt x="339485" y="1506133"/>
                </a:lnTo>
                <a:lnTo>
                  <a:pt x="339485" y="1510376"/>
                </a:lnTo>
                <a:lnTo>
                  <a:pt x="339485" y="1506133"/>
                </a:lnTo>
                <a:lnTo>
                  <a:pt x="339485" y="1510376"/>
                </a:lnTo>
                <a:lnTo>
                  <a:pt x="339485" y="1506133"/>
                </a:lnTo>
                <a:lnTo>
                  <a:pt x="339485" y="1510376"/>
                </a:lnTo>
                <a:lnTo>
                  <a:pt x="339485" y="1514618"/>
                </a:lnTo>
                <a:lnTo>
                  <a:pt x="339485" y="1510376"/>
                </a:lnTo>
                <a:lnTo>
                  <a:pt x="343729" y="1510376"/>
                </a:lnTo>
                <a:lnTo>
                  <a:pt x="343729" y="1506133"/>
                </a:lnTo>
                <a:lnTo>
                  <a:pt x="343729" y="1501890"/>
                </a:lnTo>
                <a:lnTo>
                  <a:pt x="343729" y="1506133"/>
                </a:lnTo>
                <a:lnTo>
                  <a:pt x="343729" y="1510376"/>
                </a:lnTo>
                <a:lnTo>
                  <a:pt x="343729" y="1506133"/>
                </a:lnTo>
                <a:lnTo>
                  <a:pt x="343729" y="1552802"/>
                </a:lnTo>
                <a:lnTo>
                  <a:pt x="343729" y="1548559"/>
                </a:lnTo>
                <a:lnTo>
                  <a:pt x="343729" y="1582500"/>
                </a:lnTo>
                <a:lnTo>
                  <a:pt x="343729" y="1578258"/>
                </a:lnTo>
                <a:lnTo>
                  <a:pt x="347972" y="1578258"/>
                </a:lnTo>
                <a:lnTo>
                  <a:pt x="347972" y="1582500"/>
                </a:lnTo>
                <a:lnTo>
                  <a:pt x="347972" y="1574015"/>
                </a:lnTo>
                <a:lnTo>
                  <a:pt x="347972" y="1582500"/>
                </a:lnTo>
                <a:lnTo>
                  <a:pt x="347972" y="1578258"/>
                </a:lnTo>
                <a:lnTo>
                  <a:pt x="347972" y="1582500"/>
                </a:lnTo>
                <a:lnTo>
                  <a:pt x="347972" y="1574015"/>
                </a:lnTo>
                <a:lnTo>
                  <a:pt x="347972" y="1586743"/>
                </a:lnTo>
                <a:lnTo>
                  <a:pt x="347972" y="1574015"/>
                </a:lnTo>
                <a:lnTo>
                  <a:pt x="347972" y="1561287"/>
                </a:lnTo>
                <a:lnTo>
                  <a:pt x="347972" y="1565530"/>
                </a:lnTo>
                <a:lnTo>
                  <a:pt x="347972" y="1561287"/>
                </a:lnTo>
                <a:lnTo>
                  <a:pt x="347972" y="1557045"/>
                </a:lnTo>
                <a:lnTo>
                  <a:pt x="347972" y="1561287"/>
                </a:lnTo>
                <a:lnTo>
                  <a:pt x="347972" y="1557045"/>
                </a:lnTo>
                <a:lnTo>
                  <a:pt x="347972" y="1565530"/>
                </a:lnTo>
                <a:lnTo>
                  <a:pt x="347972" y="1561287"/>
                </a:lnTo>
                <a:lnTo>
                  <a:pt x="347972" y="1557045"/>
                </a:lnTo>
                <a:lnTo>
                  <a:pt x="352216" y="1557045"/>
                </a:lnTo>
                <a:lnTo>
                  <a:pt x="352216" y="1561287"/>
                </a:lnTo>
                <a:lnTo>
                  <a:pt x="352216" y="1557045"/>
                </a:lnTo>
                <a:lnTo>
                  <a:pt x="352216" y="1548559"/>
                </a:lnTo>
                <a:lnTo>
                  <a:pt x="352216" y="1552802"/>
                </a:lnTo>
                <a:lnTo>
                  <a:pt x="352216" y="1548559"/>
                </a:lnTo>
                <a:lnTo>
                  <a:pt x="352216" y="1561287"/>
                </a:lnTo>
                <a:lnTo>
                  <a:pt x="352216" y="1557045"/>
                </a:lnTo>
                <a:lnTo>
                  <a:pt x="352216" y="1561287"/>
                </a:lnTo>
                <a:lnTo>
                  <a:pt x="352216" y="1557045"/>
                </a:lnTo>
                <a:lnTo>
                  <a:pt x="352216" y="1548559"/>
                </a:lnTo>
                <a:lnTo>
                  <a:pt x="352216" y="1552802"/>
                </a:lnTo>
                <a:lnTo>
                  <a:pt x="352216" y="1535832"/>
                </a:lnTo>
                <a:lnTo>
                  <a:pt x="352216" y="1540074"/>
                </a:lnTo>
                <a:lnTo>
                  <a:pt x="352216" y="1544317"/>
                </a:lnTo>
                <a:lnTo>
                  <a:pt x="356460" y="1548559"/>
                </a:lnTo>
                <a:lnTo>
                  <a:pt x="356460" y="1552802"/>
                </a:lnTo>
                <a:lnTo>
                  <a:pt x="356460" y="1548559"/>
                </a:lnTo>
                <a:lnTo>
                  <a:pt x="356460" y="1544317"/>
                </a:lnTo>
                <a:lnTo>
                  <a:pt x="356460" y="1535832"/>
                </a:lnTo>
                <a:lnTo>
                  <a:pt x="356460" y="1544317"/>
                </a:lnTo>
                <a:lnTo>
                  <a:pt x="356460" y="1535832"/>
                </a:lnTo>
                <a:lnTo>
                  <a:pt x="356460" y="1548559"/>
                </a:lnTo>
                <a:lnTo>
                  <a:pt x="356460" y="1544317"/>
                </a:lnTo>
                <a:lnTo>
                  <a:pt x="356460" y="1540074"/>
                </a:lnTo>
                <a:lnTo>
                  <a:pt x="356460" y="1544317"/>
                </a:lnTo>
                <a:lnTo>
                  <a:pt x="356460" y="1531589"/>
                </a:lnTo>
                <a:lnTo>
                  <a:pt x="360703" y="1540074"/>
                </a:lnTo>
                <a:lnTo>
                  <a:pt x="360703" y="1527346"/>
                </a:lnTo>
                <a:lnTo>
                  <a:pt x="360703" y="1531589"/>
                </a:lnTo>
                <a:lnTo>
                  <a:pt x="360703" y="1535832"/>
                </a:lnTo>
                <a:lnTo>
                  <a:pt x="360703" y="1531589"/>
                </a:lnTo>
                <a:lnTo>
                  <a:pt x="360703" y="1540074"/>
                </a:lnTo>
                <a:lnTo>
                  <a:pt x="360703" y="1544317"/>
                </a:lnTo>
                <a:lnTo>
                  <a:pt x="360703" y="1540074"/>
                </a:lnTo>
                <a:lnTo>
                  <a:pt x="360703" y="1544317"/>
                </a:lnTo>
                <a:lnTo>
                  <a:pt x="360703" y="1548559"/>
                </a:lnTo>
                <a:lnTo>
                  <a:pt x="360703" y="1544317"/>
                </a:lnTo>
                <a:lnTo>
                  <a:pt x="364947" y="1544317"/>
                </a:lnTo>
                <a:lnTo>
                  <a:pt x="364947" y="1548559"/>
                </a:lnTo>
                <a:lnTo>
                  <a:pt x="364947" y="1540074"/>
                </a:lnTo>
                <a:lnTo>
                  <a:pt x="364947" y="1535832"/>
                </a:lnTo>
                <a:lnTo>
                  <a:pt x="364947" y="1540074"/>
                </a:lnTo>
                <a:lnTo>
                  <a:pt x="364947" y="1561287"/>
                </a:lnTo>
                <a:lnTo>
                  <a:pt x="364947" y="1552802"/>
                </a:lnTo>
                <a:lnTo>
                  <a:pt x="364947" y="1569773"/>
                </a:lnTo>
                <a:lnTo>
                  <a:pt x="364947" y="1565530"/>
                </a:lnTo>
                <a:lnTo>
                  <a:pt x="369190" y="1561287"/>
                </a:lnTo>
                <a:lnTo>
                  <a:pt x="369190" y="1565530"/>
                </a:lnTo>
                <a:lnTo>
                  <a:pt x="369190" y="1561287"/>
                </a:lnTo>
                <a:lnTo>
                  <a:pt x="369190" y="1565530"/>
                </a:lnTo>
                <a:lnTo>
                  <a:pt x="369190" y="1557045"/>
                </a:lnTo>
                <a:lnTo>
                  <a:pt x="369190" y="1561287"/>
                </a:lnTo>
                <a:lnTo>
                  <a:pt x="369190" y="1557045"/>
                </a:lnTo>
                <a:lnTo>
                  <a:pt x="369190" y="1561287"/>
                </a:lnTo>
                <a:lnTo>
                  <a:pt x="369190" y="1557045"/>
                </a:lnTo>
                <a:lnTo>
                  <a:pt x="369190" y="1561287"/>
                </a:lnTo>
                <a:lnTo>
                  <a:pt x="369190" y="1552802"/>
                </a:lnTo>
                <a:lnTo>
                  <a:pt x="369190" y="1557045"/>
                </a:lnTo>
                <a:lnTo>
                  <a:pt x="369190" y="1561287"/>
                </a:lnTo>
                <a:lnTo>
                  <a:pt x="369190" y="1565530"/>
                </a:lnTo>
                <a:lnTo>
                  <a:pt x="369190" y="1569773"/>
                </a:lnTo>
                <a:lnTo>
                  <a:pt x="369190" y="1574015"/>
                </a:lnTo>
                <a:lnTo>
                  <a:pt x="373434" y="1574015"/>
                </a:lnTo>
                <a:lnTo>
                  <a:pt x="373434" y="1578258"/>
                </a:lnTo>
                <a:lnTo>
                  <a:pt x="373434" y="1574015"/>
                </a:lnTo>
                <a:lnTo>
                  <a:pt x="373434" y="1578258"/>
                </a:lnTo>
                <a:lnTo>
                  <a:pt x="373434" y="1574015"/>
                </a:lnTo>
                <a:lnTo>
                  <a:pt x="373434" y="1569773"/>
                </a:lnTo>
                <a:lnTo>
                  <a:pt x="373434" y="1574015"/>
                </a:lnTo>
                <a:lnTo>
                  <a:pt x="373434" y="1569773"/>
                </a:lnTo>
                <a:lnTo>
                  <a:pt x="373434" y="1578258"/>
                </a:lnTo>
                <a:lnTo>
                  <a:pt x="373434" y="1574015"/>
                </a:lnTo>
                <a:lnTo>
                  <a:pt x="373434" y="1569773"/>
                </a:lnTo>
                <a:lnTo>
                  <a:pt x="373434" y="1574015"/>
                </a:lnTo>
                <a:lnTo>
                  <a:pt x="373434" y="1578258"/>
                </a:lnTo>
                <a:lnTo>
                  <a:pt x="373434" y="1574015"/>
                </a:lnTo>
                <a:lnTo>
                  <a:pt x="373434" y="1569773"/>
                </a:lnTo>
                <a:lnTo>
                  <a:pt x="373434" y="1574015"/>
                </a:lnTo>
                <a:lnTo>
                  <a:pt x="373434" y="1565530"/>
                </a:lnTo>
                <a:lnTo>
                  <a:pt x="373434" y="1561287"/>
                </a:lnTo>
                <a:lnTo>
                  <a:pt x="377678" y="1565530"/>
                </a:lnTo>
                <a:lnTo>
                  <a:pt x="377678" y="1561287"/>
                </a:lnTo>
                <a:lnTo>
                  <a:pt x="377678" y="1565530"/>
                </a:lnTo>
                <a:lnTo>
                  <a:pt x="377678" y="1561287"/>
                </a:lnTo>
                <a:lnTo>
                  <a:pt x="377678" y="1557045"/>
                </a:lnTo>
                <a:lnTo>
                  <a:pt x="377678" y="1552802"/>
                </a:lnTo>
                <a:lnTo>
                  <a:pt x="377678" y="1548559"/>
                </a:lnTo>
                <a:lnTo>
                  <a:pt x="377678" y="1552802"/>
                </a:lnTo>
                <a:lnTo>
                  <a:pt x="377678" y="1548559"/>
                </a:lnTo>
                <a:lnTo>
                  <a:pt x="377678" y="1552802"/>
                </a:lnTo>
                <a:lnTo>
                  <a:pt x="381921" y="1557045"/>
                </a:lnTo>
                <a:lnTo>
                  <a:pt x="381921" y="1552802"/>
                </a:lnTo>
                <a:lnTo>
                  <a:pt x="381921" y="1557045"/>
                </a:lnTo>
                <a:lnTo>
                  <a:pt x="381921" y="1552802"/>
                </a:lnTo>
                <a:lnTo>
                  <a:pt x="381921" y="1548559"/>
                </a:lnTo>
                <a:lnTo>
                  <a:pt x="381921" y="1552802"/>
                </a:lnTo>
                <a:lnTo>
                  <a:pt x="381921" y="1557045"/>
                </a:lnTo>
                <a:lnTo>
                  <a:pt x="381921" y="1552802"/>
                </a:lnTo>
                <a:lnTo>
                  <a:pt x="381921" y="1548559"/>
                </a:lnTo>
                <a:lnTo>
                  <a:pt x="381921" y="1552802"/>
                </a:lnTo>
                <a:lnTo>
                  <a:pt x="381921" y="1557045"/>
                </a:lnTo>
                <a:lnTo>
                  <a:pt x="381921" y="1552802"/>
                </a:lnTo>
                <a:lnTo>
                  <a:pt x="381921" y="1557045"/>
                </a:lnTo>
                <a:lnTo>
                  <a:pt x="386165" y="1557045"/>
                </a:lnTo>
                <a:lnTo>
                  <a:pt x="386165" y="1569773"/>
                </a:lnTo>
                <a:lnTo>
                  <a:pt x="386165" y="1561287"/>
                </a:lnTo>
                <a:lnTo>
                  <a:pt x="386165" y="1569773"/>
                </a:lnTo>
                <a:lnTo>
                  <a:pt x="386165" y="1565530"/>
                </a:lnTo>
                <a:lnTo>
                  <a:pt x="386165" y="1578258"/>
                </a:lnTo>
                <a:lnTo>
                  <a:pt x="386165" y="1574015"/>
                </a:lnTo>
                <a:lnTo>
                  <a:pt x="386165" y="1582500"/>
                </a:lnTo>
                <a:lnTo>
                  <a:pt x="390408" y="1582500"/>
                </a:lnTo>
                <a:lnTo>
                  <a:pt x="390408" y="1578258"/>
                </a:lnTo>
                <a:lnTo>
                  <a:pt x="390408" y="1574015"/>
                </a:lnTo>
                <a:lnTo>
                  <a:pt x="390408" y="1578258"/>
                </a:lnTo>
                <a:lnTo>
                  <a:pt x="390408" y="1595228"/>
                </a:lnTo>
                <a:lnTo>
                  <a:pt x="390408" y="1590986"/>
                </a:lnTo>
                <a:lnTo>
                  <a:pt x="390408" y="1603714"/>
                </a:lnTo>
                <a:lnTo>
                  <a:pt x="390408" y="1590986"/>
                </a:lnTo>
                <a:lnTo>
                  <a:pt x="390408" y="1595228"/>
                </a:lnTo>
                <a:lnTo>
                  <a:pt x="390408" y="1582500"/>
                </a:lnTo>
                <a:lnTo>
                  <a:pt x="390408" y="1590986"/>
                </a:lnTo>
                <a:lnTo>
                  <a:pt x="390408" y="1582500"/>
                </a:lnTo>
                <a:lnTo>
                  <a:pt x="390408" y="1590986"/>
                </a:lnTo>
                <a:lnTo>
                  <a:pt x="394652" y="1590986"/>
                </a:lnTo>
                <a:lnTo>
                  <a:pt x="394652" y="1586743"/>
                </a:lnTo>
                <a:lnTo>
                  <a:pt x="394652" y="1590986"/>
                </a:lnTo>
                <a:lnTo>
                  <a:pt x="394652" y="1586743"/>
                </a:lnTo>
                <a:lnTo>
                  <a:pt x="394652" y="1590986"/>
                </a:lnTo>
                <a:lnTo>
                  <a:pt x="394652" y="1599471"/>
                </a:lnTo>
                <a:lnTo>
                  <a:pt x="394652" y="1595228"/>
                </a:lnTo>
                <a:lnTo>
                  <a:pt x="394652" y="1599471"/>
                </a:lnTo>
                <a:lnTo>
                  <a:pt x="394652" y="1595228"/>
                </a:lnTo>
                <a:lnTo>
                  <a:pt x="394652" y="1616442"/>
                </a:lnTo>
                <a:lnTo>
                  <a:pt x="394652" y="1612199"/>
                </a:lnTo>
                <a:lnTo>
                  <a:pt x="394652" y="1607956"/>
                </a:lnTo>
                <a:lnTo>
                  <a:pt x="398895" y="1612199"/>
                </a:lnTo>
                <a:lnTo>
                  <a:pt x="398895" y="1607956"/>
                </a:lnTo>
                <a:lnTo>
                  <a:pt x="398895" y="1612199"/>
                </a:lnTo>
                <a:lnTo>
                  <a:pt x="398895" y="1616442"/>
                </a:lnTo>
                <a:lnTo>
                  <a:pt x="398895" y="1612199"/>
                </a:lnTo>
                <a:lnTo>
                  <a:pt x="398895" y="1607956"/>
                </a:lnTo>
                <a:lnTo>
                  <a:pt x="398895" y="1612199"/>
                </a:lnTo>
                <a:lnTo>
                  <a:pt x="398895" y="1624927"/>
                </a:lnTo>
                <a:lnTo>
                  <a:pt x="398895" y="1620684"/>
                </a:lnTo>
                <a:lnTo>
                  <a:pt x="398895" y="1633412"/>
                </a:lnTo>
                <a:lnTo>
                  <a:pt x="398895" y="1629169"/>
                </a:lnTo>
                <a:lnTo>
                  <a:pt x="398895" y="1624927"/>
                </a:lnTo>
                <a:lnTo>
                  <a:pt x="398895" y="1620684"/>
                </a:lnTo>
                <a:lnTo>
                  <a:pt x="398895" y="1616442"/>
                </a:lnTo>
                <a:lnTo>
                  <a:pt x="398895" y="1620684"/>
                </a:lnTo>
                <a:lnTo>
                  <a:pt x="403139" y="1620684"/>
                </a:lnTo>
                <a:lnTo>
                  <a:pt x="403139" y="1607956"/>
                </a:lnTo>
                <a:lnTo>
                  <a:pt x="403139" y="1612199"/>
                </a:lnTo>
                <a:lnTo>
                  <a:pt x="403139" y="1599471"/>
                </a:lnTo>
                <a:lnTo>
                  <a:pt x="403139" y="1603714"/>
                </a:lnTo>
                <a:lnTo>
                  <a:pt x="403139" y="1599471"/>
                </a:lnTo>
                <a:lnTo>
                  <a:pt x="403139" y="1607956"/>
                </a:lnTo>
                <a:lnTo>
                  <a:pt x="403139" y="1603714"/>
                </a:lnTo>
                <a:lnTo>
                  <a:pt x="403139" y="1607956"/>
                </a:lnTo>
                <a:lnTo>
                  <a:pt x="403139" y="1595228"/>
                </a:lnTo>
                <a:lnTo>
                  <a:pt x="407383" y="1590986"/>
                </a:lnTo>
                <a:lnTo>
                  <a:pt x="407383" y="1595228"/>
                </a:lnTo>
                <a:lnTo>
                  <a:pt x="407383" y="1590986"/>
                </a:lnTo>
                <a:lnTo>
                  <a:pt x="407383" y="1595228"/>
                </a:lnTo>
                <a:lnTo>
                  <a:pt x="407383" y="1599471"/>
                </a:lnTo>
                <a:lnTo>
                  <a:pt x="407383" y="1595228"/>
                </a:lnTo>
                <a:lnTo>
                  <a:pt x="407383" y="1590986"/>
                </a:lnTo>
                <a:lnTo>
                  <a:pt x="407383" y="1595228"/>
                </a:lnTo>
                <a:lnTo>
                  <a:pt x="407383" y="1590986"/>
                </a:lnTo>
                <a:lnTo>
                  <a:pt x="407383" y="1595228"/>
                </a:lnTo>
                <a:lnTo>
                  <a:pt x="407383" y="1599471"/>
                </a:lnTo>
                <a:lnTo>
                  <a:pt x="407383" y="1595228"/>
                </a:lnTo>
                <a:lnTo>
                  <a:pt x="411626" y="1595228"/>
                </a:lnTo>
                <a:lnTo>
                  <a:pt x="411626" y="1599471"/>
                </a:lnTo>
                <a:lnTo>
                  <a:pt x="411626" y="1595228"/>
                </a:lnTo>
                <a:lnTo>
                  <a:pt x="411626" y="1590986"/>
                </a:lnTo>
                <a:lnTo>
                  <a:pt x="411626" y="1586743"/>
                </a:lnTo>
                <a:lnTo>
                  <a:pt x="411626" y="1590986"/>
                </a:lnTo>
                <a:lnTo>
                  <a:pt x="411626" y="1574015"/>
                </a:lnTo>
                <a:lnTo>
                  <a:pt x="411626" y="1578258"/>
                </a:lnTo>
                <a:lnTo>
                  <a:pt x="411626" y="1574015"/>
                </a:lnTo>
                <a:lnTo>
                  <a:pt x="415870" y="1574015"/>
                </a:lnTo>
                <a:lnTo>
                  <a:pt x="415870" y="1578258"/>
                </a:lnTo>
                <a:lnTo>
                  <a:pt x="415870" y="1574015"/>
                </a:lnTo>
                <a:lnTo>
                  <a:pt x="415870" y="1569773"/>
                </a:lnTo>
                <a:lnTo>
                  <a:pt x="415870" y="1565530"/>
                </a:lnTo>
                <a:lnTo>
                  <a:pt x="415870" y="1569773"/>
                </a:lnTo>
                <a:lnTo>
                  <a:pt x="415870" y="1574015"/>
                </a:lnTo>
                <a:lnTo>
                  <a:pt x="415870" y="1578258"/>
                </a:lnTo>
                <a:lnTo>
                  <a:pt x="415870" y="1574015"/>
                </a:lnTo>
                <a:lnTo>
                  <a:pt x="415870" y="1578258"/>
                </a:lnTo>
                <a:lnTo>
                  <a:pt x="415870" y="1574015"/>
                </a:lnTo>
                <a:lnTo>
                  <a:pt x="415870" y="1578258"/>
                </a:lnTo>
                <a:lnTo>
                  <a:pt x="415870" y="1574015"/>
                </a:lnTo>
                <a:lnTo>
                  <a:pt x="415870" y="1569773"/>
                </a:lnTo>
                <a:lnTo>
                  <a:pt x="415870" y="1565530"/>
                </a:lnTo>
                <a:lnTo>
                  <a:pt x="420113" y="1565530"/>
                </a:lnTo>
                <a:lnTo>
                  <a:pt x="420113" y="1569773"/>
                </a:lnTo>
                <a:lnTo>
                  <a:pt x="420113" y="1565530"/>
                </a:lnTo>
                <a:lnTo>
                  <a:pt x="420113" y="1561287"/>
                </a:lnTo>
                <a:lnTo>
                  <a:pt x="420113" y="1557045"/>
                </a:lnTo>
                <a:lnTo>
                  <a:pt x="420113" y="1552802"/>
                </a:lnTo>
                <a:lnTo>
                  <a:pt x="420113" y="1548559"/>
                </a:lnTo>
                <a:lnTo>
                  <a:pt x="420113" y="1544317"/>
                </a:lnTo>
                <a:lnTo>
                  <a:pt x="420113" y="1548559"/>
                </a:lnTo>
                <a:lnTo>
                  <a:pt x="420113" y="1544317"/>
                </a:lnTo>
                <a:lnTo>
                  <a:pt x="424357" y="1540074"/>
                </a:lnTo>
                <a:lnTo>
                  <a:pt x="424357" y="1544317"/>
                </a:lnTo>
                <a:lnTo>
                  <a:pt x="424357" y="1540074"/>
                </a:lnTo>
                <a:lnTo>
                  <a:pt x="424357" y="1535832"/>
                </a:lnTo>
                <a:lnTo>
                  <a:pt x="424357" y="1540074"/>
                </a:lnTo>
                <a:lnTo>
                  <a:pt x="424357" y="1535832"/>
                </a:lnTo>
                <a:lnTo>
                  <a:pt x="424357" y="1531589"/>
                </a:lnTo>
                <a:lnTo>
                  <a:pt x="424357" y="1535832"/>
                </a:lnTo>
                <a:lnTo>
                  <a:pt x="424357" y="1531589"/>
                </a:lnTo>
                <a:lnTo>
                  <a:pt x="424357" y="1535832"/>
                </a:lnTo>
                <a:lnTo>
                  <a:pt x="424357" y="1518861"/>
                </a:lnTo>
                <a:lnTo>
                  <a:pt x="424357" y="1523104"/>
                </a:lnTo>
                <a:lnTo>
                  <a:pt x="424357" y="1531589"/>
                </a:lnTo>
                <a:lnTo>
                  <a:pt x="428600" y="1531589"/>
                </a:lnTo>
                <a:lnTo>
                  <a:pt x="428600" y="1514618"/>
                </a:lnTo>
                <a:lnTo>
                  <a:pt x="428600" y="1518861"/>
                </a:lnTo>
                <a:lnTo>
                  <a:pt x="428600" y="1506133"/>
                </a:lnTo>
                <a:lnTo>
                  <a:pt x="428600" y="1510376"/>
                </a:lnTo>
                <a:lnTo>
                  <a:pt x="432844" y="1510376"/>
                </a:lnTo>
                <a:lnTo>
                  <a:pt x="432844" y="1514618"/>
                </a:lnTo>
                <a:lnTo>
                  <a:pt x="432844" y="1510376"/>
                </a:lnTo>
                <a:lnTo>
                  <a:pt x="432844" y="1506133"/>
                </a:lnTo>
                <a:lnTo>
                  <a:pt x="432844" y="1501890"/>
                </a:lnTo>
                <a:lnTo>
                  <a:pt x="432844" y="1497648"/>
                </a:lnTo>
                <a:lnTo>
                  <a:pt x="432844" y="1501890"/>
                </a:lnTo>
                <a:lnTo>
                  <a:pt x="432844" y="1506133"/>
                </a:lnTo>
                <a:lnTo>
                  <a:pt x="432844" y="1514618"/>
                </a:lnTo>
                <a:lnTo>
                  <a:pt x="432844" y="1510376"/>
                </a:lnTo>
                <a:lnTo>
                  <a:pt x="432844" y="1514618"/>
                </a:lnTo>
                <a:lnTo>
                  <a:pt x="437088" y="1523104"/>
                </a:lnTo>
                <a:lnTo>
                  <a:pt x="437088" y="1518861"/>
                </a:lnTo>
                <a:lnTo>
                  <a:pt x="437088" y="1523104"/>
                </a:lnTo>
                <a:lnTo>
                  <a:pt x="437088" y="1518861"/>
                </a:lnTo>
                <a:lnTo>
                  <a:pt x="437088" y="1514618"/>
                </a:lnTo>
                <a:lnTo>
                  <a:pt x="437088" y="1523104"/>
                </a:lnTo>
                <a:lnTo>
                  <a:pt x="437088" y="1518861"/>
                </a:lnTo>
                <a:lnTo>
                  <a:pt x="437088" y="1514618"/>
                </a:lnTo>
                <a:lnTo>
                  <a:pt x="437088" y="1518861"/>
                </a:lnTo>
                <a:lnTo>
                  <a:pt x="437088" y="1506133"/>
                </a:lnTo>
                <a:lnTo>
                  <a:pt x="437088" y="1510376"/>
                </a:lnTo>
                <a:lnTo>
                  <a:pt x="441331" y="1514618"/>
                </a:lnTo>
                <a:lnTo>
                  <a:pt x="441331" y="1510376"/>
                </a:lnTo>
                <a:lnTo>
                  <a:pt x="441331" y="1514618"/>
                </a:lnTo>
                <a:lnTo>
                  <a:pt x="441331" y="1518861"/>
                </a:lnTo>
                <a:lnTo>
                  <a:pt x="441331" y="1514618"/>
                </a:lnTo>
                <a:lnTo>
                  <a:pt x="441331" y="1518861"/>
                </a:lnTo>
                <a:lnTo>
                  <a:pt x="441331" y="1523104"/>
                </a:lnTo>
                <a:lnTo>
                  <a:pt x="441331" y="1527346"/>
                </a:lnTo>
                <a:lnTo>
                  <a:pt x="441331" y="1531589"/>
                </a:lnTo>
                <a:lnTo>
                  <a:pt x="441331" y="1527346"/>
                </a:lnTo>
                <a:lnTo>
                  <a:pt x="445575" y="1527346"/>
                </a:lnTo>
                <a:lnTo>
                  <a:pt x="445575" y="1531589"/>
                </a:lnTo>
                <a:lnTo>
                  <a:pt x="445575" y="1535832"/>
                </a:lnTo>
                <a:lnTo>
                  <a:pt x="445575" y="1531589"/>
                </a:lnTo>
                <a:lnTo>
                  <a:pt x="445575" y="1518861"/>
                </a:lnTo>
                <a:lnTo>
                  <a:pt x="445575" y="1523104"/>
                </a:lnTo>
                <a:lnTo>
                  <a:pt x="445575" y="1514618"/>
                </a:lnTo>
                <a:lnTo>
                  <a:pt x="449818" y="1514618"/>
                </a:lnTo>
                <a:lnTo>
                  <a:pt x="449818" y="1518861"/>
                </a:lnTo>
                <a:lnTo>
                  <a:pt x="449818" y="1514618"/>
                </a:lnTo>
                <a:lnTo>
                  <a:pt x="449818" y="1518861"/>
                </a:lnTo>
                <a:lnTo>
                  <a:pt x="449818" y="1523104"/>
                </a:lnTo>
                <a:lnTo>
                  <a:pt x="449818" y="1518861"/>
                </a:lnTo>
                <a:lnTo>
                  <a:pt x="449818" y="1514618"/>
                </a:lnTo>
                <a:lnTo>
                  <a:pt x="449818" y="1518861"/>
                </a:lnTo>
                <a:lnTo>
                  <a:pt x="449818" y="1514618"/>
                </a:lnTo>
                <a:lnTo>
                  <a:pt x="449818" y="1518861"/>
                </a:lnTo>
                <a:lnTo>
                  <a:pt x="449818" y="1510376"/>
                </a:lnTo>
                <a:lnTo>
                  <a:pt x="454062" y="1510376"/>
                </a:lnTo>
                <a:lnTo>
                  <a:pt x="454062" y="1506133"/>
                </a:lnTo>
                <a:lnTo>
                  <a:pt x="454062" y="1510376"/>
                </a:lnTo>
                <a:lnTo>
                  <a:pt x="454062" y="1506133"/>
                </a:lnTo>
                <a:lnTo>
                  <a:pt x="454062" y="1510376"/>
                </a:lnTo>
                <a:lnTo>
                  <a:pt x="454062" y="1514618"/>
                </a:lnTo>
                <a:lnTo>
                  <a:pt x="454062" y="1510376"/>
                </a:lnTo>
                <a:lnTo>
                  <a:pt x="454062" y="1514618"/>
                </a:lnTo>
                <a:lnTo>
                  <a:pt x="454062" y="1510376"/>
                </a:lnTo>
                <a:lnTo>
                  <a:pt x="454062" y="1518861"/>
                </a:lnTo>
                <a:lnTo>
                  <a:pt x="454062" y="1514618"/>
                </a:lnTo>
                <a:lnTo>
                  <a:pt x="454062" y="1510376"/>
                </a:lnTo>
                <a:lnTo>
                  <a:pt x="458305" y="1510376"/>
                </a:lnTo>
                <a:lnTo>
                  <a:pt x="458305" y="1514618"/>
                </a:lnTo>
                <a:lnTo>
                  <a:pt x="458305" y="1510376"/>
                </a:lnTo>
                <a:lnTo>
                  <a:pt x="458305" y="1506133"/>
                </a:lnTo>
                <a:lnTo>
                  <a:pt x="458305" y="1510376"/>
                </a:lnTo>
                <a:lnTo>
                  <a:pt x="458305" y="1506133"/>
                </a:lnTo>
                <a:lnTo>
                  <a:pt x="458305" y="1501890"/>
                </a:lnTo>
                <a:lnTo>
                  <a:pt x="458305" y="1497648"/>
                </a:lnTo>
                <a:lnTo>
                  <a:pt x="458305" y="1493405"/>
                </a:lnTo>
                <a:lnTo>
                  <a:pt x="462549" y="1493405"/>
                </a:lnTo>
                <a:lnTo>
                  <a:pt x="462549" y="1489162"/>
                </a:lnTo>
                <a:lnTo>
                  <a:pt x="462549" y="1493405"/>
                </a:lnTo>
                <a:lnTo>
                  <a:pt x="462549" y="1489162"/>
                </a:lnTo>
                <a:lnTo>
                  <a:pt x="462549" y="1493405"/>
                </a:lnTo>
                <a:lnTo>
                  <a:pt x="462549" y="1497648"/>
                </a:lnTo>
                <a:lnTo>
                  <a:pt x="462549" y="1501890"/>
                </a:lnTo>
                <a:lnTo>
                  <a:pt x="462549" y="1497648"/>
                </a:lnTo>
                <a:lnTo>
                  <a:pt x="462549" y="1501890"/>
                </a:lnTo>
                <a:lnTo>
                  <a:pt x="462549" y="1497648"/>
                </a:lnTo>
                <a:lnTo>
                  <a:pt x="462549" y="1493405"/>
                </a:lnTo>
                <a:lnTo>
                  <a:pt x="462549" y="1497648"/>
                </a:lnTo>
                <a:lnTo>
                  <a:pt x="462549" y="1493405"/>
                </a:lnTo>
                <a:lnTo>
                  <a:pt x="466793" y="1493405"/>
                </a:lnTo>
                <a:lnTo>
                  <a:pt x="466793" y="1497648"/>
                </a:lnTo>
                <a:lnTo>
                  <a:pt x="466793" y="1493405"/>
                </a:lnTo>
                <a:lnTo>
                  <a:pt x="466793" y="1497648"/>
                </a:lnTo>
                <a:lnTo>
                  <a:pt x="466793" y="1493405"/>
                </a:lnTo>
                <a:lnTo>
                  <a:pt x="466793" y="1497648"/>
                </a:lnTo>
                <a:lnTo>
                  <a:pt x="466793" y="1501890"/>
                </a:lnTo>
                <a:lnTo>
                  <a:pt x="466793" y="1506133"/>
                </a:lnTo>
                <a:lnTo>
                  <a:pt x="466793" y="1501890"/>
                </a:lnTo>
                <a:lnTo>
                  <a:pt x="466793" y="1506133"/>
                </a:lnTo>
                <a:lnTo>
                  <a:pt x="466793" y="1501890"/>
                </a:lnTo>
                <a:lnTo>
                  <a:pt x="466793" y="1497648"/>
                </a:lnTo>
                <a:lnTo>
                  <a:pt x="466793" y="1501890"/>
                </a:lnTo>
                <a:lnTo>
                  <a:pt x="466793" y="1497648"/>
                </a:lnTo>
                <a:lnTo>
                  <a:pt x="466793" y="1493405"/>
                </a:lnTo>
                <a:lnTo>
                  <a:pt x="471036" y="1493405"/>
                </a:lnTo>
                <a:lnTo>
                  <a:pt x="471036" y="1489162"/>
                </a:lnTo>
                <a:lnTo>
                  <a:pt x="471036" y="1493405"/>
                </a:lnTo>
                <a:lnTo>
                  <a:pt x="471036" y="1497648"/>
                </a:lnTo>
                <a:lnTo>
                  <a:pt x="471036" y="1493405"/>
                </a:lnTo>
                <a:lnTo>
                  <a:pt x="471036" y="1497648"/>
                </a:lnTo>
                <a:lnTo>
                  <a:pt x="471036" y="1493405"/>
                </a:lnTo>
                <a:lnTo>
                  <a:pt x="471036" y="1497648"/>
                </a:lnTo>
                <a:lnTo>
                  <a:pt x="471036" y="1493405"/>
                </a:lnTo>
                <a:lnTo>
                  <a:pt x="471036" y="1489162"/>
                </a:lnTo>
                <a:lnTo>
                  <a:pt x="475280" y="1489162"/>
                </a:lnTo>
                <a:lnTo>
                  <a:pt x="475280" y="1493405"/>
                </a:lnTo>
                <a:lnTo>
                  <a:pt x="475280" y="1489162"/>
                </a:lnTo>
                <a:lnTo>
                  <a:pt x="475280" y="1484920"/>
                </a:lnTo>
                <a:lnTo>
                  <a:pt x="475280" y="1480677"/>
                </a:lnTo>
                <a:lnTo>
                  <a:pt x="475280" y="1484920"/>
                </a:lnTo>
                <a:lnTo>
                  <a:pt x="475280" y="1489162"/>
                </a:lnTo>
                <a:lnTo>
                  <a:pt x="475280" y="1484920"/>
                </a:lnTo>
                <a:lnTo>
                  <a:pt x="475280" y="1480677"/>
                </a:lnTo>
                <a:lnTo>
                  <a:pt x="475280" y="1484920"/>
                </a:lnTo>
                <a:lnTo>
                  <a:pt x="475280" y="1480677"/>
                </a:lnTo>
                <a:lnTo>
                  <a:pt x="479523" y="1480677"/>
                </a:lnTo>
                <a:lnTo>
                  <a:pt x="479523" y="1476435"/>
                </a:lnTo>
                <a:lnTo>
                  <a:pt x="479523" y="1480677"/>
                </a:lnTo>
                <a:lnTo>
                  <a:pt x="479523" y="1467949"/>
                </a:lnTo>
                <a:lnTo>
                  <a:pt x="479523" y="1472192"/>
                </a:lnTo>
                <a:lnTo>
                  <a:pt x="479523" y="1467949"/>
                </a:lnTo>
                <a:lnTo>
                  <a:pt x="479523" y="1472192"/>
                </a:lnTo>
                <a:lnTo>
                  <a:pt x="479523" y="1476435"/>
                </a:lnTo>
                <a:lnTo>
                  <a:pt x="479523" y="1472192"/>
                </a:lnTo>
                <a:lnTo>
                  <a:pt x="479523" y="1480677"/>
                </a:lnTo>
                <a:lnTo>
                  <a:pt x="479523" y="1476435"/>
                </a:lnTo>
                <a:lnTo>
                  <a:pt x="479523" y="1484920"/>
                </a:lnTo>
                <a:lnTo>
                  <a:pt x="479523" y="1480677"/>
                </a:lnTo>
                <a:lnTo>
                  <a:pt x="483767" y="1476435"/>
                </a:lnTo>
                <a:lnTo>
                  <a:pt x="483767" y="1480677"/>
                </a:lnTo>
                <a:lnTo>
                  <a:pt x="483767" y="1476435"/>
                </a:lnTo>
                <a:lnTo>
                  <a:pt x="483767" y="1472192"/>
                </a:lnTo>
                <a:lnTo>
                  <a:pt x="483767" y="1459464"/>
                </a:lnTo>
                <a:lnTo>
                  <a:pt x="483767" y="1463707"/>
                </a:lnTo>
                <a:lnTo>
                  <a:pt x="483767" y="1455221"/>
                </a:lnTo>
                <a:lnTo>
                  <a:pt x="483767" y="1459464"/>
                </a:lnTo>
                <a:lnTo>
                  <a:pt x="483767" y="1463707"/>
                </a:lnTo>
                <a:lnTo>
                  <a:pt x="483767" y="1459464"/>
                </a:lnTo>
                <a:lnTo>
                  <a:pt x="488010" y="1455221"/>
                </a:lnTo>
                <a:lnTo>
                  <a:pt x="488010" y="1459464"/>
                </a:lnTo>
                <a:lnTo>
                  <a:pt x="488010" y="1455221"/>
                </a:lnTo>
                <a:lnTo>
                  <a:pt x="488010" y="1450979"/>
                </a:lnTo>
                <a:lnTo>
                  <a:pt x="488010" y="1455221"/>
                </a:lnTo>
                <a:lnTo>
                  <a:pt x="488010" y="1459464"/>
                </a:lnTo>
                <a:lnTo>
                  <a:pt x="488010" y="1455221"/>
                </a:lnTo>
                <a:lnTo>
                  <a:pt x="488010" y="1459464"/>
                </a:lnTo>
                <a:lnTo>
                  <a:pt x="488010" y="1455221"/>
                </a:lnTo>
                <a:lnTo>
                  <a:pt x="488010" y="1463707"/>
                </a:lnTo>
                <a:lnTo>
                  <a:pt x="492254" y="1463707"/>
                </a:lnTo>
                <a:lnTo>
                  <a:pt x="492254" y="1467949"/>
                </a:lnTo>
                <a:lnTo>
                  <a:pt x="492254" y="1463707"/>
                </a:lnTo>
                <a:lnTo>
                  <a:pt x="492254" y="1459464"/>
                </a:lnTo>
                <a:lnTo>
                  <a:pt x="492254" y="1463707"/>
                </a:lnTo>
                <a:lnTo>
                  <a:pt x="492254" y="1459464"/>
                </a:lnTo>
                <a:lnTo>
                  <a:pt x="492254" y="1463707"/>
                </a:lnTo>
                <a:lnTo>
                  <a:pt x="492254" y="1459464"/>
                </a:lnTo>
                <a:lnTo>
                  <a:pt x="492254" y="1467949"/>
                </a:lnTo>
                <a:lnTo>
                  <a:pt x="492254" y="1463707"/>
                </a:lnTo>
                <a:lnTo>
                  <a:pt x="492254" y="1442494"/>
                </a:lnTo>
                <a:lnTo>
                  <a:pt x="496498" y="1446736"/>
                </a:lnTo>
                <a:lnTo>
                  <a:pt x="496498" y="1438251"/>
                </a:lnTo>
                <a:lnTo>
                  <a:pt x="496498" y="1442494"/>
                </a:lnTo>
                <a:lnTo>
                  <a:pt x="496498" y="1429766"/>
                </a:lnTo>
                <a:lnTo>
                  <a:pt x="496498" y="1434008"/>
                </a:lnTo>
                <a:lnTo>
                  <a:pt x="496498" y="1421280"/>
                </a:lnTo>
                <a:lnTo>
                  <a:pt x="496498" y="1425523"/>
                </a:lnTo>
                <a:lnTo>
                  <a:pt x="496498" y="1421280"/>
                </a:lnTo>
                <a:lnTo>
                  <a:pt x="500741" y="1425523"/>
                </a:lnTo>
                <a:lnTo>
                  <a:pt x="500741" y="1421280"/>
                </a:lnTo>
                <a:lnTo>
                  <a:pt x="500741" y="1425523"/>
                </a:lnTo>
                <a:lnTo>
                  <a:pt x="500741" y="1421280"/>
                </a:lnTo>
                <a:lnTo>
                  <a:pt x="500741" y="1425523"/>
                </a:lnTo>
                <a:lnTo>
                  <a:pt x="500741" y="1421280"/>
                </a:lnTo>
                <a:lnTo>
                  <a:pt x="500741" y="1417038"/>
                </a:lnTo>
                <a:lnTo>
                  <a:pt x="500741" y="1412795"/>
                </a:lnTo>
                <a:lnTo>
                  <a:pt x="500741" y="1417038"/>
                </a:lnTo>
                <a:lnTo>
                  <a:pt x="500741" y="1421280"/>
                </a:lnTo>
                <a:lnTo>
                  <a:pt x="500741" y="1425523"/>
                </a:lnTo>
                <a:lnTo>
                  <a:pt x="500741" y="1421280"/>
                </a:lnTo>
                <a:lnTo>
                  <a:pt x="500741" y="1425523"/>
                </a:lnTo>
                <a:lnTo>
                  <a:pt x="500741" y="1417038"/>
                </a:lnTo>
                <a:lnTo>
                  <a:pt x="500741" y="1421280"/>
                </a:lnTo>
                <a:lnTo>
                  <a:pt x="504985" y="1421280"/>
                </a:lnTo>
                <a:lnTo>
                  <a:pt x="504985" y="1404310"/>
                </a:lnTo>
                <a:lnTo>
                  <a:pt x="504985" y="1412795"/>
                </a:lnTo>
                <a:lnTo>
                  <a:pt x="504985" y="1400067"/>
                </a:lnTo>
                <a:lnTo>
                  <a:pt x="504985" y="1404310"/>
                </a:lnTo>
                <a:lnTo>
                  <a:pt x="504985" y="1400067"/>
                </a:lnTo>
                <a:lnTo>
                  <a:pt x="504985" y="1404310"/>
                </a:lnTo>
                <a:lnTo>
                  <a:pt x="504985" y="1408553"/>
                </a:lnTo>
                <a:lnTo>
                  <a:pt x="504985" y="1404310"/>
                </a:lnTo>
                <a:lnTo>
                  <a:pt x="504985" y="1421280"/>
                </a:lnTo>
                <a:lnTo>
                  <a:pt x="504985" y="1412795"/>
                </a:lnTo>
                <a:lnTo>
                  <a:pt x="504985" y="1425523"/>
                </a:lnTo>
                <a:lnTo>
                  <a:pt x="504985" y="1421280"/>
                </a:lnTo>
                <a:lnTo>
                  <a:pt x="509228" y="1421280"/>
                </a:lnTo>
                <a:lnTo>
                  <a:pt x="509228" y="1425523"/>
                </a:lnTo>
                <a:lnTo>
                  <a:pt x="509228" y="1421280"/>
                </a:lnTo>
                <a:lnTo>
                  <a:pt x="509228" y="1417038"/>
                </a:lnTo>
                <a:lnTo>
                  <a:pt x="509228" y="1421280"/>
                </a:lnTo>
                <a:lnTo>
                  <a:pt x="509228" y="1417038"/>
                </a:lnTo>
                <a:lnTo>
                  <a:pt x="509228" y="1425523"/>
                </a:lnTo>
                <a:lnTo>
                  <a:pt x="509228" y="1421280"/>
                </a:lnTo>
                <a:lnTo>
                  <a:pt x="509228" y="1408553"/>
                </a:lnTo>
                <a:lnTo>
                  <a:pt x="509228" y="1412795"/>
                </a:lnTo>
                <a:lnTo>
                  <a:pt x="509228" y="1400067"/>
                </a:lnTo>
                <a:lnTo>
                  <a:pt x="513472" y="1404310"/>
                </a:lnTo>
                <a:lnTo>
                  <a:pt x="513472" y="1400067"/>
                </a:lnTo>
                <a:lnTo>
                  <a:pt x="513472" y="1404310"/>
                </a:lnTo>
                <a:lnTo>
                  <a:pt x="513472" y="1408553"/>
                </a:lnTo>
                <a:lnTo>
                  <a:pt x="513472" y="1404310"/>
                </a:lnTo>
                <a:lnTo>
                  <a:pt x="513472" y="1400067"/>
                </a:lnTo>
                <a:lnTo>
                  <a:pt x="513472" y="1404310"/>
                </a:lnTo>
                <a:lnTo>
                  <a:pt x="513472" y="1391582"/>
                </a:lnTo>
                <a:lnTo>
                  <a:pt x="513472" y="1395825"/>
                </a:lnTo>
                <a:lnTo>
                  <a:pt x="513472" y="1400067"/>
                </a:lnTo>
                <a:lnTo>
                  <a:pt x="513472" y="1404310"/>
                </a:lnTo>
                <a:lnTo>
                  <a:pt x="517715" y="1408553"/>
                </a:lnTo>
                <a:lnTo>
                  <a:pt x="517715" y="1404310"/>
                </a:lnTo>
                <a:lnTo>
                  <a:pt x="517715" y="1408553"/>
                </a:lnTo>
                <a:lnTo>
                  <a:pt x="517715" y="1412795"/>
                </a:lnTo>
                <a:lnTo>
                  <a:pt x="517715" y="1408553"/>
                </a:lnTo>
                <a:lnTo>
                  <a:pt x="517715" y="1412795"/>
                </a:lnTo>
                <a:lnTo>
                  <a:pt x="517715" y="1417038"/>
                </a:lnTo>
                <a:lnTo>
                  <a:pt x="517715" y="1412795"/>
                </a:lnTo>
                <a:lnTo>
                  <a:pt x="517715" y="1408553"/>
                </a:lnTo>
                <a:lnTo>
                  <a:pt x="517715" y="1412795"/>
                </a:lnTo>
                <a:lnTo>
                  <a:pt x="517715" y="1408553"/>
                </a:lnTo>
                <a:lnTo>
                  <a:pt x="521959" y="1408553"/>
                </a:lnTo>
                <a:lnTo>
                  <a:pt x="521959" y="1446736"/>
                </a:lnTo>
                <a:lnTo>
                  <a:pt x="521959" y="1438251"/>
                </a:lnTo>
                <a:lnTo>
                  <a:pt x="521959" y="1463707"/>
                </a:lnTo>
                <a:lnTo>
                  <a:pt x="521959" y="1450979"/>
                </a:lnTo>
                <a:lnTo>
                  <a:pt x="521959" y="1467949"/>
                </a:lnTo>
                <a:lnTo>
                  <a:pt x="521959" y="1463707"/>
                </a:lnTo>
                <a:lnTo>
                  <a:pt x="521959" y="1467949"/>
                </a:lnTo>
                <a:lnTo>
                  <a:pt x="521959" y="1459464"/>
                </a:lnTo>
                <a:lnTo>
                  <a:pt x="521959" y="1450979"/>
                </a:lnTo>
                <a:lnTo>
                  <a:pt x="521959" y="1459464"/>
                </a:lnTo>
                <a:lnTo>
                  <a:pt x="521959" y="1455221"/>
                </a:lnTo>
                <a:lnTo>
                  <a:pt x="521959" y="1459464"/>
                </a:lnTo>
                <a:lnTo>
                  <a:pt x="526203" y="1463707"/>
                </a:lnTo>
                <a:lnTo>
                  <a:pt x="526203" y="1472192"/>
                </a:lnTo>
                <a:lnTo>
                  <a:pt x="526203" y="1467949"/>
                </a:lnTo>
                <a:lnTo>
                  <a:pt x="526203" y="1463707"/>
                </a:lnTo>
                <a:lnTo>
                  <a:pt x="526203" y="1459464"/>
                </a:lnTo>
                <a:lnTo>
                  <a:pt x="526203" y="1450979"/>
                </a:lnTo>
                <a:lnTo>
                  <a:pt x="526203" y="1455221"/>
                </a:lnTo>
                <a:lnTo>
                  <a:pt x="526203" y="1467949"/>
                </a:lnTo>
                <a:lnTo>
                  <a:pt x="526203" y="1450979"/>
                </a:lnTo>
                <a:lnTo>
                  <a:pt x="526203" y="1463707"/>
                </a:lnTo>
                <a:lnTo>
                  <a:pt x="526203" y="1459464"/>
                </a:lnTo>
                <a:lnTo>
                  <a:pt x="526203" y="1463707"/>
                </a:lnTo>
                <a:lnTo>
                  <a:pt x="526203" y="1467949"/>
                </a:lnTo>
                <a:lnTo>
                  <a:pt x="526203" y="1472192"/>
                </a:lnTo>
                <a:lnTo>
                  <a:pt x="526203" y="1467949"/>
                </a:lnTo>
                <a:lnTo>
                  <a:pt x="526203" y="1463707"/>
                </a:lnTo>
                <a:lnTo>
                  <a:pt x="526203" y="1467949"/>
                </a:lnTo>
                <a:lnTo>
                  <a:pt x="530446" y="1463707"/>
                </a:lnTo>
                <a:lnTo>
                  <a:pt x="530446" y="1459464"/>
                </a:lnTo>
                <a:lnTo>
                  <a:pt x="530446" y="1463707"/>
                </a:lnTo>
                <a:lnTo>
                  <a:pt x="530446" y="1459464"/>
                </a:lnTo>
                <a:lnTo>
                  <a:pt x="530446" y="1450979"/>
                </a:lnTo>
                <a:lnTo>
                  <a:pt x="530446" y="1455221"/>
                </a:lnTo>
                <a:lnTo>
                  <a:pt x="530446" y="1450979"/>
                </a:lnTo>
                <a:lnTo>
                  <a:pt x="530446" y="1455221"/>
                </a:lnTo>
                <a:lnTo>
                  <a:pt x="530446" y="1446736"/>
                </a:lnTo>
                <a:lnTo>
                  <a:pt x="530446" y="1450979"/>
                </a:lnTo>
                <a:lnTo>
                  <a:pt x="530446" y="1455221"/>
                </a:lnTo>
                <a:lnTo>
                  <a:pt x="530446" y="1450979"/>
                </a:lnTo>
                <a:lnTo>
                  <a:pt x="530446" y="1459464"/>
                </a:lnTo>
                <a:lnTo>
                  <a:pt x="530446" y="1450979"/>
                </a:lnTo>
                <a:lnTo>
                  <a:pt x="534690" y="1450979"/>
                </a:lnTo>
                <a:lnTo>
                  <a:pt x="534690" y="1446736"/>
                </a:lnTo>
                <a:lnTo>
                  <a:pt x="534690" y="1442494"/>
                </a:lnTo>
                <a:lnTo>
                  <a:pt x="534690" y="1438251"/>
                </a:lnTo>
                <a:lnTo>
                  <a:pt x="534690" y="1442494"/>
                </a:lnTo>
                <a:lnTo>
                  <a:pt x="534690" y="1446736"/>
                </a:lnTo>
                <a:lnTo>
                  <a:pt x="534690" y="1442494"/>
                </a:lnTo>
                <a:lnTo>
                  <a:pt x="534690" y="1450979"/>
                </a:lnTo>
                <a:lnTo>
                  <a:pt x="534690" y="1446736"/>
                </a:lnTo>
                <a:lnTo>
                  <a:pt x="534690" y="1450979"/>
                </a:lnTo>
                <a:lnTo>
                  <a:pt x="534690" y="1446736"/>
                </a:lnTo>
                <a:lnTo>
                  <a:pt x="534690" y="1459464"/>
                </a:lnTo>
                <a:lnTo>
                  <a:pt x="534690" y="1455221"/>
                </a:lnTo>
                <a:lnTo>
                  <a:pt x="534690" y="1459464"/>
                </a:lnTo>
                <a:lnTo>
                  <a:pt x="534690" y="1455221"/>
                </a:lnTo>
                <a:lnTo>
                  <a:pt x="534690" y="1450979"/>
                </a:lnTo>
                <a:lnTo>
                  <a:pt x="538933" y="1455221"/>
                </a:lnTo>
                <a:lnTo>
                  <a:pt x="538933" y="1450979"/>
                </a:lnTo>
                <a:lnTo>
                  <a:pt x="538933" y="1455221"/>
                </a:lnTo>
                <a:lnTo>
                  <a:pt x="538933" y="1450979"/>
                </a:lnTo>
                <a:lnTo>
                  <a:pt x="538933" y="1455221"/>
                </a:lnTo>
                <a:lnTo>
                  <a:pt x="538933" y="1472192"/>
                </a:lnTo>
                <a:lnTo>
                  <a:pt x="538933" y="1467949"/>
                </a:lnTo>
                <a:lnTo>
                  <a:pt x="538933" y="1472192"/>
                </a:lnTo>
                <a:lnTo>
                  <a:pt x="538933" y="1463707"/>
                </a:lnTo>
                <a:lnTo>
                  <a:pt x="538933" y="1467949"/>
                </a:lnTo>
                <a:lnTo>
                  <a:pt x="538933" y="1459464"/>
                </a:lnTo>
                <a:lnTo>
                  <a:pt x="538933" y="1472192"/>
                </a:lnTo>
                <a:lnTo>
                  <a:pt x="538933" y="1467949"/>
                </a:lnTo>
                <a:lnTo>
                  <a:pt x="538933" y="1476435"/>
                </a:lnTo>
                <a:lnTo>
                  <a:pt x="543177" y="1476435"/>
                </a:lnTo>
                <a:lnTo>
                  <a:pt x="543177" y="1463707"/>
                </a:lnTo>
                <a:lnTo>
                  <a:pt x="543177" y="1467949"/>
                </a:lnTo>
                <a:lnTo>
                  <a:pt x="543177" y="1463707"/>
                </a:lnTo>
                <a:lnTo>
                  <a:pt x="543177" y="1467949"/>
                </a:lnTo>
                <a:lnTo>
                  <a:pt x="543177" y="1450979"/>
                </a:lnTo>
                <a:lnTo>
                  <a:pt x="543177" y="1459464"/>
                </a:lnTo>
                <a:lnTo>
                  <a:pt x="543177" y="1446736"/>
                </a:lnTo>
                <a:lnTo>
                  <a:pt x="543177" y="1450979"/>
                </a:lnTo>
                <a:lnTo>
                  <a:pt x="543177" y="1442494"/>
                </a:lnTo>
                <a:lnTo>
                  <a:pt x="547420" y="1442494"/>
                </a:lnTo>
                <a:lnTo>
                  <a:pt x="547420" y="1438251"/>
                </a:lnTo>
                <a:lnTo>
                  <a:pt x="547420" y="1442494"/>
                </a:lnTo>
                <a:lnTo>
                  <a:pt x="547420" y="1446736"/>
                </a:lnTo>
                <a:lnTo>
                  <a:pt x="547420" y="1442494"/>
                </a:lnTo>
                <a:lnTo>
                  <a:pt x="547420" y="1446736"/>
                </a:lnTo>
                <a:lnTo>
                  <a:pt x="547420" y="1450979"/>
                </a:lnTo>
                <a:lnTo>
                  <a:pt x="547420" y="1446736"/>
                </a:lnTo>
                <a:lnTo>
                  <a:pt x="547420" y="1450979"/>
                </a:lnTo>
                <a:lnTo>
                  <a:pt x="547420" y="1455221"/>
                </a:lnTo>
                <a:lnTo>
                  <a:pt x="551664" y="1459464"/>
                </a:lnTo>
                <a:lnTo>
                  <a:pt x="551664" y="1455221"/>
                </a:lnTo>
                <a:lnTo>
                  <a:pt x="551664" y="1459464"/>
                </a:lnTo>
                <a:lnTo>
                  <a:pt x="551664" y="1455221"/>
                </a:lnTo>
                <a:lnTo>
                  <a:pt x="551664" y="1450979"/>
                </a:lnTo>
                <a:lnTo>
                  <a:pt x="551664" y="1455221"/>
                </a:lnTo>
                <a:lnTo>
                  <a:pt x="551664" y="1459464"/>
                </a:lnTo>
                <a:lnTo>
                  <a:pt x="551664" y="1455221"/>
                </a:lnTo>
                <a:lnTo>
                  <a:pt x="551664" y="1459464"/>
                </a:lnTo>
                <a:lnTo>
                  <a:pt x="551664" y="1455221"/>
                </a:lnTo>
                <a:lnTo>
                  <a:pt x="551664" y="1450979"/>
                </a:lnTo>
                <a:lnTo>
                  <a:pt x="551664" y="1455221"/>
                </a:lnTo>
                <a:lnTo>
                  <a:pt x="551664" y="1442494"/>
                </a:lnTo>
                <a:lnTo>
                  <a:pt x="551664" y="1446736"/>
                </a:lnTo>
                <a:lnTo>
                  <a:pt x="551664" y="1450979"/>
                </a:lnTo>
                <a:lnTo>
                  <a:pt x="555908" y="1446736"/>
                </a:lnTo>
                <a:lnTo>
                  <a:pt x="555908" y="1455221"/>
                </a:lnTo>
                <a:lnTo>
                  <a:pt x="555908" y="1450979"/>
                </a:lnTo>
                <a:lnTo>
                  <a:pt x="555908" y="1463707"/>
                </a:lnTo>
                <a:lnTo>
                  <a:pt x="555908" y="1459464"/>
                </a:lnTo>
                <a:lnTo>
                  <a:pt x="555908" y="1455221"/>
                </a:lnTo>
                <a:lnTo>
                  <a:pt x="555908" y="1450979"/>
                </a:lnTo>
                <a:lnTo>
                  <a:pt x="560151" y="1455221"/>
                </a:lnTo>
                <a:lnTo>
                  <a:pt x="560151" y="1450979"/>
                </a:lnTo>
                <a:lnTo>
                  <a:pt x="560151" y="1455221"/>
                </a:lnTo>
                <a:lnTo>
                  <a:pt x="560151" y="1450979"/>
                </a:lnTo>
                <a:lnTo>
                  <a:pt x="560151" y="1455221"/>
                </a:lnTo>
                <a:lnTo>
                  <a:pt x="560151" y="1467949"/>
                </a:lnTo>
                <a:lnTo>
                  <a:pt x="560151" y="1459464"/>
                </a:lnTo>
                <a:lnTo>
                  <a:pt x="560151" y="1472192"/>
                </a:lnTo>
                <a:lnTo>
                  <a:pt x="560151" y="1467949"/>
                </a:lnTo>
                <a:lnTo>
                  <a:pt x="560151" y="1476435"/>
                </a:lnTo>
                <a:lnTo>
                  <a:pt x="560151" y="1472192"/>
                </a:lnTo>
                <a:lnTo>
                  <a:pt x="564395" y="1476435"/>
                </a:lnTo>
                <a:lnTo>
                  <a:pt x="564395" y="1472192"/>
                </a:lnTo>
                <a:lnTo>
                  <a:pt x="564395" y="1476435"/>
                </a:lnTo>
                <a:lnTo>
                  <a:pt x="564395" y="1472192"/>
                </a:lnTo>
                <a:lnTo>
                  <a:pt x="564395" y="1476435"/>
                </a:lnTo>
                <a:lnTo>
                  <a:pt x="564395" y="1472192"/>
                </a:lnTo>
                <a:lnTo>
                  <a:pt x="564395" y="1476435"/>
                </a:lnTo>
                <a:lnTo>
                  <a:pt x="564395" y="1472192"/>
                </a:lnTo>
                <a:lnTo>
                  <a:pt x="564395" y="1459464"/>
                </a:lnTo>
                <a:lnTo>
                  <a:pt x="564395" y="1463707"/>
                </a:lnTo>
                <a:lnTo>
                  <a:pt x="564395" y="1450979"/>
                </a:lnTo>
                <a:lnTo>
                  <a:pt x="568638" y="1450979"/>
                </a:lnTo>
                <a:lnTo>
                  <a:pt x="568638" y="1442494"/>
                </a:lnTo>
                <a:lnTo>
                  <a:pt x="568638" y="1446736"/>
                </a:lnTo>
                <a:lnTo>
                  <a:pt x="568638" y="1438251"/>
                </a:lnTo>
                <a:lnTo>
                  <a:pt x="568638" y="1450979"/>
                </a:lnTo>
                <a:lnTo>
                  <a:pt x="568638" y="1429766"/>
                </a:lnTo>
                <a:lnTo>
                  <a:pt x="568638" y="1434008"/>
                </a:lnTo>
                <a:lnTo>
                  <a:pt x="568638" y="1429766"/>
                </a:lnTo>
                <a:lnTo>
                  <a:pt x="568638" y="1425523"/>
                </a:lnTo>
                <a:lnTo>
                  <a:pt x="572882" y="1425523"/>
                </a:lnTo>
                <a:lnTo>
                  <a:pt x="572882" y="1429766"/>
                </a:lnTo>
                <a:lnTo>
                  <a:pt x="572882" y="1425523"/>
                </a:lnTo>
                <a:lnTo>
                  <a:pt x="572882" y="1429766"/>
                </a:lnTo>
                <a:lnTo>
                  <a:pt x="572882" y="1425523"/>
                </a:lnTo>
                <a:lnTo>
                  <a:pt x="572882" y="1429766"/>
                </a:lnTo>
                <a:lnTo>
                  <a:pt x="572882" y="1425523"/>
                </a:lnTo>
                <a:lnTo>
                  <a:pt x="572882" y="1429766"/>
                </a:lnTo>
                <a:lnTo>
                  <a:pt x="572882" y="1434008"/>
                </a:lnTo>
                <a:lnTo>
                  <a:pt x="572882" y="1438251"/>
                </a:lnTo>
                <a:lnTo>
                  <a:pt x="572882" y="1442494"/>
                </a:lnTo>
                <a:lnTo>
                  <a:pt x="572882" y="1438251"/>
                </a:lnTo>
                <a:lnTo>
                  <a:pt x="572882" y="1434008"/>
                </a:lnTo>
                <a:lnTo>
                  <a:pt x="572882" y="1438251"/>
                </a:lnTo>
                <a:lnTo>
                  <a:pt x="572882" y="1434008"/>
                </a:lnTo>
                <a:lnTo>
                  <a:pt x="572882" y="1442494"/>
                </a:lnTo>
                <a:lnTo>
                  <a:pt x="577125" y="1438251"/>
                </a:lnTo>
                <a:lnTo>
                  <a:pt x="577125" y="1446736"/>
                </a:lnTo>
                <a:lnTo>
                  <a:pt x="577125" y="1438251"/>
                </a:lnTo>
                <a:lnTo>
                  <a:pt x="577125" y="1442494"/>
                </a:lnTo>
                <a:lnTo>
                  <a:pt x="577125" y="1438251"/>
                </a:lnTo>
                <a:lnTo>
                  <a:pt x="577125" y="1442494"/>
                </a:lnTo>
                <a:lnTo>
                  <a:pt x="577125" y="1434008"/>
                </a:lnTo>
                <a:lnTo>
                  <a:pt x="577125" y="1438251"/>
                </a:lnTo>
                <a:lnTo>
                  <a:pt x="577125" y="1446736"/>
                </a:lnTo>
                <a:lnTo>
                  <a:pt x="577125" y="1442494"/>
                </a:lnTo>
                <a:lnTo>
                  <a:pt x="577125" y="1450979"/>
                </a:lnTo>
                <a:lnTo>
                  <a:pt x="577125" y="1446736"/>
                </a:lnTo>
                <a:lnTo>
                  <a:pt x="577125" y="1455221"/>
                </a:lnTo>
                <a:lnTo>
                  <a:pt x="581369" y="1450979"/>
                </a:lnTo>
                <a:lnTo>
                  <a:pt x="581369" y="1429766"/>
                </a:lnTo>
                <a:lnTo>
                  <a:pt x="581369" y="1434008"/>
                </a:lnTo>
                <a:lnTo>
                  <a:pt x="581369" y="1429766"/>
                </a:lnTo>
                <a:lnTo>
                  <a:pt x="581369" y="1442494"/>
                </a:lnTo>
                <a:lnTo>
                  <a:pt x="581369" y="1438251"/>
                </a:lnTo>
                <a:lnTo>
                  <a:pt x="581369" y="1450979"/>
                </a:lnTo>
                <a:lnTo>
                  <a:pt x="581369" y="1446736"/>
                </a:lnTo>
                <a:lnTo>
                  <a:pt x="581369" y="1455221"/>
                </a:lnTo>
                <a:lnTo>
                  <a:pt x="581369" y="1450979"/>
                </a:lnTo>
                <a:lnTo>
                  <a:pt x="585613" y="1455221"/>
                </a:lnTo>
                <a:lnTo>
                  <a:pt x="585613" y="1459464"/>
                </a:lnTo>
                <a:lnTo>
                  <a:pt x="585613" y="1455221"/>
                </a:lnTo>
                <a:lnTo>
                  <a:pt x="585613" y="1450979"/>
                </a:lnTo>
                <a:lnTo>
                  <a:pt x="585613" y="1455221"/>
                </a:lnTo>
                <a:lnTo>
                  <a:pt x="585613" y="1450979"/>
                </a:lnTo>
                <a:lnTo>
                  <a:pt x="585613" y="1455221"/>
                </a:lnTo>
                <a:lnTo>
                  <a:pt x="585613" y="1450979"/>
                </a:lnTo>
                <a:lnTo>
                  <a:pt x="585613" y="1455221"/>
                </a:lnTo>
                <a:lnTo>
                  <a:pt x="585613" y="1450979"/>
                </a:lnTo>
                <a:lnTo>
                  <a:pt x="585613" y="1455221"/>
                </a:lnTo>
                <a:lnTo>
                  <a:pt x="585613" y="1450979"/>
                </a:lnTo>
                <a:lnTo>
                  <a:pt x="585613" y="1455221"/>
                </a:lnTo>
                <a:lnTo>
                  <a:pt x="585613" y="1446736"/>
                </a:lnTo>
                <a:lnTo>
                  <a:pt x="585613" y="1450979"/>
                </a:lnTo>
                <a:lnTo>
                  <a:pt x="589856" y="1450979"/>
                </a:lnTo>
                <a:lnTo>
                  <a:pt x="589856" y="1446736"/>
                </a:lnTo>
                <a:lnTo>
                  <a:pt x="589856" y="1450979"/>
                </a:lnTo>
                <a:lnTo>
                  <a:pt x="589856" y="1455221"/>
                </a:lnTo>
                <a:lnTo>
                  <a:pt x="589856" y="1463707"/>
                </a:lnTo>
                <a:lnTo>
                  <a:pt x="589856" y="1459464"/>
                </a:lnTo>
                <a:lnTo>
                  <a:pt x="589856" y="1467949"/>
                </a:lnTo>
                <a:lnTo>
                  <a:pt x="589856" y="1463707"/>
                </a:lnTo>
                <a:lnTo>
                  <a:pt x="589856" y="1459464"/>
                </a:lnTo>
                <a:lnTo>
                  <a:pt x="589856" y="1463707"/>
                </a:lnTo>
                <a:lnTo>
                  <a:pt x="589856" y="1459464"/>
                </a:lnTo>
                <a:lnTo>
                  <a:pt x="589856" y="1455221"/>
                </a:lnTo>
                <a:lnTo>
                  <a:pt x="594100" y="1455221"/>
                </a:lnTo>
                <a:lnTo>
                  <a:pt x="594100" y="1459464"/>
                </a:lnTo>
                <a:lnTo>
                  <a:pt x="594100" y="1455221"/>
                </a:lnTo>
                <a:lnTo>
                  <a:pt x="594100" y="1459464"/>
                </a:lnTo>
                <a:lnTo>
                  <a:pt x="594100" y="1455221"/>
                </a:lnTo>
                <a:lnTo>
                  <a:pt x="594100" y="1459464"/>
                </a:lnTo>
                <a:lnTo>
                  <a:pt x="594100" y="1450979"/>
                </a:lnTo>
                <a:lnTo>
                  <a:pt x="594100" y="1455221"/>
                </a:lnTo>
                <a:lnTo>
                  <a:pt x="594100" y="1459464"/>
                </a:lnTo>
                <a:lnTo>
                  <a:pt x="594100" y="1455221"/>
                </a:lnTo>
                <a:lnTo>
                  <a:pt x="594100" y="1459464"/>
                </a:lnTo>
                <a:lnTo>
                  <a:pt x="594100" y="1455221"/>
                </a:lnTo>
                <a:lnTo>
                  <a:pt x="594100" y="1463707"/>
                </a:lnTo>
                <a:lnTo>
                  <a:pt x="594100" y="1459464"/>
                </a:lnTo>
                <a:lnTo>
                  <a:pt x="594100" y="1463707"/>
                </a:lnTo>
                <a:lnTo>
                  <a:pt x="594100" y="1459464"/>
                </a:lnTo>
                <a:lnTo>
                  <a:pt x="594100" y="1455221"/>
                </a:lnTo>
                <a:lnTo>
                  <a:pt x="594100" y="1459464"/>
                </a:lnTo>
                <a:lnTo>
                  <a:pt x="598343" y="1459464"/>
                </a:lnTo>
                <a:lnTo>
                  <a:pt x="598343" y="1455221"/>
                </a:lnTo>
                <a:lnTo>
                  <a:pt x="598343" y="1459464"/>
                </a:lnTo>
                <a:lnTo>
                  <a:pt x="598343" y="1463707"/>
                </a:lnTo>
                <a:lnTo>
                  <a:pt x="598343" y="1472192"/>
                </a:lnTo>
                <a:lnTo>
                  <a:pt x="598343" y="1476435"/>
                </a:lnTo>
                <a:lnTo>
                  <a:pt x="598343" y="1480677"/>
                </a:lnTo>
                <a:lnTo>
                  <a:pt x="598343" y="1476435"/>
                </a:lnTo>
                <a:lnTo>
                  <a:pt x="598343" y="1472192"/>
                </a:lnTo>
                <a:lnTo>
                  <a:pt x="598343" y="1467949"/>
                </a:lnTo>
                <a:lnTo>
                  <a:pt x="602587" y="1467949"/>
                </a:lnTo>
                <a:lnTo>
                  <a:pt x="602587" y="1455221"/>
                </a:lnTo>
                <a:lnTo>
                  <a:pt x="602587" y="1459464"/>
                </a:lnTo>
                <a:lnTo>
                  <a:pt x="602587" y="1446736"/>
                </a:lnTo>
                <a:lnTo>
                  <a:pt x="602587" y="1450979"/>
                </a:lnTo>
                <a:lnTo>
                  <a:pt x="602587" y="1446736"/>
                </a:lnTo>
                <a:lnTo>
                  <a:pt x="602587" y="1450979"/>
                </a:lnTo>
                <a:lnTo>
                  <a:pt x="602587" y="1455221"/>
                </a:lnTo>
                <a:lnTo>
                  <a:pt x="602587" y="1450979"/>
                </a:lnTo>
                <a:lnTo>
                  <a:pt x="606830" y="1455221"/>
                </a:lnTo>
                <a:lnTo>
                  <a:pt x="606830" y="1450979"/>
                </a:lnTo>
                <a:lnTo>
                  <a:pt x="606830" y="1446736"/>
                </a:lnTo>
                <a:lnTo>
                  <a:pt x="606830" y="1442494"/>
                </a:lnTo>
                <a:lnTo>
                  <a:pt x="606830" y="1446736"/>
                </a:lnTo>
                <a:lnTo>
                  <a:pt x="606830" y="1455221"/>
                </a:lnTo>
                <a:lnTo>
                  <a:pt x="606830" y="1450979"/>
                </a:lnTo>
                <a:lnTo>
                  <a:pt x="606830" y="1446736"/>
                </a:lnTo>
                <a:lnTo>
                  <a:pt x="606830" y="1450979"/>
                </a:lnTo>
                <a:lnTo>
                  <a:pt x="606830" y="1446736"/>
                </a:lnTo>
                <a:lnTo>
                  <a:pt x="606830" y="1442494"/>
                </a:lnTo>
                <a:lnTo>
                  <a:pt x="611074" y="1442494"/>
                </a:lnTo>
                <a:lnTo>
                  <a:pt x="611074" y="1438251"/>
                </a:lnTo>
                <a:lnTo>
                  <a:pt x="611074" y="1434008"/>
                </a:lnTo>
                <a:lnTo>
                  <a:pt x="611074" y="1438251"/>
                </a:lnTo>
                <a:lnTo>
                  <a:pt x="611074" y="1442494"/>
                </a:lnTo>
                <a:lnTo>
                  <a:pt x="611074" y="1438251"/>
                </a:lnTo>
                <a:lnTo>
                  <a:pt x="611074" y="1434008"/>
                </a:lnTo>
                <a:lnTo>
                  <a:pt x="611074" y="1429766"/>
                </a:lnTo>
                <a:lnTo>
                  <a:pt x="615318" y="1429766"/>
                </a:lnTo>
                <a:lnTo>
                  <a:pt x="615318" y="1434008"/>
                </a:lnTo>
                <a:lnTo>
                  <a:pt x="615318" y="1429766"/>
                </a:lnTo>
                <a:lnTo>
                  <a:pt x="615318" y="1425523"/>
                </a:lnTo>
                <a:lnTo>
                  <a:pt x="615318" y="1429766"/>
                </a:lnTo>
                <a:lnTo>
                  <a:pt x="615318" y="1425523"/>
                </a:lnTo>
                <a:lnTo>
                  <a:pt x="615318" y="1429766"/>
                </a:lnTo>
                <a:lnTo>
                  <a:pt x="615318" y="1425523"/>
                </a:lnTo>
                <a:lnTo>
                  <a:pt x="615318" y="1421280"/>
                </a:lnTo>
                <a:lnTo>
                  <a:pt x="619561" y="1421280"/>
                </a:lnTo>
                <a:lnTo>
                  <a:pt x="619561" y="1425523"/>
                </a:lnTo>
                <a:lnTo>
                  <a:pt x="619561" y="1421280"/>
                </a:lnTo>
                <a:lnTo>
                  <a:pt x="619561" y="1425523"/>
                </a:lnTo>
                <a:lnTo>
                  <a:pt x="619561" y="1421280"/>
                </a:lnTo>
                <a:lnTo>
                  <a:pt x="619561" y="1417038"/>
                </a:lnTo>
                <a:lnTo>
                  <a:pt x="619561" y="1421280"/>
                </a:lnTo>
                <a:lnTo>
                  <a:pt x="619561" y="1417038"/>
                </a:lnTo>
                <a:lnTo>
                  <a:pt x="623805" y="1412795"/>
                </a:lnTo>
                <a:lnTo>
                  <a:pt x="623805" y="1408553"/>
                </a:lnTo>
                <a:lnTo>
                  <a:pt x="623805" y="1412795"/>
                </a:lnTo>
                <a:lnTo>
                  <a:pt x="623805" y="1408553"/>
                </a:lnTo>
                <a:lnTo>
                  <a:pt x="623805" y="1412795"/>
                </a:lnTo>
                <a:lnTo>
                  <a:pt x="623805" y="1408553"/>
                </a:lnTo>
                <a:lnTo>
                  <a:pt x="623805" y="1404310"/>
                </a:lnTo>
                <a:lnTo>
                  <a:pt x="623805" y="1408553"/>
                </a:lnTo>
                <a:lnTo>
                  <a:pt x="623805" y="1404310"/>
                </a:lnTo>
                <a:lnTo>
                  <a:pt x="623805" y="1400067"/>
                </a:lnTo>
                <a:lnTo>
                  <a:pt x="628048" y="1400067"/>
                </a:lnTo>
                <a:lnTo>
                  <a:pt x="628048" y="1395825"/>
                </a:lnTo>
                <a:lnTo>
                  <a:pt x="628048" y="1391582"/>
                </a:lnTo>
                <a:lnTo>
                  <a:pt x="628048" y="1395825"/>
                </a:lnTo>
                <a:lnTo>
                  <a:pt x="628048" y="1400067"/>
                </a:lnTo>
                <a:lnTo>
                  <a:pt x="628048" y="1395825"/>
                </a:lnTo>
                <a:lnTo>
                  <a:pt x="628048" y="1412795"/>
                </a:lnTo>
                <a:lnTo>
                  <a:pt x="628048" y="1408553"/>
                </a:lnTo>
                <a:lnTo>
                  <a:pt x="628048" y="1417038"/>
                </a:lnTo>
                <a:lnTo>
                  <a:pt x="628048" y="1412795"/>
                </a:lnTo>
                <a:lnTo>
                  <a:pt x="628048" y="1417038"/>
                </a:lnTo>
                <a:lnTo>
                  <a:pt x="628048" y="1412795"/>
                </a:lnTo>
                <a:lnTo>
                  <a:pt x="628048" y="1429766"/>
                </a:lnTo>
                <a:lnTo>
                  <a:pt x="628048" y="1425523"/>
                </a:lnTo>
                <a:lnTo>
                  <a:pt x="628048" y="1429766"/>
                </a:lnTo>
                <a:lnTo>
                  <a:pt x="628048" y="1425523"/>
                </a:lnTo>
                <a:lnTo>
                  <a:pt x="628048" y="1421280"/>
                </a:lnTo>
                <a:lnTo>
                  <a:pt x="628048" y="1417038"/>
                </a:lnTo>
                <a:lnTo>
                  <a:pt x="628048" y="1421280"/>
                </a:lnTo>
                <a:lnTo>
                  <a:pt x="632292" y="1421280"/>
                </a:lnTo>
                <a:lnTo>
                  <a:pt x="632292" y="1408553"/>
                </a:lnTo>
                <a:lnTo>
                  <a:pt x="632292" y="1412795"/>
                </a:lnTo>
                <a:lnTo>
                  <a:pt x="632292" y="1400067"/>
                </a:lnTo>
                <a:lnTo>
                  <a:pt x="632292" y="1408553"/>
                </a:lnTo>
                <a:lnTo>
                  <a:pt x="632292" y="1400067"/>
                </a:lnTo>
                <a:lnTo>
                  <a:pt x="632292" y="1404310"/>
                </a:lnTo>
                <a:lnTo>
                  <a:pt x="632292" y="1400067"/>
                </a:lnTo>
                <a:lnTo>
                  <a:pt x="632292" y="1404310"/>
                </a:lnTo>
                <a:lnTo>
                  <a:pt x="632292" y="1391582"/>
                </a:lnTo>
                <a:lnTo>
                  <a:pt x="636535" y="1391582"/>
                </a:lnTo>
                <a:lnTo>
                  <a:pt x="636535" y="1395825"/>
                </a:lnTo>
                <a:lnTo>
                  <a:pt x="636535" y="1391582"/>
                </a:lnTo>
                <a:lnTo>
                  <a:pt x="636535" y="1395825"/>
                </a:lnTo>
                <a:lnTo>
                  <a:pt x="636535" y="1391582"/>
                </a:lnTo>
                <a:lnTo>
                  <a:pt x="636535" y="1387339"/>
                </a:lnTo>
                <a:lnTo>
                  <a:pt x="636535" y="1383097"/>
                </a:lnTo>
                <a:lnTo>
                  <a:pt x="636535" y="1387339"/>
                </a:lnTo>
                <a:lnTo>
                  <a:pt x="636535" y="1383097"/>
                </a:lnTo>
                <a:lnTo>
                  <a:pt x="636535" y="1387339"/>
                </a:lnTo>
                <a:lnTo>
                  <a:pt x="636535" y="1391582"/>
                </a:lnTo>
                <a:lnTo>
                  <a:pt x="636535" y="1387339"/>
                </a:lnTo>
                <a:lnTo>
                  <a:pt x="636535" y="1391582"/>
                </a:lnTo>
                <a:lnTo>
                  <a:pt x="636535" y="1383097"/>
                </a:lnTo>
                <a:lnTo>
                  <a:pt x="640779" y="1387339"/>
                </a:lnTo>
                <a:lnTo>
                  <a:pt x="640779" y="1383097"/>
                </a:lnTo>
                <a:lnTo>
                  <a:pt x="640779" y="1387339"/>
                </a:lnTo>
                <a:lnTo>
                  <a:pt x="640779" y="1378854"/>
                </a:lnTo>
                <a:lnTo>
                  <a:pt x="640779" y="1391582"/>
                </a:lnTo>
                <a:lnTo>
                  <a:pt x="640779" y="1387339"/>
                </a:lnTo>
                <a:lnTo>
                  <a:pt x="640779" y="1395825"/>
                </a:lnTo>
                <a:lnTo>
                  <a:pt x="640779" y="1391582"/>
                </a:lnTo>
                <a:lnTo>
                  <a:pt x="640779" y="1387339"/>
                </a:lnTo>
                <a:lnTo>
                  <a:pt x="640779" y="1391582"/>
                </a:lnTo>
                <a:lnTo>
                  <a:pt x="640779" y="1374612"/>
                </a:lnTo>
                <a:lnTo>
                  <a:pt x="645023" y="1370369"/>
                </a:lnTo>
                <a:lnTo>
                  <a:pt x="645023" y="1374612"/>
                </a:lnTo>
                <a:lnTo>
                  <a:pt x="645023" y="1370369"/>
                </a:lnTo>
                <a:lnTo>
                  <a:pt x="645023" y="1366126"/>
                </a:lnTo>
                <a:lnTo>
                  <a:pt x="645023" y="1370369"/>
                </a:lnTo>
                <a:lnTo>
                  <a:pt x="645023" y="1361884"/>
                </a:lnTo>
                <a:lnTo>
                  <a:pt x="645023" y="1357641"/>
                </a:lnTo>
                <a:lnTo>
                  <a:pt x="645023" y="1361884"/>
                </a:lnTo>
                <a:lnTo>
                  <a:pt x="645023" y="1357641"/>
                </a:lnTo>
                <a:lnTo>
                  <a:pt x="645023" y="1361884"/>
                </a:lnTo>
                <a:lnTo>
                  <a:pt x="649266" y="1361884"/>
                </a:lnTo>
                <a:lnTo>
                  <a:pt x="649266" y="1366126"/>
                </a:lnTo>
                <a:lnTo>
                  <a:pt x="649266" y="1370369"/>
                </a:lnTo>
                <a:lnTo>
                  <a:pt x="649266" y="1366126"/>
                </a:lnTo>
                <a:lnTo>
                  <a:pt x="649266" y="1361884"/>
                </a:lnTo>
                <a:lnTo>
                  <a:pt x="649266" y="1366126"/>
                </a:lnTo>
                <a:lnTo>
                  <a:pt x="649266" y="1361884"/>
                </a:lnTo>
                <a:lnTo>
                  <a:pt x="649266" y="1370369"/>
                </a:lnTo>
                <a:lnTo>
                  <a:pt x="649266" y="1366126"/>
                </a:lnTo>
                <a:lnTo>
                  <a:pt x="649266" y="1370369"/>
                </a:lnTo>
                <a:lnTo>
                  <a:pt x="649266" y="1366126"/>
                </a:lnTo>
                <a:lnTo>
                  <a:pt x="649266" y="1357641"/>
                </a:lnTo>
                <a:lnTo>
                  <a:pt x="649266" y="1361884"/>
                </a:lnTo>
                <a:lnTo>
                  <a:pt x="649266" y="1353398"/>
                </a:lnTo>
                <a:lnTo>
                  <a:pt x="653510" y="1353398"/>
                </a:lnTo>
                <a:lnTo>
                  <a:pt x="653510" y="1349156"/>
                </a:lnTo>
                <a:lnTo>
                  <a:pt x="653510" y="1353398"/>
                </a:lnTo>
                <a:lnTo>
                  <a:pt x="653510" y="1357641"/>
                </a:lnTo>
                <a:lnTo>
                  <a:pt x="653510" y="1361884"/>
                </a:lnTo>
                <a:lnTo>
                  <a:pt x="653510" y="1366126"/>
                </a:lnTo>
                <a:lnTo>
                  <a:pt x="653510" y="1370369"/>
                </a:lnTo>
                <a:lnTo>
                  <a:pt x="653510" y="1366126"/>
                </a:lnTo>
                <a:lnTo>
                  <a:pt x="653510" y="1370369"/>
                </a:lnTo>
                <a:lnTo>
                  <a:pt x="653510" y="1366126"/>
                </a:lnTo>
                <a:lnTo>
                  <a:pt x="653510" y="1361884"/>
                </a:lnTo>
                <a:lnTo>
                  <a:pt x="653510" y="1357641"/>
                </a:lnTo>
                <a:lnTo>
                  <a:pt x="653510" y="1361884"/>
                </a:lnTo>
                <a:lnTo>
                  <a:pt x="653510" y="1366126"/>
                </a:lnTo>
                <a:lnTo>
                  <a:pt x="657753" y="1366126"/>
                </a:lnTo>
                <a:lnTo>
                  <a:pt x="657753" y="1370369"/>
                </a:lnTo>
                <a:lnTo>
                  <a:pt x="657753" y="1353398"/>
                </a:lnTo>
                <a:lnTo>
                  <a:pt x="657753" y="1357641"/>
                </a:lnTo>
                <a:lnTo>
                  <a:pt x="657753" y="1349156"/>
                </a:lnTo>
                <a:lnTo>
                  <a:pt x="657753" y="1353398"/>
                </a:lnTo>
                <a:lnTo>
                  <a:pt x="657753" y="1349156"/>
                </a:lnTo>
                <a:lnTo>
                  <a:pt x="661997" y="1349156"/>
                </a:lnTo>
                <a:lnTo>
                  <a:pt x="661997" y="1344913"/>
                </a:lnTo>
                <a:lnTo>
                  <a:pt x="661997" y="1340671"/>
                </a:lnTo>
                <a:lnTo>
                  <a:pt x="661997" y="1344913"/>
                </a:lnTo>
                <a:lnTo>
                  <a:pt x="661997" y="1340671"/>
                </a:lnTo>
                <a:lnTo>
                  <a:pt x="661997" y="1344913"/>
                </a:lnTo>
                <a:lnTo>
                  <a:pt x="661997" y="1340671"/>
                </a:lnTo>
                <a:lnTo>
                  <a:pt x="666241" y="1340671"/>
                </a:lnTo>
                <a:lnTo>
                  <a:pt x="666241" y="1344913"/>
                </a:lnTo>
                <a:lnTo>
                  <a:pt x="666241" y="1349156"/>
                </a:lnTo>
                <a:lnTo>
                  <a:pt x="666241" y="1353398"/>
                </a:lnTo>
                <a:lnTo>
                  <a:pt x="666241" y="1349156"/>
                </a:lnTo>
                <a:lnTo>
                  <a:pt x="666241" y="1353398"/>
                </a:lnTo>
                <a:lnTo>
                  <a:pt x="666241" y="1349156"/>
                </a:lnTo>
                <a:lnTo>
                  <a:pt x="666241" y="1353398"/>
                </a:lnTo>
                <a:lnTo>
                  <a:pt x="666241" y="1349156"/>
                </a:lnTo>
                <a:lnTo>
                  <a:pt x="666241" y="1344913"/>
                </a:lnTo>
                <a:lnTo>
                  <a:pt x="666241" y="1349156"/>
                </a:lnTo>
                <a:lnTo>
                  <a:pt x="666241" y="1344913"/>
                </a:lnTo>
                <a:lnTo>
                  <a:pt x="670484" y="1344913"/>
                </a:lnTo>
                <a:lnTo>
                  <a:pt x="670484" y="1340671"/>
                </a:lnTo>
                <a:lnTo>
                  <a:pt x="670484" y="1344913"/>
                </a:lnTo>
                <a:lnTo>
                  <a:pt x="670484" y="1340671"/>
                </a:lnTo>
                <a:lnTo>
                  <a:pt x="670484" y="1344913"/>
                </a:lnTo>
                <a:lnTo>
                  <a:pt x="670484" y="1340671"/>
                </a:lnTo>
                <a:lnTo>
                  <a:pt x="670484" y="1336428"/>
                </a:lnTo>
                <a:lnTo>
                  <a:pt x="670484" y="1332185"/>
                </a:lnTo>
                <a:lnTo>
                  <a:pt x="670484" y="1336428"/>
                </a:lnTo>
                <a:lnTo>
                  <a:pt x="674728" y="1336428"/>
                </a:lnTo>
                <a:lnTo>
                  <a:pt x="674728" y="1340671"/>
                </a:lnTo>
                <a:lnTo>
                  <a:pt x="674728" y="1344913"/>
                </a:lnTo>
                <a:lnTo>
                  <a:pt x="674728" y="1349156"/>
                </a:lnTo>
                <a:lnTo>
                  <a:pt x="674728" y="1344913"/>
                </a:lnTo>
                <a:lnTo>
                  <a:pt x="674728" y="1340671"/>
                </a:lnTo>
                <a:lnTo>
                  <a:pt x="674728" y="1336428"/>
                </a:lnTo>
                <a:lnTo>
                  <a:pt x="674728" y="1340671"/>
                </a:lnTo>
                <a:lnTo>
                  <a:pt x="678971" y="1336428"/>
                </a:lnTo>
                <a:lnTo>
                  <a:pt x="678971" y="1332185"/>
                </a:lnTo>
                <a:lnTo>
                  <a:pt x="678971" y="1336428"/>
                </a:lnTo>
                <a:lnTo>
                  <a:pt x="678971" y="1340671"/>
                </a:lnTo>
                <a:lnTo>
                  <a:pt x="678971" y="1336428"/>
                </a:lnTo>
                <a:lnTo>
                  <a:pt x="678971" y="1340671"/>
                </a:lnTo>
                <a:lnTo>
                  <a:pt x="678971" y="1344913"/>
                </a:lnTo>
                <a:lnTo>
                  <a:pt x="678971" y="1340671"/>
                </a:lnTo>
                <a:lnTo>
                  <a:pt x="678971" y="1344913"/>
                </a:lnTo>
                <a:lnTo>
                  <a:pt x="678971" y="1340671"/>
                </a:lnTo>
                <a:lnTo>
                  <a:pt x="678971" y="1344913"/>
                </a:lnTo>
                <a:lnTo>
                  <a:pt x="678971" y="1340671"/>
                </a:lnTo>
                <a:lnTo>
                  <a:pt x="683215" y="1340671"/>
                </a:lnTo>
                <a:lnTo>
                  <a:pt x="683215" y="1336428"/>
                </a:lnTo>
                <a:lnTo>
                  <a:pt x="683215" y="1340671"/>
                </a:lnTo>
                <a:lnTo>
                  <a:pt x="683215" y="1336428"/>
                </a:lnTo>
                <a:lnTo>
                  <a:pt x="683215" y="1332185"/>
                </a:lnTo>
                <a:lnTo>
                  <a:pt x="683215" y="1336428"/>
                </a:lnTo>
                <a:lnTo>
                  <a:pt x="683215" y="1332185"/>
                </a:lnTo>
                <a:lnTo>
                  <a:pt x="683215" y="1336428"/>
                </a:lnTo>
                <a:lnTo>
                  <a:pt x="683215" y="1323700"/>
                </a:lnTo>
                <a:lnTo>
                  <a:pt x="687458" y="1323700"/>
                </a:lnTo>
                <a:lnTo>
                  <a:pt x="687458" y="1327943"/>
                </a:lnTo>
                <a:lnTo>
                  <a:pt x="687458" y="1323700"/>
                </a:lnTo>
                <a:lnTo>
                  <a:pt x="687458" y="1327943"/>
                </a:lnTo>
                <a:lnTo>
                  <a:pt x="687458" y="1323700"/>
                </a:lnTo>
                <a:lnTo>
                  <a:pt x="687458" y="1327943"/>
                </a:lnTo>
                <a:lnTo>
                  <a:pt x="691702" y="1327943"/>
                </a:lnTo>
                <a:lnTo>
                  <a:pt x="691702" y="1332185"/>
                </a:lnTo>
                <a:lnTo>
                  <a:pt x="691702" y="1327943"/>
                </a:lnTo>
                <a:lnTo>
                  <a:pt x="691702" y="1332185"/>
                </a:lnTo>
                <a:lnTo>
                  <a:pt x="691702" y="1336428"/>
                </a:lnTo>
                <a:lnTo>
                  <a:pt x="691702" y="1340671"/>
                </a:lnTo>
                <a:lnTo>
                  <a:pt x="691702" y="1336428"/>
                </a:lnTo>
                <a:lnTo>
                  <a:pt x="691702" y="1340671"/>
                </a:lnTo>
                <a:lnTo>
                  <a:pt x="691702" y="1336428"/>
                </a:lnTo>
                <a:lnTo>
                  <a:pt x="691702" y="1332185"/>
                </a:lnTo>
                <a:lnTo>
                  <a:pt x="695945" y="1332185"/>
                </a:lnTo>
                <a:lnTo>
                  <a:pt x="695945" y="1327943"/>
                </a:lnTo>
                <a:lnTo>
                  <a:pt x="695945" y="1332185"/>
                </a:lnTo>
                <a:lnTo>
                  <a:pt x="695945" y="1327943"/>
                </a:lnTo>
                <a:lnTo>
                  <a:pt x="695945" y="1323700"/>
                </a:lnTo>
                <a:lnTo>
                  <a:pt x="695945" y="1319457"/>
                </a:lnTo>
                <a:lnTo>
                  <a:pt x="695945" y="1315215"/>
                </a:lnTo>
                <a:lnTo>
                  <a:pt x="700189" y="1315215"/>
                </a:lnTo>
                <a:lnTo>
                  <a:pt x="700189" y="1310972"/>
                </a:lnTo>
                <a:lnTo>
                  <a:pt x="700189" y="1315215"/>
                </a:lnTo>
                <a:lnTo>
                  <a:pt x="700189" y="1319457"/>
                </a:lnTo>
                <a:lnTo>
                  <a:pt x="700189" y="1315215"/>
                </a:lnTo>
                <a:lnTo>
                  <a:pt x="700189" y="1319457"/>
                </a:lnTo>
                <a:lnTo>
                  <a:pt x="700189" y="1310972"/>
                </a:lnTo>
                <a:lnTo>
                  <a:pt x="700189" y="1315215"/>
                </a:lnTo>
                <a:lnTo>
                  <a:pt x="700189" y="1319457"/>
                </a:lnTo>
                <a:lnTo>
                  <a:pt x="700189" y="1323700"/>
                </a:lnTo>
                <a:lnTo>
                  <a:pt x="700189" y="1319457"/>
                </a:lnTo>
                <a:lnTo>
                  <a:pt x="704433" y="1319457"/>
                </a:lnTo>
                <a:lnTo>
                  <a:pt x="704433" y="1315215"/>
                </a:lnTo>
                <a:lnTo>
                  <a:pt x="704433" y="1319457"/>
                </a:lnTo>
                <a:lnTo>
                  <a:pt x="704433" y="1323700"/>
                </a:lnTo>
                <a:lnTo>
                  <a:pt x="704433" y="1332185"/>
                </a:lnTo>
                <a:lnTo>
                  <a:pt x="704433" y="1327943"/>
                </a:lnTo>
                <a:lnTo>
                  <a:pt x="704433" y="1332185"/>
                </a:lnTo>
                <a:lnTo>
                  <a:pt x="708676" y="1332185"/>
                </a:lnTo>
                <a:lnTo>
                  <a:pt x="708676" y="1336428"/>
                </a:lnTo>
                <a:lnTo>
                  <a:pt x="708676" y="1332185"/>
                </a:lnTo>
                <a:lnTo>
                  <a:pt x="708676" y="1327943"/>
                </a:lnTo>
                <a:lnTo>
                  <a:pt x="708676" y="1332185"/>
                </a:lnTo>
                <a:lnTo>
                  <a:pt x="708676" y="1327943"/>
                </a:lnTo>
                <a:lnTo>
                  <a:pt x="708676" y="1332185"/>
                </a:lnTo>
                <a:lnTo>
                  <a:pt x="708676" y="1327943"/>
                </a:lnTo>
                <a:lnTo>
                  <a:pt x="708676" y="1332185"/>
                </a:lnTo>
                <a:lnTo>
                  <a:pt x="708676" y="1336428"/>
                </a:lnTo>
                <a:lnTo>
                  <a:pt x="708676" y="1340671"/>
                </a:lnTo>
                <a:lnTo>
                  <a:pt x="712920" y="1340671"/>
                </a:lnTo>
                <a:lnTo>
                  <a:pt x="712920" y="1332185"/>
                </a:lnTo>
                <a:lnTo>
                  <a:pt x="712920" y="1336428"/>
                </a:lnTo>
                <a:lnTo>
                  <a:pt x="712920" y="1332185"/>
                </a:lnTo>
                <a:lnTo>
                  <a:pt x="712920" y="1336428"/>
                </a:lnTo>
                <a:lnTo>
                  <a:pt x="712920" y="1327943"/>
                </a:lnTo>
                <a:lnTo>
                  <a:pt x="712920" y="1332185"/>
                </a:lnTo>
                <a:lnTo>
                  <a:pt x="712920" y="1327943"/>
                </a:lnTo>
                <a:lnTo>
                  <a:pt x="717163" y="1327943"/>
                </a:lnTo>
                <a:lnTo>
                  <a:pt x="717163" y="1332185"/>
                </a:lnTo>
                <a:lnTo>
                  <a:pt x="717163" y="1327943"/>
                </a:lnTo>
                <a:lnTo>
                  <a:pt x="717163" y="1332185"/>
                </a:lnTo>
                <a:lnTo>
                  <a:pt x="717163" y="1336428"/>
                </a:lnTo>
                <a:lnTo>
                  <a:pt x="717163" y="1332185"/>
                </a:lnTo>
                <a:lnTo>
                  <a:pt x="717163" y="1344913"/>
                </a:lnTo>
                <a:lnTo>
                  <a:pt x="717163" y="1340671"/>
                </a:lnTo>
                <a:lnTo>
                  <a:pt x="717163" y="1344913"/>
                </a:lnTo>
                <a:lnTo>
                  <a:pt x="717163" y="1340671"/>
                </a:lnTo>
                <a:lnTo>
                  <a:pt x="717163" y="1353398"/>
                </a:lnTo>
                <a:lnTo>
                  <a:pt x="717163" y="1349156"/>
                </a:lnTo>
                <a:lnTo>
                  <a:pt x="717163" y="1336428"/>
                </a:lnTo>
                <a:lnTo>
                  <a:pt x="717163" y="1349156"/>
                </a:lnTo>
                <a:lnTo>
                  <a:pt x="717163" y="1344913"/>
                </a:lnTo>
                <a:lnTo>
                  <a:pt x="717163" y="1340671"/>
                </a:lnTo>
                <a:lnTo>
                  <a:pt x="721407" y="1344913"/>
                </a:lnTo>
                <a:lnTo>
                  <a:pt x="721407" y="1340671"/>
                </a:lnTo>
                <a:lnTo>
                  <a:pt x="721407" y="1336428"/>
                </a:lnTo>
                <a:lnTo>
                  <a:pt x="721407" y="1332185"/>
                </a:lnTo>
                <a:lnTo>
                  <a:pt x="721407" y="1336428"/>
                </a:lnTo>
                <a:lnTo>
                  <a:pt x="721407" y="1332185"/>
                </a:lnTo>
                <a:lnTo>
                  <a:pt x="721407" y="1336428"/>
                </a:lnTo>
                <a:lnTo>
                  <a:pt x="721407" y="1332185"/>
                </a:lnTo>
                <a:lnTo>
                  <a:pt x="725651" y="1332185"/>
                </a:lnTo>
                <a:lnTo>
                  <a:pt x="725651" y="1327943"/>
                </a:lnTo>
                <a:lnTo>
                  <a:pt x="725651" y="1332185"/>
                </a:lnTo>
                <a:lnTo>
                  <a:pt x="725651" y="1327943"/>
                </a:lnTo>
                <a:lnTo>
                  <a:pt x="725651" y="1332185"/>
                </a:lnTo>
                <a:lnTo>
                  <a:pt x="725651" y="1327943"/>
                </a:lnTo>
                <a:lnTo>
                  <a:pt x="725651" y="1332185"/>
                </a:lnTo>
                <a:lnTo>
                  <a:pt x="725651" y="1327943"/>
                </a:lnTo>
                <a:lnTo>
                  <a:pt x="725651" y="1323700"/>
                </a:lnTo>
                <a:lnTo>
                  <a:pt x="725651" y="1319457"/>
                </a:lnTo>
                <a:lnTo>
                  <a:pt x="729894" y="1319457"/>
                </a:lnTo>
                <a:lnTo>
                  <a:pt x="729894" y="1315215"/>
                </a:lnTo>
                <a:lnTo>
                  <a:pt x="729894" y="1319457"/>
                </a:lnTo>
                <a:lnTo>
                  <a:pt x="729894" y="1315215"/>
                </a:lnTo>
                <a:lnTo>
                  <a:pt x="729894" y="1319457"/>
                </a:lnTo>
                <a:lnTo>
                  <a:pt x="729894" y="1315215"/>
                </a:lnTo>
                <a:lnTo>
                  <a:pt x="729894" y="1319457"/>
                </a:lnTo>
                <a:lnTo>
                  <a:pt x="729894" y="1315215"/>
                </a:lnTo>
                <a:lnTo>
                  <a:pt x="729894" y="1310972"/>
                </a:lnTo>
                <a:lnTo>
                  <a:pt x="729894" y="1315215"/>
                </a:lnTo>
                <a:lnTo>
                  <a:pt x="729894" y="1310972"/>
                </a:lnTo>
                <a:lnTo>
                  <a:pt x="734138" y="1310972"/>
                </a:lnTo>
                <a:lnTo>
                  <a:pt x="734138" y="1315215"/>
                </a:lnTo>
                <a:lnTo>
                  <a:pt x="734138" y="1310972"/>
                </a:lnTo>
                <a:lnTo>
                  <a:pt x="734138" y="1306729"/>
                </a:lnTo>
                <a:lnTo>
                  <a:pt x="734138" y="1298244"/>
                </a:lnTo>
                <a:lnTo>
                  <a:pt x="734138" y="1302487"/>
                </a:lnTo>
                <a:lnTo>
                  <a:pt x="734138" y="1298244"/>
                </a:lnTo>
                <a:lnTo>
                  <a:pt x="734138" y="1302487"/>
                </a:lnTo>
                <a:lnTo>
                  <a:pt x="734138" y="1294002"/>
                </a:lnTo>
                <a:lnTo>
                  <a:pt x="738381" y="1294002"/>
                </a:lnTo>
                <a:lnTo>
                  <a:pt x="738381" y="1289759"/>
                </a:lnTo>
                <a:lnTo>
                  <a:pt x="738381" y="1294002"/>
                </a:lnTo>
                <a:lnTo>
                  <a:pt x="738381" y="1289759"/>
                </a:lnTo>
                <a:lnTo>
                  <a:pt x="738381" y="1298244"/>
                </a:lnTo>
                <a:lnTo>
                  <a:pt x="738381" y="1294002"/>
                </a:lnTo>
                <a:lnTo>
                  <a:pt x="738381" y="1285516"/>
                </a:lnTo>
                <a:lnTo>
                  <a:pt x="738381" y="1289759"/>
                </a:lnTo>
                <a:lnTo>
                  <a:pt x="738381" y="1281274"/>
                </a:lnTo>
                <a:lnTo>
                  <a:pt x="742625" y="1281274"/>
                </a:lnTo>
                <a:lnTo>
                  <a:pt x="742625" y="1277031"/>
                </a:lnTo>
                <a:lnTo>
                  <a:pt x="742625" y="1272788"/>
                </a:lnTo>
                <a:lnTo>
                  <a:pt x="742625" y="1277031"/>
                </a:lnTo>
                <a:lnTo>
                  <a:pt x="742625" y="1281274"/>
                </a:lnTo>
                <a:lnTo>
                  <a:pt x="742625" y="1277031"/>
                </a:lnTo>
                <a:lnTo>
                  <a:pt x="742625" y="1272788"/>
                </a:lnTo>
                <a:lnTo>
                  <a:pt x="742625" y="1277031"/>
                </a:lnTo>
                <a:lnTo>
                  <a:pt x="746868" y="1281274"/>
                </a:lnTo>
                <a:lnTo>
                  <a:pt x="746868" y="1260061"/>
                </a:lnTo>
                <a:lnTo>
                  <a:pt x="746868" y="1264303"/>
                </a:lnTo>
                <a:lnTo>
                  <a:pt x="746868" y="1260061"/>
                </a:lnTo>
                <a:lnTo>
                  <a:pt x="746868" y="1264303"/>
                </a:lnTo>
                <a:lnTo>
                  <a:pt x="746868" y="1268546"/>
                </a:lnTo>
                <a:lnTo>
                  <a:pt x="746868" y="1264303"/>
                </a:lnTo>
                <a:lnTo>
                  <a:pt x="751112" y="1264303"/>
                </a:lnTo>
                <a:lnTo>
                  <a:pt x="751112" y="1268546"/>
                </a:lnTo>
                <a:lnTo>
                  <a:pt x="751112" y="1251575"/>
                </a:lnTo>
                <a:lnTo>
                  <a:pt x="751112" y="1255818"/>
                </a:lnTo>
                <a:lnTo>
                  <a:pt x="751112" y="1251575"/>
                </a:lnTo>
                <a:lnTo>
                  <a:pt x="751112" y="1255818"/>
                </a:lnTo>
                <a:lnTo>
                  <a:pt x="751112" y="1247333"/>
                </a:lnTo>
                <a:lnTo>
                  <a:pt x="751112" y="1251575"/>
                </a:lnTo>
                <a:lnTo>
                  <a:pt x="751112" y="1243090"/>
                </a:lnTo>
                <a:lnTo>
                  <a:pt x="751112" y="1247333"/>
                </a:lnTo>
                <a:lnTo>
                  <a:pt x="751112" y="1243090"/>
                </a:lnTo>
                <a:lnTo>
                  <a:pt x="755355" y="1238847"/>
                </a:lnTo>
                <a:lnTo>
                  <a:pt x="755355" y="1243090"/>
                </a:lnTo>
                <a:lnTo>
                  <a:pt x="755355" y="1230362"/>
                </a:lnTo>
                <a:lnTo>
                  <a:pt x="755355" y="1243090"/>
                </a:lnTo>
                <a:lnTo>
                  <a:pt x="755355" y="1238847"/>
                </a:lnTo>
                <a:lnTo>
                  <a:pt x="755355" y="1247333"/>
                </a:lnTo>
                <a:lnTo>
                  <a:pt x="755355" y="1243090"/>
                </a:lnTo>
                <a:lnTo>
                  <a:pt x="755355" y="1238847"/>
                </a:lnTo>
                <a:lnTo>
                  <a:pt x="755355" y="1234605"/>
                </a:lnTo>
                <a:lnTo>
                  <a:pt x="755355" y="1230362"/>
                </a:lnTo>
                <a:lnTo>
                  <a:pt x="755355" y="1226120"/>
                </a:lnTo>
                <a:lnTo>
                  <a:pt x="759599" y="1230362"/>
                </a:lnTo>
                <a:lnTo>
                  <a:pt x="759599" y="1226120"/>
                </a:lnTo>
                <a:lnTo>
                  <a:pt x="759599" y="1230362"/>
                </a:lnTo>
                <a:lnTo>
                  <a:pt x="759599" y="1234605"/>
                </a:lnTo>
                <a:lnTo>
                  <a:pt x="759599" y="1230362"/>
                </a:lnTo>
                <a:lnTo>
                  <a:pt x="759599" y="1234605"/>
                </a:lnTo>
                <a:lnTo>
                  <a:pt x="759599" y="1243090"/>
                </a:lnTo>
                <a:lnTo>
                  <a:pt x="759599" y="1238847"/>
                </a:lnTo>
                <a:lnTo>
                  <a:pt x="759599" y="1234605"/>
                </a:lnTo>
                <a:lnTo>
                  <a:pt x="759599" y="1230362"/>
                </a:lnTo>
                <a:lnTo>
                  <a:pt x="759599" y="1226120"/>
                </a:lnTo>
                <a:lnTo>
                  <a:pt x="763843" y="1226120"/>
                </a:lnTo>
                <a:lnTo>
                  <a:pt x="763843" y="1221877"/>
                </a:lnTo>
                <a:lnTo>
                  <a:pt x="763843" y="1217634"/>
                </a:lnTo>
                <a:lnTo>
                  <a:pt x="763843" y="1221877"/>
                </a:lnTo>
                <a:lnTo>
                  <a:pt x="763843" y="1217634"/>
                </a:lnTo>
                <a:lnTo>
                  <a:pt x="763843" y="1221877"/>
                </a:lnTo>
                <a:lnTo>
                  <a:pt x="763843" y="1226120"/>
                </a:lnTo>
                <a:lnTo>
                  <a:pt x="763843" y="1221877"/>
                </a:lnTo>
                <a:lnTo>
                  <a:pt x="763843" y="1226120"/>
                </a:lnTo>
                <a:lnTo>
                  <a:pt x="763843" y="1230362"/>
                </a:lnTo>
                <a:lnTo>
                  <a:pt x="763843" y="1226120"/>
                </a:lnTo>
                <a:lnTo>
                  <a:pt x="763843" y="1221877"/>
                </a:lnTo>
                <a:lnTo>
                  <a:pt x="763843" y="1226120"/>
                </a:lnTo>
                <a:lnTo>
                  <a:pt x="763843" y="1221877"/>
                </a:lnTo>
                <a:lnTo>
                  <a:pt x="763843" y="1217634"/>
                </a:lnTo>
                <a:lnTo>
                  <a:pt x="768086" y="1217634"/>
                </a:lnTo>
                <a:lnTo>
                  <a:pt x="768086" y="1209149"/>
                </a:lnTo>
                <a:lnTo>
                  <a:pt x="768086" y="1213392"/>
                </a:lnTo>
                <a:lnTo>
                  <a:pt x="768086" y="1200664"/>
                </a:lnTo>
                <a:lnTo>
                  <a:pt x="768086" y="1204906"/>
                </a:lnTo>
                <a:lnTo>
                  <a:pt x="768086" y="1187936"/>
                </a:lnTo>
                <a:lnTo>
                  <a:pt x="768086" y="1192178"/>
                </a:lnTo>
                <a:lnTo>
                  <a:pt x="768086" y="1196421"/>
                </a:lnTo>
                <a:lnTo>
                  <a:pt x="768086" y="1192178"/>
                </a:lnTo>
                <a:lnTo>
                  <a:pt x="768086" y="1196421"/>
                </a:lnTo>
                <a:lnTo>
                  <a:pt x="768086" y="1187936"/>
                </a:lnTo>
                <a:lnTo>
                  <a:pt x="772330" y="1192178"/>
                </a:lnTo>
                <a:lnTo>
                  <a:pt x="772330" y="1187936"/>
                </a:lnTo>
                <a:lnTo>
                  <a:pt x="772330" y="1192178"/>
                </a:lnTo>
                <a:lnTo>
                  <a:pt x="772330" y="1196421"/>
                </a:lnTo>
                <a:lnTo>
                  <a:pt x="772330" y="1192178"/>
                </a:lnTo>
                <a:lnTo>
                  <a:pt x="772330" y="1187936"/>
                </a:lnTo>
                <a:lnTo>
                  <a:pt x="772330" y="1183693"/>
                </a:lnTo>
                <a:lnTo>
                  <a:pt x="772330" y="1179451"/>
                </a:lnTo>
                <a:lnTo>
                  <a:pt x="772330" y="1175208"/>
                </a:lnTo>
                <a:lnTo>
                  <a:pt x="776573" y="1192178"/>
                </a:lnTo>
                <a:lnTo>
                  <a:pt x="776573" y="1183693"/>
                </a:lnTo>
                <a:lnTo>
                  <a:pt x="776573" y="1204906"/>
                </a:lnTo>
                <a:lnTo>
                  <a:pt x="776573" y="1200664"/>
                </a:lnTo>
                <a:lnTo>
                  <a:pt x="776573" y="1192178"/>
                </a:lnTo>
                <a:lnTo>
                  <a:pt x="776573" y="1196421"/>
                </a:lnTo>
                <a:lnTo>
                  <a:pt x="776573" y="1192178"/>
                </a:lnTo>
                <a:lnTo>
                  <a:pt x="776573" y="1196421"/>
                </a:lnTo>
                <a:lnTo>
                  <a:pt x="776573" y="1170965"/>
                </a:lnTo>
                <a:lnTo>
                  <a:pt x="776573" y="1175208"/>
                </a:lnTo>
                <a:lnTo>
                  <a:pt x="780817" y="1175208"/>
                </a:lnTo>
                <a:lnTo>
                  <a:pt x="780817" y="1179451"/>
                </a:lnTo>
                <a:lnTo>
                  <a:pt x="780817" y="1175208"/>
                </a:lnTo>
                <a:lnTo>
                  <a:pt x="780817" y="1179451"/>
                </a:lnTo>
                <a:lnTo>
                  <a:pt x="780817" y="1175208"/>
                </a:lnTo>
                <a:lnTo>
                  <a:pt x="780817" y="1179451"/>
                </a:lnTo>
                <a:lnTo>
                  <a:pt x="780817" y="1175208"/>
                </a:lnTo>
                <a:lnTo>
                  <a:pt x="780817" y="1179451"/>
                </a:lnTo>
                <a:lnTo>
                  <a:pt x="780817" y="1183693"/>
                </a:lnTo>
                <a:lnTo>
                  <a:pt x="780817" y="1179451"/>
                </a:lnTo>
                <a:lnTo>
                  <a:pt x="785061" y="1179451"/>
                </a:lnTo>
                <a:lnTo>
                  <a:pt x="785061" y="1183693"/>
                </a:lnTo>
                <a:lnTo>
                  <a:pt x="785061" y="1187936"/>
                </a:lnTo>
                <a:lnTo>
                  <a:pt x="785061" y="1183693"/>
                </a:lnTo>
                <a:lnTo>
                  <a:pt x="785061" y="1179451"/>
                </a:lnTo>
                <a:lnTo>
                  <a:pt x="785061" y="1183693"/>
                </a:lnTo>
                <a:lnTo>
                  <a:pt x="785061" y="1187936"/>
                </a:lnTo>
                <a:lnTo>
                  <a:pt x="785061" y="1183693"/>
                </a:lnTo>
                <a:lnTo>
                  <a:pt x="785061" y="1179451"/>
                </a:lnTo>
                <a:lnTo>
                  <a:pt x="785061" y="1175208"/>
                </a:lnTo>
                <a:lnTo>
                  <a:pt x="785061" y="1179451"/>
                </a:lnTo>
                <a:lnTo>
                  <a:pt x="785061" y="1175208"/>
                </a:lnTo>
                <a:lnTo>
                  <a:pt x="789304" y="1170965"/>
                </a:lnTo>
                <a:lnTo>
                  <a:pt x="789304" y="1166723"/>
                </a:lnTo>
                <a:lnTo>
                  <a:pt x="789304" y="1162480"/>
                </a:lnTo>
                <a:lnTo>
                  <a:pt x="789304" y="1158237"/>
                </a:lnTo>
                <a:lnTo>
                  <a:pt x="789304" y="1162480"/>
                </a:lnTo>
                <a:lnTo>
                  <a:pt x="789304" y="1158237"/>
                </a:lnTo>
                <a:lnTo>
                  <a:pt x="789304" y="1162480"/>
                </a:lnTo>
                <a:lnTo>
                  <a:pt x="789304" y="1158237"/>
                </a:lnTo>
                <a:lnTo>
                  <a:pt x="789304" y="1162480"/>
                </a:lnTo>
                <a:lnTo>
                  <a:pt x="789304" y="1166723"/>
                </a:lnTo>
                <a:lnTo>
                  <a:pt x="789304" y="1162480"/>
                </a:lnTo>
                <a:lnTo>
                  <a:pt x="789304" y="1166723"/>
                </a:lnTo>
                <a:lnTo>
                  <a:pt x="789304" y="1162480"/>
                </a:lnTo>
                <a:lnTo>
                  <a:pt x="793548" y="1162480"/>
                </a:lnTo>
                <a:lnTo>
                  <a:pt x="793548" y="1158237"/>
                </a:lnTo>
                <a:lnTo>
                  <a:pt x="793548" y="1162480"/>
                </a:lnTo>
                <a:lnTo>
                  <a:pt x="793548" y="1166723"/>
                </a:lnTo>
                <a:lnTo>
                  <a:pt x="793548" y="1175208"/>
                </a:lnTo>
                <a:lnTo>
                  <a:pt x="793548" y="1170965"/>
                </a:lnTo>
                <a:lnTo>
                  <a:pt x="793548" y="1183693"/>
                </a:lnTo>
                <a:lnTo>
                  <a:pt x="793548" y="1179451"/>
                </a:lnTo>
                <a:lnTo>
                  <a:pt x="793548" y="1175208"/>
                </a:lnTo>
                <a:lnTo>
                  <a:pt x="793548" y="1179451"/>
                </a:lnTo>
                <a:lnTo>
                  <a:pt x="793548" y="1175208"/>
                </a:lnTo>
                <a:lnTo>
                  <a:pt x="793548" y="1170965"/>
                </a:lnTo>
                <a:lnTo>
                  <a:pt x="797791" y="1166723"/>
                </a:lnTo>
                <a:lnTo>
                  <a:pt x="797791" y="1162480"/>
                </a:lnTo>
                <a:lnTo>
                  <a:pt x="797791" y="1158237"/>
                </a:lnTo>
                <a:lnTo>
                  <a:pt x="797791" y="1153995"/>
                </a:lnTo>
                <a:lnTo>
                  <a:pt x="797791" y="1158237"/>
                </a:lnTo>
                <a:lnTo>
                  <a:pt x="797791" y="1153995"/>
                </a:lnTo>
                <a:lnTo>
                  <a:pt x="797791" y="1158237"/>
                </a:lnTo>
                <a:lnTo>
                  <a:pt x="797791" y="1153995"/>
                </a:lnTo>
                <a:lnTo>
                  <a:pt x="797791" y="1158237"/>
                </a:lnTo>
                <a:lnTo>
                  <a:pt x="797791" y="1162480"/>
                </a:lnTo>
                <a:lnTo>
                  <a:pt x="802035" y="1162480"/>
                </a:lnTo>
                <a:lnTo>
                  <a:pt x="802035" y="1166723"/>
                </a:lnTo>
                <a:lnTo>
                  <a:pt x="802035" y="1162480"/>
                </a:lnTo>
                <a:lnTo>
                  <a:pt x="802035" y="1166723"/>
                </a:lnTo>
                <a:lnTo>
                  <a:pt x="802035" y="1162480"/>
                </a:lnTo>
                <a:lnTo>
                  <a:pt x="802035" y="1166723"/>
                </a:lnTo>
                <a:lnTo>
                  <a:pt x="802035" y="1170965"/>
                </a:lnTo>
                <a:lnTo>
                  <a:pt x="802035" y="1175208"/>
                </a:lnTo>
                <a:lnTo>
                  <a:pt x="802035" y="1179451"/>
                </a:lnTo>
                <a:lnTo>
                  <a:pt x="802035" y="1175208"/>
                </a:lnTo>
                <a:lnTo>
                  <a:pt x="802035" y="1170965"/>
                </a:lnTo>
                <a:lnTo>
                  <a:pt x="802035" y="1166723"/>
                </a:lnTo>
                <a:lnTo>
                  <a:pt x="806278" y="1170965"/>
                </a:lnTo>
                <a:lnTo>
                  <a:pt x="806278" y="1175208"/>
                </a:lnTo>
                <a:lnTo>
                  <a:pt x="806278" y="1170965"/>
                </a:lnTo>
                <a:lnTo>
                  <a:pt x="806278" y="1175208"/>
                </a:lnTo>
                <a:lnTo>
                  <a:pt x="806278" y="1166723"/>
                </a:lnTo>
                <a:lnTo>
                  <a:pt x="806278" y="1170965"/>
                </a:lnTo>
                <a:lnTo>
                  <a:pt x="806278" y="1175208"/>
                </a:lnTo>
                <a:lnTo>
                  <a:pt x="806278" y="1179451"/>
                </a:lnTo>
                <a:lnTo>
                  <a:pt x="806278" y="1183693"/>
                </a:lnTo>
                <a:lnTo>
                  <a:pt x="806278" y="1179451"/>
                </a:lnTo>
                <a:lnTo>
                  <a:pt x="806278" y="1175208"/>
                </a:lnTo>
                <a:lnTo>
                  <a:pt x="806278" y="1170965"/>
                </a:lnTo>
                <a:lnTo>
                  <a:pt x="806278" y="1166723"/>
                </a:lnTo>
                <a:lnTo>
                  <a:pt x="810522" y="1170965"/>
                </a:lnTo>
                <a:lnTo>
                  <a:pt x="810522" y="1175208"/>
                </a:lnTo>
                <a:lnTo>
                  <a:pt x="810522" y="1170965"/>
                </a:lnTo>
                <a:lnTo>
                  <a:pt x="810522" y="1175208"/>
                </a:lnTo>
                <a:lnTo>
                  <a:pt x="810522" y="1179451"/>
                </a:lnTo>
                <a:lnTo>
                  <a:pt x="810522" y="1183693"/>
                </a:lnTo>
                <a:lnTo>
                  <a:pt x="810522" y="1179451"/>
                </a:lnTo>
                <a:lnTo>
                  <a:pt x="810522" y="1183693"/>
                </a:lnTo>
                <a:lnTo>
                  <a:pt x="810522" y="1179451"/>
                </a:lnTo>
                <a:lnTo>
                  <a:pt x="814765" y="1183693"/>
                </a:lnTo>
                <a:lnTo>
                  <a:pt x="814765" y="1187936"/>
                </a:lnTo>
                <a:lnTo>
                  <a:pt x="814765" y="1192178"/>
                </a:lnTo>
                <a:lnTo>
                  <a:pt x="814765" y="1187936"/>
                </a:lnTo>
                <a:lnTo>
                  <a:pt x="814765" y="1183693"/>
                </a:lnTo>
                <a:lnTo>
                  <a:pt x="814765" y="1187936"/>
                </a:lnTo>
                <a:lnTo>
                  <a:pt x="814765" y="1183693"/>
                </a:lnTo>
                <a:lnTo>
                  <a:pt x="819009" y="1183693"/>
                </a:lnTo>
                <a:lnTo>
                  <a:pt x="819009" y="1179451"/>
                </a:lnTo>
                <a:lnTo>
                  <a:pt x="819009" y="1175208"/>
                </a:lnTo>
                <a:lnTo>
                  <a:pt x="819009" y="1170965"/>
                </a:lnTo>
                <a:lnTo>
                  <a:pt x="819009" y="1166723"/>
                </a:lnTo>
                <a:lnTo>
                  <a:pt x="819009" y="1170965"/>
                </a:lnTo>
                <a:lnTo>
                  <a:pt x="819009" y="1166723"/>
                </a:lnTo>
                <a:lnTo>
                  <a:pt x="823253" y="1170965"/>
                </a:lnTo>
                <a:lnTo>
                  <a:pt x="823253" y="1162480"/>
                </a:lnTo>
                <a:lnTo>
                  <a:pt x="823253" y="1166723"/>
                </a:lnTo>
                <a:lnTo>
                  <a:pt x="823253" y="1162480"/>
                </a:lnTo>
                <a:lnTo>
                  <a:pt x="823253" y="1170965"/>
                </a:lnTo>
                <a:lnTo>
                  <a:pt x="823253" y="1166723"/>
                </a:lnTo>
                <a:lnTo>
                  <a:pt x="823253" y="1162480"/>
                </a:lnTo>
                <a:lnTo>
                  <a:pt x="823253" y="1158237"/>
                </a:lnTo>
                <a:lnTo>
                  <a:pt x="827496" y="1158237"/>
                </a:lnTo>
                <a:lnTo>
                  <a:pt x="827496" y="1170965"/>
                </a:lnTo>
                <a:lnTo>
                  <a:pt x="827496" y="1166723"/>
                </a:lnTo>
                <a:lnTo>
                  <a:pt x="827496" y="1179451"/>
                </a:lnTo>
                <a:lnTo>
                  <a:pt x="827496" y="1175208"/>
                </a:lnTo>
                <a:lnTo>
                  <a:pt x="827496" y="1183693"/>
                </a:lnTo>
                <a:lnTo>
                  <a:pt x="827496" y="1179451"/>
                </a:lnTo>
                <a:lnTo>
                  <a:pt x="827496" y="1183693"/>
                </a:lnTo>
                <a:lnTo>
                  <a:pt x="827496" y="1179451"/>
                </a:lnTo>
                <a:lnTo>
                  <a:pt x="827496" y="1175208"/>
                </a:lnTo>
                <a:lnTo>
                  <a:pt x="827496" y="1179451"/>
                </a:lnTo>
                <a:lnTo>
                  <a:pt x="827496" y="1183693"/>
                </a:lnTo>
                <a:lnTo>
                  <a:pt x="827496" y="1179451"/>
                </a:lnTo>
                <a:lnTo>
                  <a:pt x="831740" y="1179451"/>
                </a:lnTo>
                <a:lnTo>
                  <a:pt x="831740" y="1192178"/>
                </a:lnTo>
                <a:lnTo>
                  <a:pt x="831740" y="1187936"/>
                </a:lnTo>
                <a:lnTo>
                  <a:pt x="831740" y="1204906"/>
                </a:lnTo>
                <a:lnTo>
                  <a:pt x="831740" y="1196421"/>
                </a:lnTo>
                <a:lnTo>
                  <a:pt x="831740" y="1213392"/>
                </a:lnTo>
                <a:lnTo>
                  <a:pt x="831740" y="1204906"/>
                </a:lnTo>
                <a:lnTo>
                  <a:pt x="831740" y="1200664"/>
                </a:lnTo>
                <a:lnTo>
                  <a:pt x="831740" y="1204906"/>
                </a:lnTo>
                <a:lnTo>
                  <a:pt x="835983" y="1209149"/>
                </a:lnTo>
                <a:lnTo>
                  <a:pt x="835983" y="1213392"/>
                </a:lnTo>
                <a:lnTo>
                  <a:pt x="835983" y="1204906"/>
                </a:lnTo>
                <a:lnTo>
                  <a:pt x="835983" y="1209149"/>
                </a:lnTo>
                <a:lnTo>
                  <a:pt x="835983" y="1200664"/>
                </a:lnTo>
                <a:lnTo>
                  <a:pt x="835983" y="1209149"/>
                </a:lnTo>
                <a:lnTo>
                  <a:pt x="835983" y="1196421"/>
                </a:lnTo>
                <a:lnTo>
                  <a:pt x="835983" y="1200664"/>
                </a:lnTo>
                <a:lnTo>
                  <a:pt x="835983" y="1204906"/>
                </a:lnTo>
                <a:lnTo>
                  <a:pt x="835983" y="1209149"/>
                </a:lnTo>
                <a:lnTo>
                  <a:pt x="835983" y="1213392"/>
                </a:lnTo>
                <a:lnTo>
                  <a:pt x="835983" y="1209149"/>
                </a:lnTo>
                <a:lnTo>
                  <a:pt x="835983" y="1213392"/>
                </a:lnTo>
                <a:lnTo>
                  <a:pt x="835983" y="1209149"/>
                </a:lnTo>
                <a:lnTo>
                  <a:pt x="835983" y="1213392"/>
                </a:lnTo>
                <a:lnTo>
                  <a:pt x="835983" y="1209149"/>
                </a:lnTo>
                <a:lnTo>
                  <a:pt x="840227" y="1204906"/>
                </a:lnTo>
                <a:lnTo>
                  <a:pt x="840227" y="1200664"/>
                </a:lnTo>
                <a:lnTo>
                  <a:pt x="840227" y="1204906"/>
                </a:lnTo>
                <a:lnTo>
                  <a:pt x="840227" y="1200664"/>
                </a:lnTo>
                <a:lnTo>
                  <a:pt x="840227" y="1196421"/>
                </a:lnTo>
                <a:lnTo>
                  <a:pt x="840227" y="1200664"/>
                </a:lnTo>
                <a:lnTo>
                  <a:pt x="840227" y="1196421"/>
                </a:lnTo>
                <a:lnTo>
                  <a:pt x="840227" y="1192178"/>
                </a:lnTo>
                <a:lnTo>
                  <a:pt x="840227" y="1196421"/>
                </a:lnTo>
                <a:lnTo>
                  <a:pt x="840227" y="1200664"/>
                </a:lnTo>
                <a:lnTo>
                  <a:pt x="840227" y="1204906"/>
                </a:lnTo>
                <a:lnTo>
                  <a:pt x="840227" y="1200664"/>
                </a:lnTo>
                <a:lnTo>
                  <a:pt x="840227" y="1204906"/>
                </a:lnTo>
                <a:lnTo>
                  <a:pt x="844471" y="1204906"/>
                </a:lnTo>
                <a:lnTo>
                  <a:pt x="844471" y="1200664"/>
                </a:lnTo>
                <a:lnTo>
                  <a:pt x="844471" y="1196421"/>
                </a:lnTo>
                <a:lnTo>
                  <a:pt x="844471" y="1192178"/>
                </a:lnTo>
                <a:lnTo>
                  <a:pt x="844471" y="1196421"/>
                </a:lnTo>
                <a:lnTo>
                  <a:pt x="844471" y="1192178"/>
                </a:lnTo>
                <a:lnTo>
                  <a:pt x="844471" y="1196421"/>
                </a:lnTo>
                <a:lnTo>
                  <a:pt x="844471" y="1200664"/>
                </a:lnTo>
                <a:lnTo>
                  <a:pt x="844471" y="1196421"/>
                </a:lnTo>
                <a:lnTo>
                  <a:pt x="844471" y="1192178"/>
                </a:lnTo>
                <a:lnTo>
                  <a:pt x="844471" y="1196421"/>
                </a:lnTo>
                <a:lnTo>
                  <a:pt x="844471" y="1192178"/>
                </a:lnTo>
                <a:lnTo>
                  <a:pt x="848714" y="1192178"/>
                </a:lnTo>
                <a:lnTo>
                  <a:pt x="848714" y="1187936"/>
                </a:lnTo>
                <a:lnTo>
                  <a:pt x="848714" y="1192178"/>
                </a:lnTo>
                <a:lnTo>
                  <a:pt x="848714" y="1187936"/>
                </a:lnTo>
                <a:lnTo>
                  <a:pt x="848714" y="1183693"/>
                </a:lnTo>
                <a:lnTo>
                  <a:pt x="848714" y="1187936"/>
                </a:lnTo>
                <a:lnTo>
                  <a:pt x="848714" y="1183693"/>
                </a:lnTo>
                <a:lnTo>
                  <a:pt x="848714" y="1187936"/>
                </a:lnTo>
                <a:lnTo>
                  <a:pt x="848714" y="1179451"/>
                </a:lnTo>
                <a:lnTo>
                  <a:pt x="848714" y="1183693"/>
                </a:lnTo>
                <a:lnTo>
                  <a:pt x="848714" y="1179451"/>
                </a:lnTo>
                <a:lnTo>
                  <a:pt x="852958" y="1175208"/>
                </a:lnTo>
                <a:lnTo>
                  <a:pt x="852958" y="1179451"/>
                </a:lnTo>
                <a:lnTo>
                  <a:pt x="852958" y="1183693"/>
                </a:lnTo>
                <a:lnTo>
                  <a:pt x="852958" y="1179451"/>
                </a:lnTo>
                <a:lnTo>
                  <a:pt x="852958" y="1175208"/>
                </a:lnTo>
                <a:lnTo>
                  <a:pt x="852958" y="1179451"/>
                </a:lnTo>
                <a:lnTo>
                  <a:pt x="852958" y="1175208"/>
                </a:lnTo>
                <a:lnTo>
                  <a:pt x="852958" y="1179451"/>
                </a:lnTo>
                <a:lnTo>
                  <a:pt x="852958" y="1162480"/>
                </a:lnTo>
                <a:lnTo>
                  <a:pt x="852958" y="1166723"/>
                </a:lnTo>
                <a:lnTo>
                  <a:pt x="852958" y="1162480"/>
                </a:lnTo>
                <a:lnTo>
                  <a:pt x="857201" y="1162480"/>
                </a:lnTo>
                <a:lnTo>
                  <a:pt x="857201" y="1166723"/>
                </a:lnTo>
                <a:lnTo>
                  <a:pt x="857201" y="1162480"/>
                </a:lnTo>
                <a:lnTo>
                  <a:pt x="857201" y="1158237"/>
                </a:lnTo>
                <a:lnTo>
                  <a:pt x="857201" y="1162480"/>
                </a:lnTo>
                <a:lnTo>
                  <a:pt x="857201" y="1158237"/>
                </a:lnTo>
                <a:lnTo>
                  <a:pt x="857201" y="1153995"/>
                </a:lnTo>
                <a:lnTo>
                  <a:pt x="857201" y="1158237"/>
                </a:lnTo>
                <a:lnTo>
                  <a:pt x="857201" y="1153995"/>
                </a:lnTo>
                <a:lnTo>
                  <a:pt x="857201" y="1158237"/>
                </a:lnTo>
                <a:lnTo>
                  <a:pt x="857201" y="1149752"/>
                </a:lnTo>
                <a:lnTo>
                  <a:pt x="861445" y="1145509"/>
                </a:lnTo>
                <a:lnTo>
                  <a:pt x="861445" y="1149752"/>
                </a:lnTo>
                <a:lnTo>
                  <a:pt x="861445" y="1145509"/>
                </a:lnTo>
                <a:lnTo>
                  <a:pt x="861445" y="1149752"/>
                </a:lnTo>
                <a:lnTo>
                  <a:pt x="861445" y="1145509"/>
                </a:lnTo>
                <a:lnTo>
                  <a:pt x="861445" y="1141267"/>
                </a:lnTo>
                <a:lnTo>
                  <a:pt x="861445" y="1137024"/>
                </a:lnTo>
                <a:lnTo>
                  <a:pt x="861445" y="1141267"/>
                </a:lnTo>
                <a:lnTo>
                  <a:pt x="861445" y="1145509"/>
                </a:lnTo>
                <a:lnTo>
                  <a:pt x="861445" y="1141267"/>
                </a:lnTo>
                <a:lnTo>
                  <a:pt x="865688" y="1141267"/>
                </a:lnTo>
                <a:lnTo>
                  <a:pt x="865688" y="1132782"/>
                </a:lnTo>
                <a:lnTo>
                  <a:pt x="865688" y="1137024"/>
                </a:lnTo>
                <a:lnTo>
                  <a:pt x="865688" y="1124296"/>
                </a:lnTo>
                <a:lnTo>
                  <a:pt x="865688" y="1128539"/>
                </a:lnTo>
                <a:lnTo>
                  <a:pt x="865688" y="1124296"/>
                </a:lnTo>
                <a:lnTo>
                  <a:pt x="869932" y="1124296"/>
                </a:lnTo>
                <a:lnTo>
                  <a:pt x="869932" y="1128539"/>
                </a:lnTo>
                <a:lnTo>
                  <a:pt x="869932" y="1132782"/>
                </a:lnTo>
                <a:lnTo>
                  <a:pt x="869932" y="1137024"/>
                </a:lnTo>
                <a:lnTo>
                  <a:pt x="869932" y="1132782"/>
                </a:lnTo>
                <a:lnTo>
                  <a:pt x="869932" y="1124296"/>
                </a:lnTo>
                <a:lnTo>
                  <a:pt x="869932" y="1128539"/>
                </a:lnTo>
                <a:lnTo>
                  <a:pt x="869932" y="1120054"/>
                </a:lnTo>
                <a:lnTo>
                  <a:pt x="869932" y="1124296"/>
                </a:lnTo>
                <a:lnTo>
                  <a:pt x="869932" y="1120054"/>
                </a:lnTo>
                <a:lnTo>
                  <a:pt x="869932" y="1124296"/>
                </a:lnTo>
                <a:lnTo>
                  <a:pt x="869932" y="1120054"/>
                </a:lnTo>
                <a:lnTo>
                  <a:pt x="869932" y="1124296"/>
                </a:lnTo>
                <a:lnTo>
                  <a:pt x="869932" y="1120054"/>
                </a:lnTo>
                <a:lnTo>
                  <a:pt x="874176" y="1124296"/>
                </a:lnTo>
                <a:lnTo>
                  <a:pt x="874176" y="1120054"/>
                </a:lnTo>
                <a:lnTo>
                  <a:pt x="874176" y="1124296"/>
                </a:lnTo>
                <a:lnTo>
                  <a:pt x="874176" y="1120054"/>
                </a:lnTo>
                <a:lnTo>
                  <a:pt x="874176" y="1115811"/>
                </a:lnTo>
                <a:lnTo>
                  <a:pt x="874176" y="1120054"/>
                </a:lnTo>
                <a:lnTo>
                  <a:pt x="874176" y="1115811"/>
                </a:lnTo>
                <a:lnTo>
                  <a:pt x="874176" y="1111568"/>
                </a:lnTo>
                <a:lnTo>
                  <a:pt x="874176" y="1115811"/>
                </a:lnTo>
                <a:lnTo>
                  <a:pt x="878419" y="1115811"/>
                </a:lnTo>
                <a:lnTo>
                  <a:pt x="878419" y="1111568"/>
                </a:lnTo>
                <a:lnTo>
                  <a:pt x="878419" y="1115811"/>
                </a:lnTo>
                <a:lnTo>
                  <a:pt x="878419" y="1111568"/>
                </a:lnTo>
                <a:lnTo>
                  <a:pt x="878419" y="1115811"/>
                </a:lnTo>
                <a:lnTo>
                  <a:pt x="878419" y="1111568"/>
                </a:lnTo>
                <a:lnTo>
                  <a:pt x="878419" y="1124296"/>
                </a:lnTo>
                <a:lnTo>
                  <a:pt x="878419" y="1120054"/>
                </a:lnTo>
                <a:lnTo>
                  <a:pt x="878419" y="1115811"/>
                </a:lnTo>
                <a:lnTo>
                  <a:pt x="878419" y="1111568"/>
                </a:lnTo>
                <a:lnTo>
                  <a:pt x="878419" y="1107326"/>
                </a:lnTo>
                <a:lnTo>
                  <a:pt x="882663" y="1107326"/>
                </a:lnTo>
                <a:lnTo>
                  <a:pt x="882663" y="1111568"/>
                </a:lnTo>
                <a:lnTo>
                  <a:pt x="882663" y="1107326"/>
                </a:lnTo>
                <a:lnTo>
                  <a:pt x="882663" y="1103083"/>
                </a:lnTo>
                <a:lnTo>
                  <a:pt x="882663" y="1107326"/>
                </a:lnTo>
                <a:lnTo>
                  <a:pt x="882663" y="1111568"/>
                </a:lnTo>
                <a:lnTo>
                  <a:pt x="882663" y="1107326"/>
                </a:lnTo>
                <a:lnTo>
                  <a:pt x="882663" y="1111568"/>
                </a:lnTo>
                <a:lnTo>
                  <a:pt x="882663" y="1107326"/>
                </a:lnTo>
                <a:lnTo>
                  <a:pt x="882663" y="1115811"/>
                </a:lnTo>
                <a:lnTo>
                  <a:pt x="882663" y="1111568"/>
                </a:lnTo>
                <a:lnTo>
                  <a:pt x="882663" y="1107326"/>
                </a:lnTo>
                <a:lnTo>
                  <a:pt x="882663" y="1111568"/>
                </a:lnTo>
                <a:lnTo>
                  <a:pt x="882663" y="1115811"/>
                </a:lnTo>
                <a:lnTo>
                  <a:pt x="882663" y="1111568"/>
                </a:lnTo>
                <a:lnTo>
                  <a:pt x="886906" y="1115811"/>
                </a:lnTo>
                <a:lnTo>
                  <a:pt x="886906" y="1120054"/>
                </a:lnTo>
                <a:lnTo>
                  <a:pt x="886906" y="1115811"/>
                </a:lnTo>
                <a:lnTo>
                  <a:pt x="886906" y="1120054"/>
                </a:lnTo>
                <a:lnTo>
                  <a:pt x="886906" y="1124296"/>
                </a:lnTo>
                <a:lnTo>
                  <a:pt x="886906" y="1128539"/>
                </a:lnTo>
                <a:lnTo>
                  <a:pt x="886906" y="1124296"/>
                </a:lnTo>
                <a:lnTo>
                  <a:pt x="886906" y="1120054"/>
                </a:lnTo>
                <a:lnTo>
                  <a:pt x="886906" y="1115811"/>
                </a:lnTo>
                <a:lnTo>
                  <a:pt x="886906" y="1120054"/>
                </a:lnTo>
                <a:lnTo>
                  <a:pt x="886906" y="1115811"/>
                </a:lnTo>
                <a:lnTo>
                  <a:pt x="886906" y="1120054"/>
                </a:lnTo>
                <a:lnTo>
                  <a:pt x="886906" y="1124296"/>
                </a:lnTo>
                <a:lnTo>
                  <a:pt x="886906" y="1120054"/>
                </a:lnTo>
                <a:lnTo>
                  <a:pt x="886906" y="1115811"/>
                </a:lnTo>
                <a:lnTo>
                  <a:pt x="891150" y="1115811"/>
                </a:lnTo>
                <a:lnTo>
                  <a:pt x="891150" y="1120054"/>
                </a:lnTo>
                <a:lnTo>
                  <a:pt x="891150" y="1115811"/>
                </a:lnTo>
                <a:lnTo>
                  <a:pt x="891150" y="1120054"/>
                </a:lnTo>
                <a:lnTo>
                  <a:pt x="891150" y="1124296"/>
                </a:lnTo>
                <a:lnTo>
                  <a:pt x="891150" y="1120054"/>
                </a:lnTo>
                <a:lnTo>
                  <a:pt x="891150" y="1115811"/>
                </a:lnTo>
                <a:lnTo>
                  <a:pt x="891150" y="1111568"/>
                </a:lnTo>
                <a:lnTo>
                  <a:pt x="891150" y="1107326"/>
                </a:lnTo>
                <a:lnTo>
                  <a:pt x="891150" y="1111568"/>
                </a:lnTo>
                <a:lnTo>
                  <a:pt x="895393" y="1111568"/>
                </a:lnTo>
                <a:lnTo>
                  <a:pt x="895393" y="1107326"/>
                </a:lnTo>
                <a:lnTo>
                  <a:pt x="895393" y="1103083"/>
                </a:lnTo>
                <a:lnTo>
                  <a:pt x="895393" y="1107326"/>
                </a:lnTo>
                <a:lnTo>
                  <a:pt x="895393" y="1115811"/>
                </a:lnTo>
                <a:lnTo>
                  <a:pt x="895393" y="1111568"/>
                </a:lnTo>
                <a:lnTo>
                  <a:pt x="895393" y="1120054"/>
                </a:lnTo>
                <a:lnTo>
                  <a:pt x="895393" y="1115811"/>
                </a:lnTo>
                <a:lnTo>
                  <a:pt x="895393" y="1124296"/>
                </a:lnTo>
                <a:lnTo>
                  <a:pt x="895393" y="1120054"/>
                </a:lnTo>
                <a:lnTo>
                  <a:pt x="895393" y="1128539"/>
                </a:lnTo>
                <a:lnTo>
                  <a:pt x="895393" y="1124296"/>
                </a:lnTo>
                <a:lnTo>
                  <a:pt x="895393" y="1128539"/>
                </a:lnTo>
                <a:lnTo>
                  <a:pt x="895393" y="1124296"/>
                </a:lnTo>
                <a:lnTo>
                  <a:pt x="895393" y="1128539"/>
                </a:lnTo>
                <a:lnTo>
                  <a:pt x="899637" y="1124296"/>
                </a:lnTo>
                <a:lnTo>
                  <a:pt x="899637" y="1128539"/>
                </a:lnTo>
                <a:lnTo>
                  <a:pt x="899637" y="1132782"/>
                </a:lnTo>
                <a:lnTo>
                  <a:pt x="899637" y="1137024"/>
                </a:lnTo>
                <a:lnTo>
                  <a:pt x="899637" y="1132782"/>
                </a:lnTo>
                <a:lnTo>
                  <a:pt x="899637" y="1124296"/>
                </a:lnTo>
                <a:lnTo>
                  <a:pt x="899637" y="1128539"/>
                </a:lnTo>
                <a:lnTo>
                  <a:pt x="899637" y="1120054"/>
                </a:lnTo>
                <a:lnTo>
                  <a:pt x="899637" y="1124296"/>
                </a:lnTo>
                <a:lnTo>
                  <a:pt x="903881" y="1124296"/>
                </a:lnTo>
                <a:lnTo>
                  <a:pt x="903881" y="1120054"/>
                </a:lnTo>
                <a:lnTo>
                  <a:pt x="903881" y="1124296"/>
                </a:lnTo>
                <a:lnTo>
                  <a:pt x="903881" y="1128539"/>
                </a:lnTo>
                <a:lnTo>
                  <a:pt x="903881" y="1132782"/>
                </a:lnTo>
                <a:lnTo>
                  <a:pt x="903881" y="1128539"/>
                </a:lnTo>
                <a:lnTo>
                  <a:pt x="903881" y="1132782"/>
                </a:lnTo>
                <a:lnTo>
                  <a:pt x="903881" y="1128539"/>
                </a:lnTo>
                <a:lnTo>
                  <a:pt x="903881" y="1124296"/>
                </a:lnTo>
                <a:lnTo>
                  <a:pt x="903881" y="1120054"/>
                </a:lnTo>
                <a:lnTo>
                  <a:pt x="903881" y="1115811"/>
                </a:lnTo>
                <a:lnTo>
                  <a:pt x="908124" y="1115811"/>
                </a:lnTo>
                <a:lnTo>
                  <a:pt x="908124" y="1120054"/>
                </a:lnTo>
                <a:lnTo>
                  <a:pt x="908124" y="1115811"/>
                </a:lnTo>
                <a:lnTo>
                  <a:pt x="908124" y="1120054"/>
                </a:lnTo>
                <a:lnTo>
                  <a:pt x="908124" y="1115811"/>
                </a:lnTo>
                <a:lnTo>
                  <a:pt x="908124" y="1120054"/>
                </a:lnTo>
                <a:lnTo>
                  <a:pt x="908124" y="1124296"/>
                </a:lnTo>
                <a:lnTo>
                  <a:pt x="908124" y="1128539"/>
                </a:lnTo>
                <a:lnTo>
                  <a:pt x="908124" y="1132782"/>
                </a:lnTo>
                <a:lnTo>
                  <a:pt x="908124" y="1128539"/>
                </a:lnTo>
                <a:lnTo>
                  <a:pt x="908124" y="1132782"/>
                </a:lnTo>
                <a:lnTo>
                  <a:pt x="908124" y="1128539"/>
                </a:lnTo>
                <a:lnTo>
                  <a:pt x="908124" y="1124296"/>
                </a:lnTo>
                <a:lnTo>
                  <a:pt x="912368" y="1128539"/>
                </a:lnTo>
                <a:lnTo>
                  <a:pt x="912368" y="1124296"/>
                </a:lnTo>
                <a:lnTo>
                  <a:pt x="912368" y="1120054"/>
                </a:lnTo>
                <a:lnTo>
                  <a:pt x="912368" y="1115811"/>
                </a:lnTo>
                <a:lnTo>
                  <a:pt x="912368" y="1120054"/>
                </a:lnTo>
                <a:lnTo>
                  <a:pt x="912368" y="1132782"/>
                </a:lnTo>
                <a:lnTo>
                  <a:pt x="912368" y="1128539"/>
                </a:lnTo>
                <a:lnTo>
                  <a:pt x="912368" y="1137024"/>
                </a:lnTo>
                <a:lnTo>
                  <a:pt x="916611" y="1137024"/>
                </a:lnTo>
                <a:lnTo>
                  <a:pt x="916611" y="1141267"/>
                </a:lnTo>
                <a:lnTo>
                  <a:pt x="916611" y="1137024"/>
                </a:lnTo>
                <a:lnTo>
                  <a:pt x="916611" y="1128539"/>
                </a:lnTo>
                <a:lnTo>
                  <a:pt x="916611" y="1141267"/>
                </a:lnTo>
                <a:lnTo>
                  <a:pt x="916611" y="1137024"/>
                </a:lnTo>
                <a:lnTo>
                  <a:pt x="916611" y="1132782"/>
                </a:lnTo>
                <a:lnTo>
                  <a:pt x="916611" y="1137024"/>
                </a:lnTo>
                <a:lnTo>
                  <a:pt x="916611" y="1124296"/>
                </a:lnTo>
                <a:lnTo>
                  <a:pt x="920855" y="1124296"/>
                </a:lnTo>
                <a:lnTo>
                  <a:pt x="920855" y="1128539"/>
                </a:lnTo>
                <a:lnTo>
                  <a:pt x="920855" y="1124296"/>
                </a:lnTo>
                <a:lnTo>
                  <a:pt x="920855" y="1120054"/>
                </a:lnTo>
                <a:lnTo>
                  <a:pt x="920855" y="1115811"/>
                </a:lnTo>
                <a:lnTo>
                  <a:pt x="920855" y="1111568"/>
                </a:lnTo>
                <a:lnTo>
                  <a:pt x="920855" y="1107326"/>
                </a:lnTo>
                <a:lnTo>
                  <a:pt x="925098" y="1107326"/>
                </a:lnTo>
                <a:lnTo>
                  <a:pt x="925098" y="1098841"/>
                </a:lnTo>
                <a:lnTo>
                  <a:pt x="925098" y="1103083"/>
                </a:lnTo>
                <a:lnTo>
                  <a:pt x="925098" y="1090355"/>
                </a:lnTo>
                <a:lnTo>
                  <a:pt x="929342" y="1090355"/>
                </a:lnTo>
                <a:lnTo>
                  <a:pt x="929342" y="1094598"/>
                </a:lnTo>
                <a:lnTo>
                  <a:pt x="929342" y="1090355"/>
                </a:lnTo>
                <a:lnTo>
                  <a:pt x="929342" y="1086113"/>
                </a:lnTo>
                <a:lnTo>
                  <a:pt x="929342" y="1090355"/>
                </a:lnTo>
                <a:lnTo>
                  <a:pt x="929342" y="1086113"/>
                </a:lnTo>
                <a:lnTo>
                  <a:pt x="929342" y="1081870"/>
                </a:lnTo>
                <a:lnTo>
                  <a:pt x="929342" y="1086113"/>
                </a:lnTo>
                <a:lnTo>
                  <a:pt x="929342" y="1081870"/>
                </a:lnTo>
                <a:lnTo>
                  <a:pt x="929342" y="1090355"/>
                </a:lnTo>
                <a:lnTo>
                  <a:pt x="929342" y="1086113"/>
                </a:lnTo>
                <a:lnTo>
                  <a:pt x="929342" y="1081870"/>
                </a:lnTo>
                <a:lnTo>
                  <a:pt x="933586" y="1081870"/>
                </a:lnTo>
                <a:lnTo>
                  <a:pt x="933586" y="1077627"/>
                </a:lnTo>
                <a:lnTo>
                  <a:pt x="933586" y="1081870"/>
                </a:lnTo>
                <a:lnTo>
                  <a:pt x="933586" y="1077627"/>
                </a:lnTo>
                <a:lnTo>
                  <a:pt x="933586" y="1081870"/>
                </a:lnTo>
                <a:lnTo>
                  <a:pt x="933586" y="1086113"/>
                </a:lnTo>
                <a:lnTo>
                  <a:pt x="933586" y="1090355"/>
                </a:lnTo>
                <a:lnTo>
                  <a:pt x="933586" y="1086113"/>
                </a:lnTo>
                <a:lnTo>
                  <a:pt x="937829" y="1086113"/>
                </a:lnTo>
                <a:lnTo>
                  <a:pt x="937829" y="1081870"/>
                </a:lnTo>
                <a:lnTo>
                  <a:pt x="937829" y="1086113"/>
                </a:lnTo>
                <a:lnTo>
                  <a:pt x="937829" y="1090355"/>
                </a:lnTo>
                <a:lnTo>
                  <a:pt x="937829" y="1086113"/>
                </a:lnTo>
                <a:lnTo>
                  <a:pt x="937829" y="1081870"/>
                </a:lnTo>
                <a:lnTo>
                  <a:pt x="937829" y="1077627"/>
                </a:lnTo>
                <a:lnTo>
                  <a:pt x="937829" y="1073385"/>
                </a:lnTo>
                <a:lnTo>
                  <a:pt x="937829" y="1077627"/>
                </a:lnTo>
                <a:lnTo>
                  <a:pt x="937829" y="1073385"/>
                </a:lnTo>
                <a:lnTo>
                  <a:pt x="937829" y="1077627"/>
                </a:lnTo>
                <a:lnTo>
                  <a:pt x="937829" y="1073385"/>
                </a:lnTo>
                <a:lnTo>
                  <a:pt x="937829" y="1077627"/>
                </a:lnTo>
                <a:lnTo>
                  <a:pt x="937829" y="1073385"/>
                </a:lnTo>
                <a:lnTo>
                  <a:pt x="937829" y="1077627"/>
                </a:lnTo>
                <a:lnTo>
                  <a:pt x="942073" y="1077627"/>
                </a:lnTo>
                <a:lnTo>
                  <a:pt x="942073" y="1073385"/>
                </a:lnTo>
                <a:lnTo>
                  <a:pt x="942073" y="1077627"/>
                </a:lnTo>
                <a:lnTo>
                  <a:pt x="942073" y="1073385"/>
                </a:lnTo>
                <a:lnTo>
                  <a:pt x="942073" y="1077627"/>
                </a:lnTo>
                <a:lnTo>
                  <a:pt x="942073" y="1081870"/>
                </a:lnTo>
                <a:lnTo>
                  <a:pt x="942073" y="1077627"/>
                </a:lnTo>
                <a:lnTo>
                  <a:pt x="942073" y="1081870"/>
                </a:lnTo>
                <a:lnTo>
                  <a:pt x="942073" y="1077627"/>
                </a:lnTo>
                <a:lnTo>
                  <a:pt x="942073" y="1073385"/>
                </a:lnTo>
                <a:lnTo>
                  <a:pt x="946316" y="1073385"/>
                </a:lnTo>
                <a:lnTo>
                  <a:pt x="946316" y="1060657"/>
                </a:lnTo>
                <a:lnTo>
                  <a:pt x="946316" y="1064900"/>
                </a:lnTo>
                <a:lnTo>
                  <a:pt x="946316" y="1056414"/>
                </a:lnTo>
                <a:lnTo>
                  <a:pt x="946316" y="1060657"/>
                </a:lnTo>
                <a:lnTo>
                  <a:pt x="950560" y="1060657"/>
                </a:lnTo>
                <a:lnTo>
                  <a:pt x="950560" y="1064900"/>
                </a:lnTo>
                <a:lnTo>
                  <a:pt x="950560" y="1060657"/>
                </a:lnTo>
                <a:lnTo>
                  <a:pt x="950560" y="1064900"/>
                </a:lnTo>
                <a:lnTo>
                  <a:pt x="950560" y="1069142"/>
                </a:lnTo>
                <a:lnTo>
                  <a:pt x="950560" y="1073385"/>
                </a:lnTo>
                <a:lnTo>
                  <a:pt x="950560" y="1069142"/>
                </a:lnTo>
                <a:lnTo>
                  <a:pt x="950560" y="1073385"/>
                </a:lnTo>
                <a:lnTo>
                  <a:pt x="950560" y="1069142"/>
                </a:lnTo>
                <a:lnTo>
                  <a:pt x="950560" y="1064900"/>
                </a:lnTo>
                <a:lnTo>
                  <a:pt x="954803" y="1064900"/>
                </a:lnTo>
                <a:lnTo>
                  <a:pt x="954803" y="1069142"/>
                </a:lnTo>
                <a:lnTo>
                  <a:pt x="954803" y="1064900"/>
                </a:lnTo>
                <a:lnTo>
                  <a:pt x="954803" y="1069142"/>
                </a:lnTo>
                <a:lnTo>
                  <a:pt x="954803" y="1064900"/>
                </a:lnTo>
                <a:lnTo>
                  <a:pt x="954803" y="1069142"/>
                </a:lnTo>
                <a:lnTo>
                  <a:pt x="954803" y="1073385"/>
                </a:lnTo>
                <a:lnTo>
                  <a:pt x="959047" y="1073385"/>
                </a:lnTo>
                <a:lnTo>
                  <a:pt x="959047" y="1077627"/>
                </a:lnTo>
                <a:lnTo>
                  <a:pt x="959047" y="1073385"/>
                </a:lnTo>
                <a:lnTo>
                  <a:pt x="959047" y="1077627"/>
                </a:lnTo>
                <a:lnTo>
                  <a:pt x="959047" y="1073385"/>
                </a:lnTo>
                <a:lnTo>
                  <a:pt x="959047" y="1077627"/>
                </a:lnTo>
                <a:lnTo>
                  <a:pt x="959047" y="1086113"/>
                </a:lnTo>
                <a:lnTo>
                  <a:pt x="959047" y="1081870"/>
                </a:lnTo>
                <a:lnTo>
                  <a:pt x="959047" y="1094598"/>
                </a:lnTo>
                <a:lnTo>
                  <a:pt x="959047" y="1090355"/>
                </a:lnTo>
                <a:lnTo>
                  <a:pt x="959047" y="1124296"/>
                </a:lnTo>
                <a:lnTo>
                  <a:pt x="959047" y="1115811"/>
                </a:lnTo>
                <a:lnTo>
                  <a:pt x="963291" y="1107326"/>
                </a:lnTo>
                <a:lnTo>
                  <a:pt x="963291" y="1120054"/>
                </a:lnTo>
                <a:lnTo>
                  <a:pt x="963291" y="1111568"/>
                </a:lnTo>
                <a:lnTo>
                  <a:pt x="963291" y="1132782"/>
                </a:lnTo>
                <a:lnTo>
                  <a:pt x="963291" y="1124296"/>
                </a:lnTo>
                <a:lnTo>
                  <a:pt x="963291" y="1141267"/>
                </a:lnTo>
                <a:lnTo>
                  <a:pt x="963291" y="1132782"/>
                </a:lnTo>
                <a:lnTo>
                  <a:pt x="963291" y="1120054"/>
                </a:lnTo>
                <a:lnTo>
                  <a:pt x="963291" y="1124296"/>
                </a:lnTo>
                <a:lnTo>
                  <a:pt x="963291" y="1115811"/>
                </a:lnTo>
                <a:lnTo>
                  <a:pt x="963291" y="1124296"/>
                </a:lnTo>
                <a:lnTo>
                  <a:pt x="963291" y="1120054"/>
                </a:lnTo>
                <a:lnTo>
                  <a:pt x="967534" y="1124296"/>
                </a:lnTo>
                <a:lnTo>
                  <a:pt x="967534" y="1120054"/>
                </a:lnTo>
                <a:lnTo>
                  <a:pt x="967534" y="1115811"/>
                </a:lnTo>
                <a:lnTo>
                  <a:pt x="967534" y="1111568"/>
                </a:lnTo>
                <a:lnTo>
                  <a:pt x="967534" y="1107326"/>
                </a:lnTo>
                <a:lnTo>
                  <a:pt x="967534" y="1111568"/>
                </a:lnTo>
                <a:lnTo>
                  <a:pt x="967534" y="1107326"/>
                </a:lnTo>
                <a:lnTo>
                  <a:pt x="967534" y="1111568"/>
                </a:lnTo>
                <a:lnTo>
                  <a:pt x="967534" y="1115811"/>
                </a:lnTo>
                <a:lnTo>
                  <a:pt x="967534" y="1111568"/>
                </a:lnTo>
                <a:lnTo>
                  <a:pt x="971778" y="1111568"/>
                </a:lnTo>
                <a:lnTo>
                  <a:pt x="971778" y="1124296"/>
                </a:lnTo>
                <a:lnTo>
                  <a:pt x="971778" y="1120054"/>
                </a:lnTo>
                <a:lnTo>
                  <a:pt x="971778" y="1137024"/>
                </a:lnTo>
                <a:lnTo>
                  <a:pt x="971778" y="1128539"/>
                </a:lnTo>
                <a:lnTo>
                  <a:pt x="971778" y="1124296"/>
                </a:lnTo>
                <a:lnTo>
                  <a:pt x="971778" y="1120054"/>
                </a:lnTo>
                <a:lnTo>
                  <a:pt x="971778" y="1115811"/>
                </a:lnTo>
                <a:lnTo>
                  <a:pt x="971778" y="1111568"/>
                </a:lnTo>
                <a:lnTo>
                  <a:pt x="976021" y="1107326"/>
                </a:lnTo>
                <a:lnTo>
                  <a:pt x="976021" y="1094598"/>
                </a:lnTo>
                <a:lnTo>
                  <a:pt x="976021" y="1098841"/>
                </a:lnTo>
                <a:lnTo>
                  <a:pt x="976021" y="1094598"/>
                </a:lnTo>
                <a:lnTo>
                  <a:pt x="976021" y="1098841"/>
                </a:lnTo>
                <a:lnTo>
                  <a:pt x="976021" y="1094598"/>
                </a:lnTo>
                <a:lnTo>
                  <a:pt x="976021" y="1098841"/>
                </a:lnTo>
                <a:lnTo>
                  <a:pt x="976021" y="1090355"/>
                </a:lnTo>
                <a:lnTo>
                  <a:pt x="980265" y="1090355"/>
                </a:lnTo>
                <a:lnTo>
                  <a:pt x="980265" y="1086113"/>
                </a:lnTo>
                <a:lnTo>
                  <a:pt x="980265" y="1081870"/>
                </a:lnTo>
                <a:lnTo>
                  <a:pt x="980265" y="1086113"/>
                </a:lnTo>
                <a:lnTo>
                  <a:pt x="980265" y="1090355"/>
                </a:lnTo>
                <a:lnTo>
                  <a:pt x="984508" y="1086113"/>
                </a:lnTo>
                <a:lnTo>
                  <a:pt x="984508" y="1081870"/>
                </a:lnTo>
                <a:lnTo>
                  <a:pt x="984508" y="1086113"/>
                </a:lnTo>
                <a:lnTo>
                  <a:pt x="984508" y="1081870"/>
                </a:lnTo>
                <a:lnTo>
                  <a:pt x="984508" y="1077627"/>
                </a:lnTo>
                <a:lnTo>
                  <a:pt x="984508" y="1073385"/>
                </a:lnTo>
                <a:lnTo>
                  <a:pt x="984508" y="1069142"/>
                </a:lnTo>
                <a:lnTo>
                  <a:pt x="984508" y="1073385"/>
                </a:lnTo>
                <a:lnTo>
                  <a:pt x="984508" y="1069142"/>
                </a:lnTo>
                <a:lnTo>
                  <a:pt x="988752" y="1069142"/>
                </a:lnTo>
                <a:lnTo>
                  <a:pt x="988752" y="1064900"/>
                </a:lnTo>
                <a:lnTo>
                  <a:pt x="988752" y="1069142"/>
                </a:lnTo>
                <a:lnTo>
                  <a:pt x="988752" y="1064900"/>
                </a:lnTo>
                <a:lnTo>
                  <a:pt x="988752" y="1069142"/>
                </a:lnTo>
                <a:lnTo>
                  <a:pt x="988752" y="1064900"/>
                </a:lnTo>
                <a:lnTo>
                  <a:pt x="988752" y="1069142"/>
                </a:lnTo>
                <a:lnTo>
                  <a:pt x="988752" y="1064900"/>
                </a:lnTo>
                <a:lnTo>
                  <a:pt x="988752" y="1069142"/>
                </a:lnTo>
                <a:lnTo>
                  <a:pt x="988752" y="1064900"/>
                </a:lnTo>
                <a:lnTo>
                  <a:pt x="988752" y="1069142"/>
                </a:lnTo>
                <a:lnTo>
                  <a:pt x="988752" y="1064900"/>
                </a:lnTo>
                <a:lnTo>
                  <a:pt x="992996" y="1064900"/>
                </a:lnTo>
                <a:lnTo>
                  <a:pt x="992996" y="1069142"/>
                </a:lnTo>
                <a:lnTo>
                  <a:pt x="992996" y="1073385"/>
                </a:lnTo>
                <a:lnTo>
                  <a:pt x="992996" y="1069142"/>
                </a:lnTo>
                <a:lnTo>
                  <a:pt x="992996" y="1064900"/>
                </a:lnTo>
                <a:lnTo>
                  <a:pt x="992996" y="1069142"/>
                </a:lnTo>
                <a:lnTo>
                  <a:pt x="992996" y="1073385"/>
                </a:lnTo>
                <a:lnTo>
                  <a:pt x="992996" y="1069142"/>
                </a:lnTo>
                <a:lnTo>
                  <a:pt x="992996" y="1064900"/>
                </a:lnTo>
                <a:lnTo>
                  <a:pt x="992996" y="1069142"/>
                </a:lnTo>
                <a:lnTo>
                  <a:pt x="992996" y="1064900"/>
                </a:lnTo>
                <a:lnTo>
                  <a:pt x="992996" y="1060657"/>
                </a:lnTo>
                <a:lnTo>
                  <a:pt x="997239" y="1060657"/>
                </a:lnTo>
                <a:lnTo>
                  <a:pt x="997239" y="1064900"/>
                </a:lnTo>
                <a:lnTo>
                  <a:pt x="997239" y="1060657"/>
                </a:lnTo>
                <a:lnTo>
                  <a:pt x="997239" y="1056414"/>
                </a:lnTo>
                <a:lnTo>
                  <a:pt x="997239" y="1060657"/>
                </a:lnTo>
                <a:lnTo>
                  <a:pt x="997239" y="1056414"/>
                </a:lnTo>
                <a:lnTo>
                  <a:pt x="997239" y="1060657"/>
                </a:lnTo>
                <a:lnTo>
                  <a:pt x="1001483" y="1060657"/>
                </a:lnTo>
                <a:lnTo>
                  <a:pt x="1001483" y="1056414"/>
                </a:lnTo>
                <a:lnTo>
                  <a:pt x="1001483" y="1052172"/>
                </a:lnTo>
                <a:lnTo>
                  <a:pt x="1001483" y="1056414"/>
                </a:lnTo>
                <a:lnTo>
                  <a:pt x="1001483" y="1060657"/>
                </a:lnTo>
                <a:lnTo>
                  <a:pt x="1001483" y="1056414"/>
                </a:lnTo>
                <a:lnTo>
                  <a:pt x="1001483" y="1060657"/>
                </a:lnTo>
                <a:lnTo>
                  <a:pt x="1001483" y="1069142"/>
                </a:lnTo>
                <a:lnTo>
                  <a:pt x="1001483" y="1060657"/>
                </a:lnTo>
                <a:lnTo>
                  <a:pt x="1001483" y="1056414"/>
                </a:lnTo>
                <a:lnTo>
                  <a:pt x="1001483" y="1052172"/>
                </a:lnTo>
                <a:lnTo>
                  <a:pt x="1005726" y="1052172"/>
                </a:lnTo>
                <a:lnTo>
                  <a:pt x="1005726" y="1047929"/>
                </a:lnTo>
                <a:lnTo>
                  <a:pt x="1005726" y="1043686"/>
                </a:lnTo>
                <a:lnTo>
                  <a:pt x="1009970" y="1043686"/>
                </a:lnTo>
                <a:lnTo>
                  <a:pt x="1009970" y="1039444"/>
                </a:lnTo>
                <a:lnTo>
                  <a:pt x="1009970" y="1035201"/>
                </a:lnTo>
                <a:lnTo>
                  <a:pt x="1009970" y="1039444"/>
                </a:lnTo>
                <a:lnTo>
                  <a:pt x="1014213" y="1035201"/>
                </a:lnTo>
                <a:lnTo>
                  <a:pt x="1014213" y="1030959"/>
                </a:lnTo>
                <a:lnTo>
                  <a:pt x="1014213" y="1035201"/>
                </a:lnTo>
                <a:lnTo>
                  <a:pt x="1014213" y="1030959"/>
                </a:lnTo>
                <a:lnTo>
                  <a:pt x="1018457" y="1030959"/>
                </a:lnTo>
                <a:lnTo>
                  <a:pt x="1018457" y="1035201"/>
                </a:lnTo>
                <a:lnTo>
                  <a:pt x="1018457" y="1039444"/>
                </a:lnTo>
                <a:lnTo>
                  <a:pt x="1018457" y="1035201"/>
                </a:lnTo>
                <a:lnTo>
                  <a:pt x="1018457" y="1039444"/>
                </a:lnTo>
                <a:lnTo>
                  <a:pt x="1018457" y="1035201"/>
                </a:lnTo>
                <a:lnTo>
                  <a:pt x="1018457" y="1030959"/>
                </a:lnTo>
                <a:lnTo>
                  <a:pt x="1018457" y="1026716"/>
                </a:lnTo>
                <a:lnTo>
                  <a:pt x="1018457" y="1022473"/>
                </a:lnTo>
                <a:lnTo>
                  <a:pt x="1022701" y="1022473"/>
                </a:lnTo>
                <a:lnTo>
                  <a:pt x="1022701" y="1026716"/>
                </a:lnTo>
                <a:lnTo>
                  <a:pt x="1022701" y="1022473"/>
                </a:lnTo>
                <a:lnTo>
                  <a:pt x="1022701" y="1026716"/>
                </a:lnTo>
                <a:lnTo>
                  <a:pt x="1022701" y="1030959"/>
                </a:lnTo>
                <a:lnTo>
                  <a:pt x="1022701" y="1026716"/>
                </a:lnTo>
                <a:lnTo>
                  <a:pt x="1022701" y="1030959"/>
                </a:lnTo>
                <a:lnTo>
                  <a:pt x="1022701" y="1026716"/>
                </a:lnTo>
                <a:lnTo>
                  <a:pt x="1026944" y="1026716"/>
                </a:lnTo>
                <a:lnTo>
                  <a:pt x="1026944" y="1022473"/>
                </a:lnTo>
                <a:lnTo>
                  <a:pt x="1026944" y="1018231"/>
                </a:lnTo>
                <a:lnTo>
                  <a:pt x="1026944" y="1022473"/>
                </a:lnTo>
                <a:lnTo>
                  <a:pt x="1026944" y="1018231"/>
                </a:lnTo>
                <a:lnTo>
                  <a:pt x="1031188" y="1018231"/>
                </a:lnTo>
                <a:lnTo>
                  <a:pt x="1031188" y="1013988"/>
                </a:lnTo>
                <a:lnTo>
                  <a:pt x="1031188" y="1018231"/>
                </a:lnTo>
                <a:lnTo>
                  <a:pt x="1031188" y="1022473"/>
                </a:lnTo>
                <a:lnTo>
                  <a:pt x="1031188" y="1018231"/>
                </a:lnTo>
                <a:lnTo>
                  <a:pt x="1031188" y="1022473"/>
                </a:lnTo>
                <a:lnTo>
                  <a:pt x="1035431" y="1022473"/>
                </a:lnTo>
                <a:lnTo>
                  <a:pt x="1035431" y="1018231"/>
                </a:lnTo>
                <a:lnTo>
                  <a:pt x="1035431" y="1022473"/>
                </a:lnTo>
                <a:lnTo>
                  <a:pt x="1035431" y="1018231"/>
                </a:lnTo>
                <a:lnTo>
                  <a:pt x="1035431" y="1013988"/>
                </a:lnTo>
                <a:lnTo>
                  <a:pt x="1035431" y="1009745"/>
                </a:lnTo>
                <a:lnTo>
                  <a:pt x="1035431" y="1013988"/>
                </a:lnTo>
                <a:lnTo>
                  <a:pt x="1035431" y="1018231"/>
                </a:lnTo>
                <a:lnTo>
                  <a:pt x="1035431" y="1013988"/>
                </a:lnTo>
                <a:lnTo>
                  <a:pt x="1035431" y="1018231"/>
                </a:lnTo>
                <a:lnTo>
                  <a:pt x="1035431" y="1013988"/>
                </a:lnTo>
                <a:lnTo>
                  <a:pt x="1039675" y="1013988"/>
                </a:lnTo>
                <a:lnTo>
                  <a:pt x="1039675" y="1009745"/>
                </a:lnTo>
                <a:lnTo>
                  <a:pt x="1039675" y="1013988"/>
                </a:lnTo>
                <a:lnTo>
                  <a:pt x="1039675" y="1009745"/>
                </a:lnTo>
                <a:lnTo>
                  <a:pt x="1039675" y="1013988"/>
                </a:lnTo>
                <a:lnTo>
                  <a:pt x="1039675" y="1009745"/>
                </a:lnTo>
                <a:lnTo>
                  <a:pt x="1043918" y="1009745"/>
                </a:lnTo>
                <a:lnTo>
                  <a:pt x="1043918" y="1005503"/>
                </a:lnTo>
                <a:lnTo>
                  <a:pt x="1043918" y="1001260"/>
                </a:lnTo>
                <a:lnTo>
                  <a:pt x="1043918" y="1005503"/>
                </a:lnTo>
                <a:lnTo>
                  <a:pt x="1043918" y="1009745"/>
                </a:lnTo>
                <a:lnTo>
                  <a:pt x="1043918" y="1013988"/>
                </a:lnTo>
                <a:lnTo>
                  <a:pt x="1043918" y="1018231"/>
                </a:lnTo>
                <a:lnTo>
                  <a:pt x="1048162" y="1022473"/>
                </a:lnTo>
                <a:lnTo>
                  <a:pt x="1048162" y="1018231"/>
                </a:lnTo>
                <a:lnTo>
                  <a:pt x="1048162" y="1022473"/>
                </a:lnTo>
                <a:lnTo>
                  <a:pt x="1048162" y="1026716"/>
                </a:lnTo>
                <a:lnTo>
                  <a:pt x="1048162" y="1022473"/>
                </a:lnTo>
                <a:lnTo>
                  <a:pt x="1048162" y="1018231"/>
                </a:lnTo>
                <a:lnTo>
                  <a:pt x="1048162" y="1013988"/>
                </a:lnTo>
                <a:lnTo>
                  <a:pt x="1048162" y="1018231"/>
                </a:lnTo>
                <a:lnTo>
                  <a:pt x="1048162" y="1022473"/>
                </a:lnTo>
                <a:lnTo>
                  <a:pt x="1048162" y="1018231"/>
                </a:lnTo>
                <a:lnTo>
                  <a:pt x="1052406" y="1013988"/>
                </a:lnTo>
                <a:lnTo>
                  <a:pt x="1052406" y="1009745"/>
                </a:lnTo>
                <a:lnTo>
                  <a:pt x="1052406" y="1005503"/>
                </a:lnTo>
                <a:lnTo>
                  <a:pt x="1052406" y="1001260"/>
                </a:lnTo>
                <a:lnTo>
                  <a:pt x="1052406" y="1005503"/>
                </a:lnTo>
                <a:lnTo>
                  <a:pt x="1056649" y="1005503"/>
                </a:lnTo>
                <a:lnTo>
                  <a:pt x="1056649" y="1001260"/>
                </a:lnTo>
                <a:lnTo>
                  <a:pt x="1056649" y="997017"/>
                </a:lnTo>
                <a:lnTo>
                  <a:pt x="1056649" y="1001260"/>
                </a:lnTo>
                <a:lnTo>
                  <a:pt x="1056649" y="997017"/>
                </a:lnTo>
                <a:lnTo>
                  <a:pt x="1056649" y="1001260"/>
                </a:lnTo>
                <a:lnTo>
                  <a:pt x="1056649" y="997017"/>
                </a:lnTo>
                <a:lnTo>
                  <a:pt x="1060893" y="997017"/>
                </a:lnTo>
                <a:lnTo>
                  <a:pt x="1060893" y="1001260"/>
                </a:lnTo>
                <a:lnTo>
                  <a:pt x="1060893" y="997017"/>
                </a:lnTo>
                <a:lnTo>
                  <a:pt x="1060893" y="1001260"/>
                </a:lnTo>
                <a:lnTo>
                  <a:pt x="1060893" y="997017"/>
                </a:lnTo>
                <a:lnTo>
                  <a:pt x="1060893" y="1001260"/>
                </a:lnTo>
                <a:lnTo>
                  <a:pt x="1060893" y="997017"/>
                </a:lnTo>
                <a:lnTo>
                  <a:pt x="1060893" y="992775"/>
                </a:lnTo>
                <a:lnTo>
                  <a:pt x="1060893" y="997017"/>
                </a:lnTo>
                <a:lnTo>
                  <a:pt x="1060893" y="992775"/>
                </a:lnTo>
                <a:lnTo>
                  <a:pt x="1065136" y="992775"/>
                </a:lnTo>
                <a:lnTo>
                  <a:pt x="1065136" y="997017"/>
                </a:lnTo>
                <a:lnTo>
                  <a:pt x="1065136" y="992775"/>
                </a:lnTo>
                <a:lnTo>
                  <a:pt x="1065136" y="997017"/>
                </a:lnTo>
                <a:lnTo>
                  <a:pt x="1065136" y="1001260"/>
                </a:lnTo>
                <a:lnTo>
                  <a:pt x="1065136" y="1005503"/>
                </a:lnTo>
                <a:lnTo>
                  <a:pt x="1065136" y="1009745"/>
                </a:lnTo>
                <a:lnTo>
                  <a:pt x="1065136" y="1005503"/>
                </a:lnTo>
                <a:lnTo>
                  <a:pt x="1065136" y="1009745"/>
                </a:lnTo>
                <a:lnTo>
                  <a:pt x="1069380" y="1009745"/>
                </a:lnTo>
                <a:lnTo>
                  <a:pt x="1069380" y="1005503"/>
                </a:lnTo>
                <a:lnTo>
                  <a:pt x="1069380" y="1001260"/>
                </a:lnTo>
                <a:lnTo>
                  <a:pt x="1069380" y="997017"/>
                </a:lnTo>
                <a:lnTo>
                  <a:pt x="1069380" y="1001260"/>
                </a:lnTo>
                <a:lnTo>
                  <a:pt x="1069380" y="997017"/>
                </a:lnTo>
                <a:lnTo>
                  <a:pt x="1069380" y="1001260"/>
                </a:lnTo>
                <a:lnTo>
                  <a:pt x="1069380" y="997017"/>
                </a:lnTo>
                <a:lnTo>
                  <a:pt x="1069380" y="1001260"/>
                </a:lnTo>
                <a:lnTo>
                  <a:pt x="1069380" y="1005503"/>
                </a:lnTo>
                <a:lnTo>
                  <a:pt x="1069380" y="1009745"/>
                </a:lnTo>
                <a:lnTo>
                  <a:pt x="1069380" y="1013988"/>
                </a:lnTo>
                <a:lnTo>
                  <a:pt x="1073623" y="1013988"/>
                </a:lnTo>
                <a:lnTo>
                  <a:pt x="1073623" y="1018231"/>
                </a:lnTo>
                <a:lnTo>
                  <a:pt x="1073623" y="1022473"/>
                </a:lnTo>
                <a:lnTo>
                  <a:pt x="1073623" y="1018231"/>
                </a:lnTo>
                <a:lnTo>
                  <a:pt x="1073623" y="1013988"/>
                </a:lnTo>
                <a:lnTo>
                  <a:pt x="1073623" y="1009745"/>
                </a:lnTo>
                <a:lnTo>
                  <a:pt x="1073623" y="1013988"/>
                </a:lnTo>
                <a:lnTo>
                  <a:pt x="1073623" y="1018231"/>
                </a:lnTo>
                <a:lnTo>
                  <a:pt x="1073623" y="1013988"/>
                </a:lnTo>
                <a:lnTo>
                  <a:pt x="1073623" y="1018231"/>
                </a:lnTo>
                <a:lnTo>
                  <a:pt x="1077867" y="1013988"/>
                </a:lnTo>
                <a:lnTo>
                  <a:pt x="1077867" y="1009745"/>
                </a:lnTo>
                <a:lnTo>
                  <a:pt x="1077867" y="1013988"/>
                </a:lnTo>
                <a:lnTo>
                  <a:pt x="1077867" y="1018231"/>
                </a:lnTo>
                <a:lnTo>
                  <a:pt x="1077867" y="1026716"/>
                </a:lnTo>
                <a:lnTo>
                  <a:pt x="1077867" y="1022473"/>
                </a:lnTo>
                <a:lnTo>
                  <a:pt x="1077867" y="1039444"/>
                </a:lnTo>
                <a:lnTo>
                  <a:pt x="1077867" y="1035201"/>
                </a:lnTo>
                <a:lnTo>
                  <a:pt x="1077867" y="1052172"/>
                </a:lnTo>
                <a:lnTo>
                  <a:pt x="1082111" y="1047929"/>
                </a:lnTo>
                <a:lnTo>
                  <a:pt x="1082111" y="1039444"/>
                </a:lnTo>
                <a:lnTo>
                  <a:pt x="1082111" y="1047929"/>
                </a:lnTo>
                <a:lnTo>
                  <a:pt x="1082111" y="1035201"/>
                </a:lnTo>
                <a:lnTo>
                  <a:pt x="1082111" y="1039444"/>
                </a:lnTo>
                <a:lnTo>
                  <a:pt x="1082111" y="1052172"/>
                </a:lnTo>
                <a:lnTo>
                  <a:pt x="1082111" y="1047929"/>
                </a:lnTo>
                <a:lnTo>
                  <a:pt x="1082111" y="1056414"/>
                </a:lnTo>
                <a:lnTo>
                  <a:pt x="1082111" y="1052172"/>
                </a:lnTo>
                <a:lnTo>
                  <a:pt x="1082111" y="1043686"/>
                </a:lnTo>
                <a:lnTo>
                  <a:pt x="1082111" y="1039444"/>
                </a:lnTo>
                <a:lnTo>
                  <a:pt x="1086354" y="1039444"/>
                </a:lnTo>
                <a:lnTo>
                  <a:pt x="1086354" y="1030959"/>
                </a:lnTo>
                <a:lnTo>
                  <a:pt x="1086354" y="1035201"/>
                </a:lnTo>
                <a:lnTo>
                  <a:pt x="1086354" y="1026716"/>
                </a:lnTo>
                <a:lnTo>
                  <a:pt x="1086354" y="1030959"/>
                </a:lnTo>
                <a:lnTo>
                  <a:pt x="1086354" y="1026716"/>
                </a:lnTo>
                <a:lnTo>
                  <a:pt x="1086354" y="1035201"/>
                </a:lnTo>
                <a:lnTo>
                  <a:pt x="1086354" y="1030959"/>
                </a:lnTo>
                <a:lnTo>
                  <a:pt x="1086354" y="1035201"/>
                </a:lnTo>
                <a:lnTo>
                  <a:pt x="1086354" y="1022473"/>
                </a:lnTo>
                <a:lnTo>
                  <a:pt x="1086354" y="1026716"/>
                </a:lnTo>
                <a:lnTo>
                  <a:pt x="1086354" y="1030959"/>
                </a:lnTo>
                <a:lnTo>
                  <a:pt x="1090598" y="1030959"/>
                </a:lnTo>
                <a:lnTo>
                  <a:pt x="1090598" y="1026716"/>
                </a:lnTo>
                <a:lnTo>
                  <a:pt x="1090598" y="1030959"/>
                </a:lnTo>
                <a:lnTo>
                  <a:pt x="1090598" y="1026716"/>
                </a:lnTo>
                <a:lnTo>
                  <a:pt x="1090598" y="1018231"/>
                </a:lnTo>
                <a:lnTo>
                  <a:pt x="1090598" y="1022473"/>
                </a:lnTo>
                <a:lnTo>
                  <a:pt x="1090598" y="1009745"/>
                </a:lnTo>
                <a:lnTo>
                  <a:pt x="1090598" y="1013988"/>
                </a:lnTo>
                <a:lnTo>
                  <a:pt x="1090598" y="1009745"/>
                </a:lnTo>
                <a:lnTo>
                  <a:pt x="1094841" y="1009745"/>
                </a:lnTo>
                <a:lnTo>
                  <a:pt x="1094841" y="1013988"/>
                </a:lnTo>
                <a:lnTo>
                  <a:pt x="1094841" y="1009745"/>
                </a:lnTo>
                <a:lnTo>
                  <a:pt x="1094841" y="1005503"/>
                </a:lnTo>
                <a:lnTo>
                  <a:pt x="1094841" y="1009745"/>
                </a:lnTo>
                <a:lnTo>
                  <a:pt x="1094841" y="1005503"/>
                </a:lnTo>
                <a:lnTo>
                  <a:pt x="1094841" y="1001260"/>
                </a:lnTo>
                <a:lnTo>
                  <a:pt x="1094841" y="1005503"/>
                </a:lnTo>
                <a:lnTo>
                  <a:pt x="1094841" y="1001260"/>
                </a:lnTo>
                <a:lnTo>
                  <a:pt x="1094841" y="1005503"/>
                </a:lnTo>
                <a:lnTo>
                  <a:pt x="1099085" y="1009745"/>
                </a:lnTo>
                <a:lnTo>
                  <a:pt x="1099085" y="1005503"/>
                </a:lnTo>
                <a:lnTo>
                  <a:pt x="1099085" y="1001260"/>
                </a:lnTo>
                <a:lnTo>
                  <a:pt x="1099085" y="997017"/>
                </a:lnTo>
                <a:lnTo>
                  <a:pt x="1099085" y="992775"/>
                </a:lnTo>
                <a:lnTo>
                  <a:pt x="1099085" y="997017"/>
                </a:lnTo>
                <a:lnTo>
                  <a:pt x="1099085" y="1001260"/>
                </a:lnTo>
                <a:lnTo>
                  <a:pt x="1099085" y="1005503"/>
                </a:lnTo>
                <a:lnTo>
                  <a:pt x="1099085" y="1001260"/>
                </a:lnTo>
                <a:lnTo>
                  <a:pt x="1099085" y="1005503"/>
                </a:lnTo>
                <a:lnTo>
                  <a:pt x="1103328" y="1009745"/>
                </a:lnTo>
                <a:lnTo>
                  <a:pt x="1103328" y="997017"/>
                </a:lnTo>
                <a:lnTo>
                  <a:pt x="1103328" y="1001260"/>
                </a:lnTo>
                <a:lnTo>
                  <a:pt x="1103328" y="992775"/>
                </a:lnTo>
                <a:lnTo>
                  <a:pt x="1107572" y="992775"/>
                </a:lnTo>
                <a:lnTo>
                  <a:pt x="1107572" y="988532"/>
                </a:lnTo>
                <a:lnTo>
                  <a:pt x="1107572" y="992775"/>
                </a:lnTo>
                <a:lnTo>
                  <a:pt x="1107572" y="997017"/>
                </a:lnTo>
                <a:lnTo>
                  <a:pt x="1107572" y="992775"/>
                </a:lnTo>
                <a:lnTo>
                  <a:pt x="1107572" y="988532"/>
                </a:lnTo>
                <a:lnTo>
                  <a:pt x="1107572" y="984290"/>
                </a:lnTo>
                <a:lnTo>
                  <a:pt x="1107572" y="988532"/>
                </a:lnTo>
                <a:lnTo>
                  <a:pt x="1107572" y="984290"/>
                </a:lnTo>
                <a:lnTo>
                  <a:pt x="1111816" y="984290"/>
                </a:lnTo>
                <a:lnTo>
                  <a:pt x="1111816" y="988532"/>
                </a:lnTo>
                <a:lnTo>
                  <a:pt x="1111816" y="984290"/>
                </a:lnTo>
                <a:lnTo>
                  <a:pt x="1111816" y="988532"/>
                </a:lnTo>
                <a:lnTo>
                  <a:pt x="1111816" y="984290"/>
                </a:lnTo>
                <a:lnTo>
                  <a:pt x="1111816" y="988532"/>
                </a:lnTo>
                <a:lnTo>
                  <a:pt x="1111816" y="992775"/>
                </a:lnTo>
                <a:lnTo>
                  <a:pt x="1111816" y="988532"/>
                </a:lnTo>
                <a:lnTo>
                  <a:pt x="1111816" y="1001260"/>
                </a:lnTo>
                <a:lnTo>
                  <a:pt x="1111816" y="997017"/>
                </a:lnTo>
                <a:lnTo>
                  <a:pt x="1111816" y="1001260"/>
                </a:lnTo>
                <a:lnTo>
                  <a:pt x="1116059" y="997017"/>
                </a:lnTo>
                <a:lnTo>
                  <a:pt x="1116059" y="1001260"/>
                </a:lnTo>
                <a:lnTo>
                  <a:pt x="1116059" y="997017"/>
                </a:lnTo>
                <a:lnTo>
                  <a:pt x="1116059" y="992775"/>
                </a:lnTo>
                <a:lnTo>
                  <a:pt x="1116059" y="988532"/>
                </a:lnTo>
                <a:lnTo>
                  <a:pt x="1116059" y="992775"/>
                </a:lnTo>
                <a:lnTo>
                  <a:pt x="1116059" y="988532"/>
                </a:lnTo>
                <a:lnTo>
                  <a:pt x="1116059" y="984290"/>
                </a:lnTo>
                <a:lnTo>
                  <a:pt x="1116059" y="988532"/>
                </a:lnTo>
                <a:lnTo>
                  <a:pt x="1116059" y="984290"/>
                </a:lnTo>
                <a:lnTo>
                  <a:pt x="1120303" y="984290"/>
                </a:lnTo>
                <a:lnTo>
                  <a:pt x="1120303" y="997017"/>
                </a:lnTo>
                <a:lnTo>
                  <a:pt x="1120303" y="992775"/>
                </a:lnTo>
                <a:lnTo>
                  <a:pt x="1120303" y="1005503"/>
                </a:lnTo>
                <a:lnTo>
                  <a:pt x="1120303" y="1001260"/>
                </a:lnTo>
                <a:lnTo>
                  <a:pt x="1120303" y="1005503"/>
                </a:lnTo>
                <a:lnTo>
                  <a:pt x="1120303" y="1001260"/>
                </a:lnTo>
                <a:lnTo>
                  <a:pt x="1120303" y="1005503"/>
                </a:lnTo>
                <a:lnTo>
                  <a:pt x="1120303" y="1001260"/>
                </a:lnTo>
                <a:lnTo>
                  <a:pt x="1120303" y="1009745"/>
                </a:lnTo>
                <a:lnTo>
                  <a:pt x="1124546" y="1005503"/>
                </a:lnTo>
                <a:lnTo>
                  <a:pt x="1124546" y="1009745"/>
                </a:lnTo>
                <a:lnTo>
                  <a:pt x="1124546" y="1005503"/>
                </a:lnTo>
                <a:lnTo>
                  <a:pt x="1124546" y="1009745"/>
                </a:lnTo>
                <a:lnTo>
                  <a:pt x="1124546" y="1005503"/>
                </a:lnTo>
                <a:lnTo>
                  <a:pt x="1124546" y="992775"/>
                </a:lnTo>
                <a:lnTo>
                  <a:pt x="1124546" y="997017"/>
                </a:lnTo>
                <a:lnTo>
                  <a:pt x="1124546" y="984290"/>
                </a:lnTo>
                <a:lnTo>
                  <a:pt x="1124546" y="988532"/>
                </a:lnTo>
                <a:lnTo>
                  <a:pt x="1124546" y="984290"/>
                </a:lnTo>
                <a:lnTo>
                  <a:pt x="1128790" y="984290"/>
                </a:lnTo>
                <a:lnTo>
                  <a:pt x="1128790" y="980047"/>
                </a:lnTo>
                <a:lnTo>
                  <a:pt x="1128790" y="984290"/>
                </a:lnTo>
                <a:lnTo>
                  <a:pt x="1128790" y="988532"/>
                </a:lnTo>
                <a:lnTo>
                  <a:pt x="1128790" y="984290"/>
                </a:lnTo>
                <a:lnTo>
                  <a:pt x="1128790" y="980047"/>
                </a:lnTo>
                <a:lnTo>
                  <a:pt x="1128790" y="975804"/>
                </a:lnTo>
                <a:lnTo>
                  <a:pt x="1128790" y="971562"/>
                </a:lnTo>
                <a:lnTo>
                  <a:pt x="1128790" y="975804"/>
                </a:lnTo>
                <a:lnTo>
                  <a:pt x="1133033" y="975804"/>
                </a:lnTo>
                <a:lnTo>
                  <a:pt x="1133033" y="980047"/>
                </a:lnTo>
                <a:lnTo>
                  <a:pt x="1133033" y="975804"/>
                </a:lnTo>
                <a:lnTo>
                  <a:pt x="1133033" y="971562"/>
                </a:lnTo>
                <a:lnTo>
                  <a:pt x="1133033" y="975804"/>
                </a:lnTo>
                <a:lnTo>
                  <a:pt x="1133033" y="980047"/>
                </a:lnTo>
                <a:lnTo>
                  <a:pt x="1133033" y="984290"/>
                </a:lnTo>
                <a:lnTo>
                  <a:pt x="1133033" y="980047"/>
                </a:lnTo>
                <a:lnTo>
                  <a:pt x="1133033" y="984290"/>
                </a:lnTo>
                <a:lnTo>
                  <a:pt x="1133033" y="980047"/>
                </a:lnTo>
                <a:lnTo>
                  <a:pt x="1133033" y="984290"/>
                </a:lnTo>
                <a:lnTo>
                  <a:pt x="1133033" y="980047"/>
                </a:lnTo>
                <a:lnTo>
                  <a:pt x="1137277" y="980047"/>
                </a:lnTo>
                <a:lnTo>
                  <a:pt x="1137277" y="975804"/>
                </a:lnTo>
                <a:lnTo>
                  <a:pt x="1137277" y="971562"/>
                </a:lnTo>
                <a:lnTo>
                  <a:pt x="1137277" y="967319"/>
                </a:lnTo>
                <a:lnTo>
                  <a:pt x="1137277" y="971562"/>
                </a:lnTo>
                <a:lnTo>
                  <a:pt x="1141521" y="967319"/>
                </a:lnTo>
                <a:lnTo>
                  <a:pt x="1141521" y="963076"/>
                </a:lnTo>
                <a:lnTo>
                  <a:pt x="1141521" y="967319"/>
                </a:lnTo>
                <a:lnTo>
                  <a:pt x="1141521" y="971562"/>
                </a:lnTo>
                <a:lnTo>
                  <a:pt x="1141521" y="967319"/>
                </a:lnTo>
                <a:lnTo>
                  <a:pt x="1141521" y="963076"/>
                </a:lnTo>
                <a:lnTo>
                  <a:pt x="1141521" y="958834"/>
                </a:lnTo>
                <a:lnTo>
                  <a:pt x="1145764" y="958834"/>
                </a:lnTo>
                <a:lnTo>
                  <a:pt x="1145764" y="963076"/>
                </a:lnTo>
                <a:lnTo>
                  <a:pt x="1145764" y="958834"/>
                </a:lnTo>
                <a:lnTo>
                  <a:pt x="1145764" y="963076"/>
                </a:lnTo>
                <a:lnTo>
                  <a:pt x="1145764" y="967319"/>
                </a:lnTo>
                <a:lnTo>
                  <a:pt x="1145764" y="971562"/>
                </a:lnTo>
                <a:lnTo>
                  <a:pt x="1145764" y="975804"/>
                </a:lnTo>
                <a:lnTo>
                  <a:pt x="1145764" y="971562"/>
                </a:lnTo>
                <a:lnTo>
                  <a:pt x="1150008" y="971562"/>
                </a:lnTo>
                <a:lnTo>
                  <a:pt x="1150008" y="967319"/>
                </a:lnTo>
                <a:lnTo>
                  <a:pt x="1150008" y="971562"/>
                </a:lnTo>
                <a:lnTo>
                  <a:pt x="1150008" y="975804"/>
                </a:lnTo>
                <a:lnTo>
                  <a:pt x="1150008" y="980047"/>
                </a:lnTo>
                <a:lnTo>
                  <a:pt x="1150008" y="984290"/>
                </a:lnTo>
                <a:lnTo>
                  <a:pt x="1150008" y="980047"/>
                </a:lnTo>
                <a:lnTo>
                  <a:pt x="1150008" y="984290"/>
                </a:lnTo>
                <a:lnTo>
                  <a:pt x="1150008" y="980047"/>
                </a:lnTo>
                <a:lnTo>
                  <a:pt x="1150008" y="984290"/>
                </a:lnTo>
                <a:lnTo>
                  <a:pt x="1150008" y="980047"/>
                </a:lnTo>
                <a:lnTo>
                  <a:pt x="1150008" y="975804"/>
                </a:lnTo>
                <a:lnTo>
                  <a:pt x="1150008" y="980047"/>
                </a:lnTo>
                <a:lnTo>
                  <a:pt x="1150008" y="975804"/>
                </a:lnTo>
                <a:lnTo>
                  <a:pt x="1150008" y="971562"/>
                </a:lnTo>
                <a:lnTo>
                  <a:pt x="1154251" y="975804"/>
                </a:lnTo>
                <a:lnTo>
                  <a:pt x="1154251" y="971562"/>
                </a:lnTo>
                <a:lnTo>
                  <a:pt x="1154251" y="975804"/>
                </a:lnTo>
                <a:lnTo>
                  <a:pt x="1154251" y="971562"/>
                </a:lnTo>
                <a:lnTo>
                  <a:pt x="1154251" y="967319"/>
                </a:lnTo>
                <a:lnTo>
                  <a:pt x="1154251" y="963076"/>
                </a:lnTo>
                <a:lnTo>
                  <a:pt x="1154251" y="967319"/>
                </a:lnTo>
                <a:lnTo>
                  <a:pt x="1154251" y="963076"/>
                </a:lnTo>
                <a:lnTo>
                  <a:pt x="1154251" y="967319"/>
                </a:lnTo>
                <a:lnTo>
                  <a:pt x="1158495" y="967319"/>
                </a:lnTo>
                <a:lnTo>
                  <a:pt x="1158495" y="988532"/>
                </a:lnTo>
                <a:lnTo>
                  <a:pt x="1158495" y="980047"/>
                </a:lnTo>
                <a:lnTo>
                  <a:pt x="1158495" y="992775"/>
                </a:lnTo>
                <a:lnTo>
                  <a:pt x="1158495" y="988532"/>
                </a:lnTo>
                <a:lnTo>
                  <a:pt x="1162738" y="988532"/>
                </a:lnTo>
                <a:lnTo>
                  <a:pt x="1162738" y="992775"/>
                </a:lnTo>
                <a:lnTo>
                  <a:pt x="1162738" y="997017"/>
                </a:lnTo>
                <a:lnTo>
                  <a:pt x="1162738" y="1005503"/>
                </a:lnTo>
                <a:lnTo>
                  <a:pt x="1162738" y="997017"/>
                </a:lnTo>
                <a:lnTo>
                  <a:pt x="1162738" y="992775"/>
                </a:lnTo>
                <a:lnTo>
                  <a:pt x="1162738" y="997017"/>
                </a:lnTo>
                <a:lnTo>
                  <a:pt x="1162738" y="992775"/>
                </a:lnTo>
                <a:lnTo>
                  <a:pt x="1162738" y="997017"/>
                </a:lnTo>
                <a:lnTo>
                  <a:pt x="1162738" y="988532"/>
                </a:lnTo>
                <a:lnTo>
                  <a:pt x="1162738" y="992775"/>
                </a:lnTo>
                <a:lnTo>
                  <a:pt x="1162738" y="988532"/>
                </a:lnTo>
                <a:lnTo>
                  <a:pt x="1162738" y="992775"/>
                </a:lnTo>
                <a:lnTo>
                  <a:pt x="1162738" y="997017"/>
                </a:lnTo>
                <a:lnTo>
                  <a:pt x="1162738" y="992775"/>
                </a:lnTo>
                <a:lnTo>
                  <a:pt x="1162738" y="988532"/>
                </a:lnTo>
                <a:lnTo>
                  <a:pt x="1162738" y="992775"/>
                </a:lnTo>
                <a:lnTo>
                  <a:pt x="1166982" y="992775"/>
                </a:lnTo>
                <a:lnTo>
                  <a:pt x="1166982" y="988532"/>
                </a:lnTo>
                <a:lnTo>
                  <a:pt x="1166982" y="992775"/>
                </a:lnTo>
                <a:lnTo>
                  <a:pt x="1166982" y="988532"/>
                </a:lnTo>
                <a:lnTo>
                  <a:pt x="1166982" y="997017"/>
                </a:lnTo>
                <a:lnTo>
                  <a:pt x="1166982" y="992775"/>
                </a:lnTo>
                <a:lnTo>
                  <a:pt x="1166982" y="997017"/>
                </a:lnTo>
                <a:lnTo>
                  <a:pt x="1166982" y="992775"/>
                </a:lnTo>
                <a:lnTo>
                  <a:pt x="1166982" y="988532"/>
                </a:lnTo>
                <a:lnTo>
                  <a:pt x="1166982" y="984290"/>
                </a:lnTo>
                <a:lnTo>
                  <a:pt x="1171226" y="984290"/>
                </a:lnTo>
                <a:lnTo>
                  <a:pt x="1171226" y="980047"/>
                </a:lnTo>
                <a:lnTo>
                  <a:pt x="1171226" y="984290"/>
                </a:lnTo>
                <a:lnTo>
                  <a:pt x="1171226" y="988532"/>
                </a:lnTo>
                <a:lnTo>
                  <a:pt x="1171226" y="997017"/>
                </a:lnTo>
                <a:lnTo>
                  <a:pt x="1171226" y="992775"/>
                </a:lnTo>
                <a:lnTo>
                  <a:pt x="1171226" y="1001260"/>
                </a:lnTo>
                <a:lnTo>
                  <a:pt x="1171226" y="997017"/>
                </a:lnTo>
                <a:lnTo>
                  <a:pt x="1171226" y="1005503"/>
                </a:lnTo>
                <a:lnTo>
                  <a:pt x="1171226" y="1001260"/>
                </a:lnTo>
                <a:lnTo>
                  <a:pt x="1171226" y="1005503"/>
                </a:lnTo>
                <a:lnTo>
                  <a:pt x="1171226" y="1001260"/>
                </a:lnTo>
                <a:lnTo>
                  <a:pt x="1171226" y="997017"/>
                </a:lnTo>
                <a:lnTo>
                  <a:pt x="1171226" y="1001260"/>
                </a:lnTo>
                <a:lnTo>
                  <a:pt x="1171226" y="997017"/>
                </a:lnTo>
                <a:lnTo>
                  <a:pt x="1175469" y="997017"/>
                </a:lnTo>
                <a:lnTo>
                  <a:pt x="1175469" y="992775"/>
                </a:lnTo>
                <a:lnTo>
                  <a:pt x="1175469" y="997017"/>
                </a:lnTo>
                <a:lnTo>
                  <a:pt x="1175469" y="1001260"/>
                </a:lnTo>
                <a:lnTo>
                  <a:pt x="1175469" y="997017"/>
                </a:lnTo>
                <a:lnTo>
                  <a:pt x="1175469" y="1001260"/>
                </a:lnTo>
                <a:lnTo>
                  <a:pt x="1175469" y="1005503"/>
                </a:lnTo>
                <a:lnTo>
                  <a:pt x="1175469" y="1009745"/>
                </a:lnTo>
                <a:lnTo>
                  <a:pt x="1175469" y="1013988"/>
                </a:lnTo>
                <a:lnTo>
                  <a:pt x="1175469" y="1018231"/>
                </a:lnTo>
                <a:lnTo>
                  <a:pt x="1175469" y="1013988"/>
                </a:lnTo>
                <a:lnTo>
                  <a:pt x="1175469" y="1009745"/>
                </a:lnTo>
                <a:lnTo>
                  <a:pt x="1179713" y="1005503"/>
                </a:lnTo>
                <a:lnTo>
                  <a:pt x="1179713" y="1009745"/>
                </a:lnTo>
                <a:lnTo>
                  <a:pt x="1179713" y="1005503"/>
                </a:lnTo>
                <a:lnTo>
                  <a:pt x="1179713" y="1009745"/>
                </a:lnTo>
                <a:lnTo>
                  <a:pt x="1179713" y="1013988"/>
                </a:lnTo>
                <a:lnTo>
                  <a:pt x="1179713" y="1009745"/>
                </a:lnTo>
                <a:lnTo>
                  <a:pt x="1179713" y="1013988"/>
                </a:lnTo>
                <a:lnTo>
                  <a:pt x="1179713" y="1005503"/>
                </a:lnTo>
                <a:lnTo>
                  <a:pt x="1179713" y="1009745"/>
                </a:lnTo>
                <a:lnTo>
                  <a:pt x="1179713" y="1013988"/>
                </a:lnTo>
                <a:lnTo>
                  <a:pt x="1179713" y="1018231"/>
                </a:lnTo>
                <a:lnTo>
                  <a:pt x="1179713" y="1013988"/>
                </a:lnTo>
                <a:lnTo>
                  <a:pt x="1179713" y="1018231"/>
                </a:lnTo>
                <a:lnTo>
                  <a:pt x="1183956" y="1022473"/>
                </a:lnTo>
                <a:lnTo>
                  <a:pt x="1183956" y="1030959"/>
                </a:lnTo>
                <a:lnTo>
                  <a:pt x="1183956" y="1026716"/>
                </a:lnTo>
                <a:lnTo>
                  <a:pt x="1183956" y="1039444"/>
                </a:lnTo>
                <a:lnTo>
                  <a:pt x="1183956" y="1035201"/>
                </a:lnTo>
                <a:lnTo>
                  <a:pt x="1183956" y="1047929"/>
                </a:lnTo>
                <a:lnTo>
                  <a:pt x="1183956" y="1043686"/>
                </a:lnTo>
                <a:lnTo>
                  <a:pt x="1183956" y="1069142"/>
                </a:lnTo>
                <a:lnTo>
                  <a:pt x="1183956" y="1056414"/>
                </a:lnTo>
                <a:lnTo>
                  <a:pt x="1183956" y="1039444"/>
                </a:lnTo>
                <a:lnTo>
                  <a:pt x="1183956" y="1052172"/>
                </a:lnTo>
                <a:lnTo>
                  <a:pt x="1188200" y="1047929"/>
                </a:lnTo>
                <a:lnTo>
                  <a:pt x="1188200" y="1043686"/>
                </a:lnTo>
                <a:lnTo>
                  <a:pt x="1188200" y="1064900"/>
                </a:lnTo>
                <a:lnTo>
                  <a:pt x="1188200" y="1056414"/>
                </a:lnTo>
                <a:lnTo>
                  <a:pt x="1188200" y="1052172"/>
                </a:lnTo>
                <a:lnTo>
                  <a:pt x="1188200" y="1047929"/>
                </a:lnTo>
                <a:lnTo>
                  <a:pt x="1188200" y="1043686"/>
                </a:lnTo>
                <a:lnTo>
                  <a:pt x="1188200" y="1039444"/>
                </a:lnTo>
                <a:lnTo>
                  <a:pt x="1188200" y="1043686"/>
                </a:lnTo>
                <a:lnTo>
                  <a:pt x="1188200" y="1039444"/>
                </a:lnTo>
                <a:lnTo>
                  <a:pt x="1188200" y="1043686"/>
                </a:lnTo>
                <a:lnTo>
                  <a:pt x="1188200" y="1047929"/>
                </a:lnTo>
                <a:lnTo>
                  <a:pt x="1192443" y="1047929"/>
                </a:lnTo>
                <a:lnTo>
                  <a:pt x="1192443" y="1052172"/>
                </a:lnTo>
                <a:lnTo>
                  <a:pt x="1192443" y="1047929"/>
                </a:lnTo>
                <a:lnTo>
                  <a:pt x="1192443" y="1043686"/>
                </a:lnTo>
                <a:lnTo>
                  <a:pt x="1192443" y="1026716"/>
                </a:lnTo>
                <a:lnTo>
                  <a:pt x="1192443" y="1030959"/>
                </a:lnTo>
                <a:lnTo>
                  <a:pt x="1192443" y="1022473"/>
                </a:lnTo>
                <a:lnTo>
                  <a:pt x="1192443" y="1030959"/>
                </a:lnTo>
                <a:lnTo>
                  <a:pt x="1192443" y="1018231"/>
                </a:lnTo>
                <a:lnTo>
                  <a:pt x="1196687" y="1013988"/>
                </a:lnTo>
                <a:lnTo>
                  <a:pt x="1196687" y="1022473"/>
                </a:lnTo>
                <a:lnTo>
                  <a:pt x="1196687" y="1018231"/>
                </a:lnTo>
                <a:lnTo>
                  <a:pt x="1196687" y="1022473"/>
                </a:lnTo>
                <a:lnTo>
                  <a:pt x="1196687" y="1018231"/>
                </a:lnTo>
                <a:lnTo>
                  <a:pt x="1196687" y="1022473"/>
                </a:lnTo>
                <a:lnTo>
                  <a:pt x="1196687" y="1018231"/>
                </a:lnTo>
                <a:lnTo>
                  <a:pt x="1196687" y="1026716"/>
                </a:lnTo>
                <a:lnTo>
                  <a:pt x="1196687" y="1022473"/>
                </a:lnTo>
                <a:lnTo>
                  <a:pt x="1196687" y="1018231"/>
                </a:lnTo>
                <a:lnTo>
                  <a:pt x="1196687" y="1013988"/>
                </a:lnTo>
                <a:lnTo>
                  <a:pt x="1200931" y="1013988"/>
                </a:lnTo>
                <a:lnTo>
                  <a:pt x="1200931" y="1001260"/>
                </a:lnTo>
                <a:lnTo>
                  <a:pt x="1200931" y="1005503"/>
                </a:lnTo>
                <a:lnTo>
                  <a:pt x="1200931" y="997017"/>
                </a:lnTo>
                <a:lnTo>
                  <a:pt x="1200931" y="1001260"/>
                </a:lnTo>
                <a:lnTo>
                  <a:pt x="1200931" y="992775"/>
                </a:lnTo>
                <a:lnTo>
                  <a:pt x="1205174" y="988532"/>
                </a:lnTo>
                <a:lnTo>
                  <a:pt x="1205174" y="992775"/>
                </a:lnTo>
                <a:lnTo>
                  <a:pt x="1205174" y="988532"/>
                </a:lnTo>
                <a:lnTo>
                  <a:pt x="1205174" y="984290"/>
                </a:lnTo>
                <a:lnTo>
                  <a:pt x="1205174" y="980047"/>
                </a:lnTo>
                <a:lnTo>
                  <a:pt x="1205174" y="984290"/>
                </a:lnTo>
                <a:lnTo>
                  <a:pt x="1205174" y="988532"/>
                </a:lnTo>
                <a:lnTo>
                  <a:pt x="1205174" y="984290"/>
                </a:lnTo>
                <a:lnTo>
                  <a:pt x="1205174" y="980047"/>
                </a:lnTo>
                <a:lnTo>
                  <a:pt x="1205174" y="975804"/>
                </a:lnTo>
                <a:lnTo>
                  <a:pt x="1209418" y="975804"/>
                </a:lnTo>
                <a:lnTo>
                  <a:pt x="1209418" y="980047"/>
                </a:lnTo>
                <a:lnTo>
                  <a:pt x="1209418" y="975804"/>
                </a:lnTo>
                <a:lnTo>
                  <a:pt x="1209418" y="971562"/>
                </a:lnTo>
                <a:lnTo>
                  <a:pt x="1209418" y="967319"/>
                </a:lnTo>
                <a:lnTo>
                  <a:pt x="1209418" y="971562"/>
                </a:lnTo>
                <a:lnTo>
                  <a:pt x="1213661" y="975804"/>
                </a:lnTo>
                <a:lnTo>
                  <a:pt x="1213661" y="980047"/>
                </a:lnTo>
                <a:lnTo>
                  <a:pt x="1213661" y="975804"/>
                </a:lnTo>
                <a:lnTo>
                  <a:pt x="1213661" y="980047"/>
                </a:lnTo>
                <a:lnTo>
                  <a:pt x="1213661" y="984290"/>
                </a:lnTo>
                <a:lnTo>
                  <a:pt x="1213661" y="980047"/>
                </a:lnTo>
                <a:lnTo>
                  <a:pt x="1213661" y="984290"/>
                </a:lnTo>
                <a:lnTo>
                  <a:pt x="1213661" y="980047"/>
                </a:lnTo>
                <a:lnTo>
                  <a:pt x="1213661" y="975804"/>
                </a:lnTo>
                <a:lnTo>
                  <a:pt x="1217905" y="975804"/>
                </a:lnTo>
                <a:lnTo>
                  <a:pt x="1217905" y="980047"/>
                </a:lnTo>
                <a:lnTo>
                  <a:pt x="1217905" y="984290"/>
                </a:lnTo>
                <a:lnTo>
                  <a:pt x="1217905" y="988532"/>
                </a:lnTo>
                <a:lnTo>
                  <a:pt x="1217905" y="992775"/>
                </a:lnTo>
                <a:lnTo>
                  <a:pt x="1217905" y="988532"/>
                </a:lnTo>
                <a:lnTo>
                  <a:pt x="1217905" y="980047"/>
                </a:lnTo>
                <a:lnTo>
                  <a:pt x="1217905" y="975804"/>
                </a:lnTo>
                <a:lnTo>
                  <a:pt x="1217905" y="980047"/>
                </a:lnTo>
                <a:lnTo>
                  <a:pt x="1217905" y="975804"/>
                </a:lnTo>
                <a:lnTo>
                  <a:pt x="1217905" y="980047"/>
                </a:lnTo>
                <a:lnTo>
                  <a:pt x="1222148" y="975804"/>
                </a:lnTo>
                <a:lnTo>
                  <a:pt x="1222148" y="980047"/>
                </a:lnTo>
                <a:lnTo>
                  <a:pt x="1222148" y="975804"/>
                </a:lnTo>
                <a:lnTo>
                  <a:pt x="1222148" y="980047"/>
                </a:lnTo>
                <a:lnTo>
                  <a:pt x="1222148" y="984290"/>
                </a:lnTo>
                <a:lnTo>
                  <a:pt x="1222148" y="980047"/>
                </a:lnTo>
                <a:lnTo>
                  <a:pt x="1222148" y="975804"/>
                </a:lnTo>
                <a:lnTo>
                  <a:pt x="1222148" y="980047"/>
                </a:lnTo>
                <a:lnTo>
                  <a:pt x="1222148" y="984290"/>
                </a:lnTo>
                <a:lnTo>
                  <a:pt x="1222148" y="988532"/>
                </a:lnTo>
                <a:lnTo>
                  <a:pt x="1222148" y="992775"/>
                </a:lnTo>
                <a:lnTo>
                  <a:pt x="1226392" y="992775"/>
                </a:lnTo>
                <a:lnTo>
                  <a:pt x="1226392" y="997017"/>
                </a:lnTo>
                <a:lnTo>
                  <a:pt x="1226392" y="988532"/>
                </a:lnTo>
                <a:lnTo>
                  <a:pt x="1226392" y="1005503"/>
                </a:lnTo>
                <a:lnTo>
                  <a:pt x="1226392" y="1001260"/>
                </a:lnTo>
                <a:lnTo>
                  <a:pt x="1226392" y="984290"/>
                </a:lnTo>
                <a:lnTo>
                  <a:pt x="1226392" y="988532"/>
                </a:lnTo>
                <a:lnTo>
                  <a:pt x="1226392" y="971562"/>
                </a:lnTo>
                <a:lnTo>
                  <a:pt x="1226392" y="975804"/>
                </a:lnTo>
                <a:lnTo>
                  <a:pt x="1230636" y="975804"/>
                </a:lnTo>
                <a:lnTo>
                  <a:pt x="1230636" y="967319"/>
                </a:lnTo>
                <a:lnTo>
                  <a:pt x="1230636" y="971562"/>
                </a:lnTo>
                <a:lnTo>
                  <a:pt x="1230636" y="967319"/>
                </a:lnTo>
                <a:lnTo>
                  <a:pt x="1230636" y="971562"/>
                </a:lnTo>
                <a:lnTo>
                  <a:pt x="1230636" y="963076"/>
                </a:lnTo>
                <a:lnTo>
                  <a:pt x="1230636" y="967319"/>
                </a:lnTo>
                <a:lnTo>
                  <a:pt x="1230636" y="963076"/>
                </a:lnTo>
                <a:lnTo>
                  <a:pt x="1234879" y="963076"/>
                </a:lnTo>
                <a:lnTo>
                  <a:pt x="1234879" y="958834"/>
                </a:lnTo>
                <a:lnTo>
                  <a:pt x="1234879" y="954591"/>
                </a:lnTo>
                <a:lnTo>
                  <a:pt x="1234879" y="958834"/>
                </a:lnTo>
                <a:lnTo>
                  <a:pt x="1234879" y="963076"/>
                </a:lnTo>
                <a:lnTo>
                  <a:pt x="1234879" y="958834"/>
                </a:lnTo>
                <a:lnTo>
                  <a:pt x="1234879" y="963076"/>
                </a:lnTo>
                <a:lnTo>
                  <a:pt x="1234879" y="958834"/>
                </a:lnTo>
                <a:lnTo>
                  <a:pt x="1234879" y="954591"/>
                </a:lnTo>
                <a:lnTo>
                  <a:pt x="1239123" y="954591"/>
                </a:lnTo>
                <a:lnTo>
                  <a:pt x="1239123" y="958834"/>
                </a:lnTo>
                <a:lnTo>
                  <a:pt x="1239123" y="963076"/>
                </a:lnTo>
                <a:lnTo>
                  <a:pt x="1239123" y="967319"/>
                </a:lnTo>
                <a:lnTo>
                  <a:pt x="1239123" y="963076"/>
                </a:lnTo>
                <a:lnTo>
                  <a:pt x="1239123" y="958834"/>
                </a:lnTo>
                <a:lnTo>
                  <a:pt x="1239123" y="963076"/>
                </a:lnTo>
                <a:lnTo>
                  <a:pt x="1239123" y="950349"/>
                </a:lnTo>
                <a:lnTo>
                  <a:pt x="1239123" y="954591"/>
                </a:lnTo>
                <a:lnTo>
                  <a:pt x="1243366" y="958834"/>
                </a:lnTo>
                <a:lnTo>
                  <a:pt x="1243366" y="954591"/>
                </a:lnTo>
                <a:lnTo>
                  <a:pt x="1243366" y="958834"/>
                </a:lnTo>
                <a:lnTo>
                  <a:pt x="1243366" y="954591"/>
                </a:lnTo>
                <a:lnTo>
                  <a:pt x="1243366" y="958834"/>
                </a:lnTo>
                <a:lnTo>
                  <a:pt x="1243366" y="963076"/>
                </a:lnTo>
                <a:lnTo>
                  <a:pt x="1243366" y="958834"/>
                </a:lnTo>
                <a:lnTo>
                  <a:pt x="1243366" y="963076"/>
                </a:lnTo>
                <a:lnTo>
                  <a:pt x="1243366" y="958834"/>
                </a:lnTo>
                <a:lnTo>
                  <a:pt x="1247610" y="958834"/>
                </a:lnTo>
                <a:lnTo>
                  <a:pt x="1247610" y="954591"/>
                </a:lnTo>
                <a:lnTo>
                  <a:pt x="1247610" y="950349"/>
                </a:lnTo>
                <a:lnTo>
                  <a:pt x="1247610" y="946106"/>
                </a:lnTo>
                <a:lnTo>
                  <a:pt x="1247610" y="950349"/>
                </a:lnTo>
                <a:lnTo>
                  <a:pt x="1247610" y="946106"/>
                </a:lnTo>
                <a:lnTo>
                  <a:pt x="1247610" y="950349"/>
                </a:lnTo>
                <a:lnTo>
                  <a:pt x="1247610" y="954591"/>
                </a:lnTo>
                <a:lnTo>
                  <a:pt x="1247610" y="950349"/>
                </a:lnTo>
                <a:lnTo>
                  <a:pt x="1247610" y="954591"/>
                </a:lnTo>
                <a:lnTo>
                  <a:pt x="1247610" y="958834"/>
                </a:lnTo>
                <a:lnTo>
                  <a:pt x="1247610" y="954591"/>
                </a:lnTo>
                <a:lnTo>
                  <a:pt x="1247610" y="958834"/>
                </a:lnTo>
                <a:lnTo>
                  <a:pt x="1247610" y="954591"/>
                </a:lnTo>
                <a:lnTo>
                  <a:pt x="1247610" y="958834"/>
                </a:lnTo>
                <a:lnTo>
                  <a:pt x="1251853" y="958834"/>
                </a:lnTo>
                <a:lnTo>
                  <a:pt x="1251853" y="954591"/>
                </a:lnTo>
                <a:lnTo>
                  <a:pt x="1251853" y="950349"/>
                </a:lnTo>
                <a:lnTo>
                  <a:pt x="1251853" y="954591"/>
                </a:lnTo>
                <a:lnTo>
                  <a:pt x="1251853" y="958834"/>
                </a:lnTo>
                <a:lnTo>
                  <a:pt x="1251853" y="954591"/>
                </a:lnTo>
                <a:lnTo>
                  <a:pt x="1251853" y="950349"/>
                </a:lnTo>
                <a:lnTo>
                  <a:pt x="1251853" y="946106"/>
                </a:lnTo>
                <a:lnTo>
                  <a:pt x="1251853" y="941863"/>
                </a:lnTo>
                <a:lnTo>
                  <a:pt x="1251853" y="946106"/>
                </a:lnTo>
                <a:lnTo>
                  <a:pt x="1251853" y="941863"/>
                </a:lnTo>
                <a:lnTo>
                  <a:pt x="1256097" y="941863"/>
                </a:lnTo>
                <a:lnTo>
                  <a:pt x="1256097" y="937621"/>
                </a:lnTo>
                <a:lnTo>
                  <a:pt x="1256097" y="933378"/>
                </a:lnTo>
                <a:lnTo>
                  <a:pt x="1256097" y="937621"/>
                </a:lnTo>
                <a:lnTo>
                  <a:pt x="1256097" y="941863"/>
                </a:lnTo>
                <a:lnTo>
                  <a:pt x="1256097" y="937621"/>
                </a:lnTo>
                <a:lnTo>
                  <a:pt x="1256097" y="933378"/>
                </a:lnTo>
                <a:lnTo>
                  <a:pt x="1256097" y="929135"/>
                </a:lnTo>
                <a:lnTo>
                  <a:pt x="1256097" y="933378"/>
                </a:lnTo>
                <a:lnTo>
                  <a:pt x="1260341" y="933378"/>
                </a:lnTo>
                <a:lnTo>
                  <a:pt x="1260341" y="946106"/>
                </a:lnTo>
                <a:lnTo>
                  <a:pt x="1260341" y="937621"/>
                </a:lnTo>
                <a:lnTo>
                  <a:pt x="1260341" y="950349"/>
                </a:lnTo>
                <a:lnTo>
                  <a:pt x="1260341" y="946106"/>
                </a:lnTo>
                <a:lnTo>
                  <a:pt x="1260341" y="941863"/>
                </a:lnTo>
                <a:lnTo>
                  <a:pt x="1260341" y="946106"/>
                </a:lnTo>
                <a:lnTo>
                  <a:pt x="1264584" y="946106"/>
                </a:lnTo>
                <a:lnTo>
                  <a:pt x="1264584" y="941863"/>
                </a:lnTo>
                <a:lnTo>
                  <a:pt x="1264584" y="946106"/>
                </a:lnTo>
                <a:lnTo>
                  <a:pt x="1264584" y="950349"/>
                </a:lnTo>
                <a:lnTo>
                  <a:pt x="1264584" y="954591"/>
                </a:lnTo>
                <a:lnTo>
                  <a:pt x="1264584" y="950349"/>
                </a:lnTo>
                <a:lnTo>
                  <a:pt x="1264584" y="946106"/>
                </a:lnTo>
                <a:lnTo>
                  <a:pt x="1264584" y="950349"/>
                </a:lnTo>
                <a:lnTo>
                  <a:pt x="1264584" y="954591"/>
                </a:lnTo>
                <a:lnTo>
                  <a:pt x="1264584" y="958834"/>
                </a:lnTo>
                <a:lnTo>
                  <a:pt x="1264584" y="954591"/>
                </a:lnTo>
                <a:lnTo>
                  <a:pt x="1264584" y="950349"/>
                </a:lnTo>
                <a:lnTo>
                  <a:pt x="1264584" y="946106"/>
                </a:lnTo>
                <a:lnTo>
                  <a:pt x="1264584" y="950349"/>
                </a:lnTo>
                <a:lnTo>
                  <a:pt x="1264584" y="954591"/>
                </a:lnTo>
                <a:lnTo>
                  <a:pt x="1264584" y="958834"/>
                </a:lnTo>
                <a:lnTo>
                  <a:pt x="1264584" y="954591"/>
                </a:lnTo>
                <a:lnTo>
                  <a:pt x="1264584" y="958834"/>
                </a:lnTo>
                <a:lnTo>
                  <a:pt x="1264584" y="954591"/>
                </a:lnTo>
                <a:lnTo>
                  <a:pt x="1264584" y="950349"/>
                </a:lnTo>
                <a:lnTo>
                  <a:pt x="1268828" y="950349"/>
                </a:lnTo>
                <a:lnTo>
                  <a:pt x="1268828" y="971562"/>
                </a:lnTo>
                <a:lnTo>
                  <a:pt x="1268828" y="967319"/>
                </a:lnTo>
                <a:lnTo>
                  <a:pt x="1268828" y="958834"/>
                </a:lnTo>
                <a:lnTo>
                  <a:pt x="1268828" y="963076"/>
                </a:lnTo>
                <a:lnTo>
                  <a:pt x="1268828" y="967319"/>
                </a:lnTo>
                <a:lnTo>
                  <a:pt x="1268828" y="971562"/>
                </a:lnTo>
                <a:lnTo>
                  <a:pt x="1268828" y="967319"/>
                </a:lnTo>
                <a:lnTo>
                  <a:pt x="1268828" y="958834"/>
                </a:lnTo>
                <a:lnTo>
                  <a:pt x="1268828" y="963076"/>
                </a:lnTo>
                <a:lnTo>
                  <a:pt x="1268828" y="958834"/>
                </a:lnTo>
                <a:lnTo>
                  <a:pt x="1268828" y="971562"/>
                </a:lnTo>
                <a:lnTo>
                  <a:pt x="1268828" y="967319"/>
                </a:lnTo>
                <a:lnTo>
                  <a:pt x="1268828" y="971562"/>
                </a:lnTo>
                <a:lnTo>
                  <a:pt x="1268828" y="967319"/>
                </a:lnTo>
                <a:lnTo>
                  <a:pt x="1273071" y="967319"/>
                </a:lnTo>
                <a:lnTo>
                  <a:pt x="1273071" y="971562"/>
                </a:lnTo>
                <a:lnTo>
                  <a:pt x="1273071" y="975804"/>
                </a:lnTo>
                <a:lnTo>
                  <a:pt x="1273071" y="971562"/>
                </a:lnTo>
                <a:lnTo>
                  <a:pt x="1273071" y="963076"/>
                </a:lnTo>
                <a:lnTo>
                  <a:pt x="1273071" y="967319"/>
                </a:lnTo>
                <a:lnTo>
                  <a:pt x="1273071" y="954591"/>
                </a:lnTo>
                <a:lnTo>
                  <a:pt x="1273071" y="958834"/>
                </a:lnTo>
                <a:lnTo>
                  <a:pt x="1273071" y="963076"/>
                </a:lnTo>
                <a:lnTo>
                  <a:pt x="1273071" y="967319"/>
                </a:lnTo>
                <a:lnTo>
                  <a:pt x="1273071" y="971562"/>
                </a:lnTo>
                <a:lnTo>
                  <a:pt x="1273071" y="975804"/>
                </a:lnTo>
                <a:lnTo>
                  <a:pt x="1273071" y="971562"/>
                </a:lnTo>
                <a:lnTo>
                  <a:pt x="1277315" y="971562"/>
                </a:lnTo>
                <a:lnTo>
                  <a:pt x="1277315" y="967319"/>
                </a:lnTo>
                <a:lnTo>
                  <a:pt x="1277315" y="963076"/>
                </a:lnTo>
                <a:lnTo>
                  <a:pt x="1277315" y="967319"/>
                </a:lnTo>
                <a:lnTo>
                  <a:pt x="1277315" y="971562"/>
                </a:lnTo>
                <a:lnTo>
                  <a:pt x="1277315" y="967319"/>
                </a:lnTo>
                <a:lnTo>
                  <a:pt x="1277315" y="954591"/>
                </a:lnTo>
                <a:lnTo>
                  <a:pt x="1277315" y="958834"/>
                </a:lnTo>
                <a:lnTo>
                  <a:pt x="1277315" y="954591"/>
                </a:lnTo>
                <a:lnTo>
                  <a:pt x="1277315" y="958834"/>
                </a:lnTo>
                <a:lnTo>
                  <a:pt x="1277315" y="950349"/>
                </a:lnTo>
                <a:lnTo>
                  <a:pt x="1277315" y="954591"/>
                </a:lnTo>
                <a:lnTo>
                  <a:pt x="1281559" y="954591"/>
                </a:lnTo>
                <a:lnTo>
                  <a:pt x="1281559" y="950349"/>
                </a:lnTo>
                <a:lnTo>
                  <a:pt x="1281559" y="954591"/>
                </a:lnTo>
                <a:lnTo>
                  <a:pt x="1281559" y="958834"/>
                </a:lnTo>
                <a:lnTo>
                  <a:pt x="1281559" y="967319"/>
                </a:lnTo>
                <a:lnTo>
                  <a:pt x="1281559" y="958834"/>
                </a:lnTo>
                <a:lnTo>
                  <a:pt x="1281559" y="971562"/>
                </a:lnTo>
                <a:lnTo>
                  <a:pt x="1281559" y="967319"/>
                </a:lnTo>
                <a:lnTo>
                  <a:pt x="1281559" y="988532"/>
                </a:lnTo>
                <a:lnTo>
                  <a:pt x="1281559" y="984290"/>
                </a:lnTo>
                <a:lnTo>
                  <a:pt x="1281559" y="997017"/>
                </a:lnTo>
                <a:lnTo>
                  <a:pt x="1281559" y="992775"/>
                </a:lnTo>
                <a:lnTo>
                  <a:pt x="1281559" y="988532"/>
                </a:lnTo>
                <a:lnTo>
                  <a:pt x="1281559" y="984290"/>
                </a:lnTo>
                <a:lnTo>
                  <a:pt x="1281559" y="988532"/>
                </a:lnTo>
                <a:lnTo>
                  <a:pt x="1281559" y="992775"/>
                </a:lnTo>
                <a:lnTo>
                  <a:pt x="1285802" y="997017"/>
                </a:lnTo>
                <a:lnTo>
                  <a:pt x="1285802" y="992775"/>
                </a:lnTo>
                <a:lnTo>
                  <a:pt x="1285802" y="997017"/>
                </a:lnTo>
                <a:lnTo>
                  <a:pt x="1285802" y="988532"/>
                </a:lnTo>
                <a:lnTo>
                  <a:pt x="1285802" y="984290"/>
                </a:lnTo>
                <a:lnTo>
                  <a:pt x="1285802" y="980047"/>
                </a:lnTo>
                <a:lnTo>
                  <a:pt x="1285802" y="984290"/>
                </a:lnTo>
                <a:lnTo>
                  <a:pt x="1285802" y="988532"/>
                </a:lnTo>
                <a:lnTo>
                  <a:pt x="1285802" y="992775"/>
                </a:lnTo>
                <a:lnTo>
                  <a:pt x="1285802" y="997017"/>
                </a:lnTo>
                <a:lnTo>
                  <a:pt x="1285802" y="992775"/>
                </a:lnTo>
                <a:lnTo>
                  <a:pt x="1285802" y="984290"/>
                </a:lnTo>
                <a:lnTo>
                  <a:pt x="1285802" y="988532"/>
                </a:lnTo>
                <a:lnTo>
                  <a:pt x="1285802" y="984290"/>
                </a:lnTo>
                <a:lnTo>
                  <a:pt x="1285802" y="988532"/>
                </a:lnTo>
                <a:lnTo>
                  <a:pt x="1285802" y="984290"/>
                </a:lnTo>
                <a:lnTo>
                  <a:pt x="1285802" y="997017"/>
                </a:lnTo>
                <a:lnTo>
                  <a:pt x="1290046" y="997017"/>
                </a:lnTo>
                <a:lnTo>
                  <a:pt x="1290046" y="1001260"/>
                </a:lnTo>
                <a:lnTo>
                  <a:pt x="1290046" y="997017"/>
                </a:lnTo>
                <a:lnTo>
                  <a:pt x="1290046" y="992775"/>
                </a:lnTo>
                <a:lnTo>
                  <a:pt x="1290046" y="988532"/>
                </a:lnTo>
                <a:lnTo>
                  <a:pt x="1290046" y="984290"/>
                </a:lnTo>
                <a:lnTo>
                  <a:pt x="1290046" y="980047"/>
                </a:lnTo>
                <a:lnTo>
                  <a:pt x="1290046" y="984290"/>
                </a:lnTo>
                <a:lnTo>
                  <a:pt x="1290046" y="992775"/>
                </a:lnTo>
                <a:lnTo>
                  <a:pt x="1290046" y="997017"/>
                </a:lnTo>
                <a:lnTo>
                  <a:pt x="1290046" y="992775"/>
                </a:lnTo>
                <a:lnTo>
                  <a:pt x="1294289" y="992775"/>
                </a:lnTo>
                <a:lnTo>
                  <a:pt x="1294289" y="997017"/>
                </a:lnTo>
                <a:lnTo>
                  <a:pt x="1294289" y="992775"/>
                </a:lnTo>
                <a:lnTo>
                  <a:pt x="1294289" y="997017"/>
                </a:lnTo>
                <a:lnTo>
                  <a:pt x="1294289" y="1005503"/>
                </a:lnTo>
                <a:lnTo>
                  <a:pt x="1294289" y="997017"/>
                </a:lnTo>
                <a:lnTo>
                  <a:pt x="1294289" y="1001260"/>
                </a:lnTo>
                <a:lnTo>
                  <a:pt x="1294289" y="997017"/>
                </a:lnTo>
                <a:lnTo>
                  <a:pt x="1294289" y="1013988"/>
                </a:lnTo>
                <a:lnTo>
                  <a:pt x="1294289" y="1009745"/>
                </a:lnTo>
                <a:lnTo>
                  <a:pt x="1298533" y="1009745"/>
                </a:lnTo>
                <a:lnTo>
                  <a:pt x="1298533" y="1013988"/>
                </a:lnTo>
                <a:lnTo>
                  <a:pt x="1298533" y="997017"/>
                </a:lnTo>
                <a:lnTo>
                  <a:pt x="1298533" y="1001260"/>
                </a:lnTo>
                <a:lnTo>
                  <a:pt x="1298533" y="1009745"/>
                </a:lnTo>
                <a:lnTo>
                  <a:pt x="1298533" y="1005503"/>
                </a:lnTo>
                <a:lnTo>
                  <a:pt x="1298533" y="1035201"/>
                </a:lnTo>
                <a:lnTo>
                  <a:pt x="1298533" y="1022473"/>
                </a:lnTo>
                <a:lnTo>
                  <a:pt x="1298533" y="1026716"/>
                </a:lnTo>
                <a:lnTo>
                  <a:pt x="1298533" y="1022473"/>
                </a:lnTo>
                <a:lnTo>
                  <a:pt x="1302776" y="1018231"/>
                </a:lnTo>
                <a:lnTo>
                  <a:pt x="1302776" y="1039444"/>
                </a:lnTo>
                <a:lnTo>
                  <a:pt x="1302776" y="1026716"/>
                </a:lnTo>
                <a:lnTo>
                  <a:pt x="1302776" y="1069142"/>
                </a:lnTo>
                <a:lnTo>
                  <a:pt x="1302776" y="1060657"/>
                </a:lnTo>
                <a:lnTo>
                  <a:pt x="1302776" y="1073385"/>
                </a:lnTo>
                <a:lnTo>
                  <a:pt x="1302776" y="1060657"/>
                </a:lnTo>
                <a:lnTo>
                  <a:pt x="1302776" y="1086113"/>
                </a:lnTo>
                <a:lnTo>
                  <a:pt x="1307020" y="1081870"/>
                </a:lnTo>
                <a:lnTo>
                  <a:pt x="1307020" y="1064900"/>
                </a:lnTo>
                <a:lnTo>
                  <a:pt x="1307020" y="1098841"/>
                </a:lnTo>
                <a:lnTo>
                  <a:pt x="1307020" y="1086113"/>
                </a:lnTo>
                <a:lnTo>
                  <a:pt x="1307020" y="1056414"/>
                </a:lnTo>
                <a:lnTo>
                  <a:pt x="1307020" y="1064900"/>
                </a:lnTo>
                <a:lnTo>
                  <a:pt x="1307020" y="1056414"/>
                </a:lnTo>
                <a:lnTo>
                  <a:pt x="1307020" y="1069142"/>
                </a:lnTo>
                <a:lnTo>
                  <a:pt x="1307020" y="1052172"/>
                </a:lnTo>
                <a:lnTo>
                  <a:pt x="1307020" y="1056414"/>
                </a:lnTo>
                <a:lnTo>
                  <a:pt x="1307020" y="1047929"/>
                </a:lnTo>
                <a:lnTo>
                  <a:pt x="1307020" y="1052172"/>
                </a:lnTo>
                <a:lnTo>
                  <a:pt x="1307020" y="1047929"/>
                </a:lnTo>
                <a:lnTo>
                  <a:pt x="1307020" y="1052172"/>
                </a:lnTo>
                <a:lnTo>
                  <a:pt x="1311263" y="1047929"/>
                </a:lnTo>
                <a:lnTo>
                  <a:pt x="1311263" y="1073385"/>
                </a:lnTo>
                <a:lnTo>
                  <a:pt x="1311263" y="1069142"/>
                </a:lnTo>
                <a:lnTo>
                  <a:pt x="1311263" y="1086113"/>
                </a:lnTo>
                <a:lnTo>
                  <a:pt x="1311263" y="1081870"/>
                </a:lnTo>
                <a:lnTo>
                  <a:pt x="1311263" y="1077627"/>
                </a:lnTo>
                <a:lnTo>
                  <a:pt x="1311263" y="1081870"/>
                </a:lnTo>
                <a:lnTo>
                  <a:pt x="1311263" y="1073385"/>
                </a:lnTo>
                <a:lnTo>
                  <a:pt x="1311263" y="1081870"/>
                </a:lnTo>
                <a:lnTo>
                  <a:pt x="1311263" y="1064900"/>
                </a:lnTo>
                <a:lnTo>
                  <a:pt x="1315507" y="1064900"/>
                </a:lnTo>
                <a:lnTo>
                  <a:pt x="1315507" y="1069142"/>
                </a:lnTo>
                <a:lnTo>
                  <a:pt x="1315507" y="1064900"/>
                </a:lnTo>
                <a:lnTo>
                  <a:pt x="1315507" y="1056414"/>
                </a:lnTo>
                <a:lnTo>
                  <a:pt x="1315507" y="1060657"/>
                </a:lnTo>
                <a:lnTo>
                  <a:pt x="1315507" y="1064900"/>
                </a:lnTo>
                <a:lnTo>
                  <a:pt x="1315507" y="1060657"/>
                </a:lnTo>
                <a:lnTo>
                  <a:pt x="1315507" y="1043686"/>
                </a:lnTo>
                <a:lnTo>
                  <a:pt x="1315507" y="1047929"/>
                </a:lnTo>
                <a:lnTo>
                  <a:pt x="1315507" y="1035201"/>
                </a:lnTo>
                <a:lnTo>
                  <a:pt x="1315507" y="1039444"/>
                </a:lnTo>
                <a:lnTo>
                  <a:pt x="1315507" y="1026716"/>
                </a:lnTo>
                <a:lnTo>
                  <a:pt x="1315507" y="1030959"/>
                </a:lnTo>
                <a:lnTo>
                  <a:pt x="1315507" y="1035201"/>
                </a:lnTo>
                <a:lnTo>
                  <a:pt x="1315507" y="1030959"/>
                </a:lnTo>
                <a:lnTo>
                  <a:pt x="1315507" y="1026716"/>
                </a:lnTo>
                <a:lnTo>
                  <a:pt x="1319751" y="1022473"/>
                </a:lnTo>
                <a:lnTo>
                  <a:pt x="1319751" y="1026716"/>
                </a:lnTo>
                <a:lnTo>
                  <a:pt x="1319751" y="1018231"/>
                </a:lnTo>
                <a:lnTo>
                  <a:pt x="1319751" y="1022473"/>
                </a:lnTo>
                <a:lnTo>
                  <a:pt x="1319751" y="1013988"/>
                </a:lnTo>
                <a:lnTo>
                  <a:pt x="1319751" y="1018231"/>
                </a:lnTo>
                <a:lnTo>
                  <a:pt x="1319751" y="1022473"/>
                </a:lnTo>
                <a:lnTo>
                  <a:pt x="1319751" y="1030959"/>
                </a:lnTo>
                <a:lnTo>
                  <a:pt x="1319751" y="1026716"/>
                </a:lnTo>
                <a:lnTo>
                  <a:pt x="1319751" y="1022473"/>
                </a:lnTo>
                <a:lnTo>
                  <a:pt x="1319751" y="1026716"/>
                </a:lnTo>
                <a:lnTo>
                  <a:pt x="1319751" y="1030959"/>
                </a:lnTo>
                <a:lnTo>
                  <a:pt x="1319751" y="1026716"/>
                </a:lnTo>
                <a:lnTo>
                  <a:pt x="1319751" y="1022473"/>
                </a:lnTo>
                <a:lnTo>
                  <a:pt x="1319751" y="1018231"/>
                </a:lnTo>
                <a:lnTo>
                  <a:pt x="1319751" y="1013988"/>
                </a:lnTo>
                <a:lnTo>
                  <a:pt x="1323994" y="1013988"/>
                </a:lnTo>
                <a:lnTo>
                  <a:pt x="1323994" y="1018231"/>
                </a:lnTo>
                <a:lnTo>
                  <a:pt x="1323994" y="1005503"/>
                </a:lnTo>
                <a:lnTo>
                  <a:pt x="1323994" y="1009745"/>
                </a:lnTo>
                <a:lnTo>
                  <a:pt x="1323994" y="997017"/>
                </a:lnTo>
                <a:lnTo>
                  <a:pt x="1323994" y="1001260"/>
                </a:lnTo>
                <a:lnTo>
                  <a:pt x="1323994" y="1005503"/>
                </a:lnTo>
                <a:lnTo>
                  <a:pt x="1323994" y="1001260"/>
                </a:lnTo>
                <a:lnTo>
                  <a:pt x="1323994" y="1005503"/>
                </a:lnTo>
                <a:lnTo>
                  <a:pt x="1323994" y="997017"/>
                </a:lnTo>
                <a:lnTo>
                  <a:pt x="1323994" y="1001260"/>
                </a:lnTo>
                <a:lnTo>
                  <a:pt x="1323994" y="1005503"/>
                </a:lnTo>
                <a:lnTo>
                  <a:pt x="1323994" y="1001260"/>
                </a:lnTo>
                <a:lnTo>
                  <a:pt x="1323994" y="997017"/>
                </a:lnTo>
                <a:lnTo>
                  <a:pt x="1328238" y="997017"/>
                </a:lnTo>
                <a:lnTo>
                  <a:pt x="1328238" y="992775"/>
                </a:lnTo>
                <a:lnTo>
                  <a:pt x="1328238" y="988532"/>
                </a:lnTo>
                <a:lnTo>
                  <a:pt x="1328238" y="992775"/>
                </a:lnTo>
                <a:lnTo>
                  <a:pt x="1328238" y="988532"/>
                </a:lnTo>
                <a:lnTo>
                  <a:pt x="1328238" y="992775"/>
                </a:lnTo>
                <a:lnTo>
                  <a:pt x="1328238" y="1009745"/>
                </a:lnTo>
                <a:lnTo>
                  <a:pt x="1328238" y="1005503"/>
                </a:lnTo>
                <a:lnTo>
                  <a:pt x="1328238" y="1018231"/>
                </a:lnTo>
                <a:lnTo>
                  <a:pt x="1332481" y="1013988"/>
                </a:lnTo>
                <a:lnTo>
                  <a:pt x="1332481" y="1022473"/>
                </a:lnTo>
                <a:lnTo>
                  <a:pt x="1332481" y="1018231"/>
                </a:lnTo>
                <a:lnTo>
                  <a:pt x="1332481" y="1022473"/>
                </a:lnTo>
                <a:lnTo>
                  <a:pt x="1332481" y="1013988"/>
                </a:lnTo>
                <a:lnTo>
                  <a:pt x="1332481" y="1018231"/>
                </a:lnTo>
                <a:lnTo>
                  <a:pt x="1332481" y="1013988"/>
                </a:lnTo>
                <a:lnTo>
                  <a:pt x="1332481" y="1018231"/>
                </a:lnTo>
                <a:lnTo>
                  <a:pt x="1332481" y="1013988"/>
                </a:lnTo>
                <a:lnTo>
                  <a:pt x="1332481" y="1026716"/>
                </a:lnTo>
                <a:lnTo>
                  <a:pt x="1332481" y="1022473"/>
                </a:lnTo>
                <a:lnTo>
                  <a:pt x="1332481" y="1013988"/>
                </a:lnTo>
                <a:lnTo>
                  <a:pt x="1332481" y="1018231"/>
                </a:lnTo>
                <a:lnTo>
                  <a:pt x="1332481" y="1013988"/>
                </a:lnTo>
                <a:lnTo>
                  <a:pt x="1332481" y="1026716"/>
                </a:lnTo>
                <a:lnTo>
                  <a:pt x="1332481" y="1022473"/>
                </a:lnTo>
                <a:lnTo>
                  <a:pt x="1332481" y="1013988"/>
                </a:lnTo>
                <a:lnTo>
                  <a:pt x="1332481" y="1009745"/>
                </a:lnTo>
                <a:lnTo>
                  <a:pt x="1336725" y="1009745"/>
                </a:lnTo>
                <a:lnTo>
                  <a:pt x="1336725" y="1005503"/>
                </a:lnTo>
                <a:lnTo>
                  <a:pt x="1336725" y="1001260"/>
                </a:lnTo>
                <a:lnTo>
                  <a:pt x="1336725" y="1005503"/>
                </a:lnTo>
                <a:lnTo>
                  <a:pt x="1336725" y="1001260"/>
                </a:lnTo>
                <a:lnTo>
                  <a:pt x="1336725" y="1005503"/>
                </a:lnTo>
                <a:lnTo>
                  <a:pt x="1336725" y="1009745"/>
                </a:lnTo>
                <a:lnTo>
                  <a:pt x="1336725" y="1005503"/>
                </a:lnTo>
                <a:lnTo>
                  <a:pt x="1336725" y="1001260"/>
                </a:lnTo>
                <a:lnTo>
                  <a:pt x="1336725" y="1005503"/>
                </a:lnTo>
                <a:lnTo>
                  <a:pt x="1336725" y="1001260"/>
                </a:lnTo>
                <a:lnTo>
                  <a:pt x="1336725" y="1005503"/>
                </a:lnTo>
                <a:lnTo>
                  <a:pt x="1336725" y="1009745"/>
                </a:lnTo>
                <a:lnTo>
                  <a:pt x="1340969" y="1009745"/>
                </a:lnTo>
                <a:lnTo>
                  <a:pt x="1340969" y="1013988"/>
                </a:lnTo>
                <a:lnTo>
                  <a:pt x="1340969" y="1009745"/>
                </a:lnTo>
                <a:lnTo>
                  <a:pt x="1340969" y="1005503"/>
                </a:lnTo>
                <a:lnTo>
                  <a:pt x="1340969" y="1009745"/>
                </a:lnTo>
                <a:lnTo>
                  <a:pt x="1340969" y="1005503"/>
                </a:lnTo>
                <a:lnTo>
                  <a:pt x="1340969" y="1001260"/>
                </a:lnTo>
                <a:lnTo>
                  <a:pt x="1340969" y="1005503"/>
                </a:lnTo>
                <a:lnTo>
                  <a:pt x="1340969" y="980047"/>
                </a:lnTo>
                <a:lnTo>
                  <a:pt x="1340969" y="984290"/>
                </a:lnTo>
                <a:lnTo>
                  <a:pt x="1340969" y="980047"/>
                </a:lnTo>
                <a:lnTo>
                  <a:pt x="1345212" y="980047"/>
                </a:lnTo>
                <a:lnTo>
                  <a:pt x="1345212" y="975804"/>
                </a:lnTo>
                <a:lnTo>
                  <a:pt x="1345212" y="971562"/>
                </a:lnTo>
                <a:lnTo>
                  <a:pt x="1345212" y="975804"/>
                </a:lnTo>
                <a:lnTo>
                  <a:pt x="1345212" y="980047"/>
                </a:lnTo>
                <a:lnTo>
                  <a:pt x="1345212" y="975804"/>
                </a:lnTo>
                <a:lnTo>
                  <a:pt x="1345212" y="980047"/>
                </a:lnTo>
                <a:lnTo>
                  <a:pt x="1345212" y="975804"/>
                </a:lnTo>
                <a:lnTo>
                  <a:pt x="1345212" y="971562"/>
                </a:lnTo>
                <a:lnTo>
                  <a:pt x="1345212" y="975804"/>
                </a:lnTo>
                <a:lnTo>
                  <a:pt x="1345212" y="980047"/>
                </a:lnTo>
                <a:lnTo>
                  <a:pt x="1345212" y="975804"/>
                </a:lnTo>
                <a:lnTo>
                  <a:pt x="1345212" y="980047"/>
                </a:lnTo>
                <a:lnTo>
                  <a:pt x="1345212" y="975804"/>
                </a:lnTo>
                <a:lnTo>
                  <a:pt x="1345212" y="971562"/>
                </a:lnTo>
                <a:lnTo>
                  <a:pt x="1345212" y="975804"/>
                </a:lnTo>
                <a:lnTo>
                  <a:pt x="1345212" y="980047"/>
                </a:lnTo>
                <a:lnTo>
                  <a:pt x="1345212" y="975804"/>
                </a:lnTo>
                <a:lnTo>
                  <a:pt x="1345212" y="971562"/>
                </a:lnTo>
                <a:lnTo>
                  <a:pt x="1349456" y="967319"/>
                </a:lnTo>
                <a:lnTo>
                  <a:pt x="1349456" y="971562"/>
                </a:lnTo>
                <a:lnTo>
                  <a:pt x="1349456" y="967319"/>
                </a:lnTo>
                <a:lnTo>
                  <a:pt x="1349456" y="971562"/>
                </a:lnTo>
                <a:lnTo>
                  <a:pt x="1349456" y="975804"/>
                </a:lnTo>
                <a:lnTo>
                  <a:pt x="1349456" y="971562"/>
                </a:lnTo>
                <a:lnTo>
                  <a:pt x="1349456" y="967319"/>
                </a:lnTo>
                <a:lnTo>
                  <a:pt x="1349456" y="971562"/>
                </a:lnTo>
                <a:lnTo>
                  <a:pt x="1349456" y="975804"/>
                </a:lnTo>
                <a:lnTo>
                  <a:pt x="1349456" y="971562"/>
                </a:lnTo>
                <a:lnTo>
                  <a:pt x="1349456" y="975804"/>
                </a:lnTo>
                <a:lnTo>
                  <a:pt x="1353699" y="975804"/>
                </a:lnTo>
                <a:lnTo>
                  <a:pt x="1353699" y="971562"/>
                </a:lnTo>
                <a:lnTo>
                  <a:pt x="1353699" y="975804"/>
                </a:lnTo>
                <a:lnTo>
                  <a:pt x="1353699" y="980047"/>
                </a:lnTo>
                <a:lnTo>
                  <a:pt x="1353699" y="975804"/>
                </a:lnTo>
                <a:lnTo>
                  <a:pt x="1353699" y="980047"/>
                </a:lnTo>
                <a:lnTo>
                  <a:pt x="1353699" y="975804"/>
                </a:lnTo>
                <a:lnTo>
                  <a:pt x="1353699" y="971562"/>
                </a:lnTo>
                <a:lnTo>
                  <a:pt x="1353699" y="975804"/>
                </a:lnTo>
                <a:lnTo>
                  <a:pt x="1353699" y="967319"/>
                </a:lnTo>
                <a:lnTo>
                  <a:pt x="1353699" y="971562"/>
                </a:lnTo>
                <a:lnTo>
                  <a:pt x="1353699" y="963076"/>
                </a:lnTo>
                <a:lnTo>
                  <a:pt x="1357943" y="963076"/>
                </a:lnTo>
                <a:lnTo>
                  <a:pt x="1357943" y="971562"/>
                </a:lnTo>
                <a:lnTo>
                  <a:pt x="1357943" y="967319"/>
                </a:lnTo>
                <a:lnTo>
                  <a:pt x="1357943" y="971562"/>
                </a:lnTo>
                <a:lnTo>
                  <a:pt x="1357943" y="967319"/>
                </a:lnTo>
                <a:lnTo>
                  <a:pt x="1357943" y="975804"/>
                </a:lnTo>
                <a:lnTo>
                  <a:pt x="1357943" y="971562"/>
                </a:lnTo>
                <a:lnTo>
                  <a:pt x="1357943" y="975804"/>
                </a:lnTo>
                <a:lnTo>
                  <a:pt x="1357943" y="971562"/>
                </a:lnTo>
                <a:lnTo>
                  <a:pt x="1357943" y="967319"/>
                </a:lnTo>
                <a:lnTo>
                  <a:pt x="1362186" y="963076"/>
                </a:lnTo>
                <a:lnTo>
                  <a:pt x="1362186" y="967319"/>
                </a:lnTo>
                <a:lnTo>
                  <a:pt x="1362186" y="963076"/>
                </a:lnTo>
                <a:lnTo>
                  <a:pt x="1362186" y="958834"/>
                </a:lnTo>
                <a:lnTo>
                  <a:pt x="1362186" y="963076"/>
                </a:lnTo>
                <a:lnTo>
                  <a:pt x="1362186" y="971562"/>
                </a:lnTo>
                <a:lnTo>
                  <a:pt x="1362186" y="967319"/>
                </a:lnTo>
                <a:lnTo>
                  <a:pt x="1362186" y="975804"/>
                </a:lnTo>
                <a:lnTo>
                  <a:pt x="1362186" y="971562"/>
                </a:lnTo>
                <a:lnTo>
                  <a:pt x="1362186" y="975804"/>
                </a:lnTo>
                <a:lnTo>
                  <a:pt x="1362186" y="971562"/>
                </a:lnTo>
                <a:lnTo>
                  <a:pt x="1362186" y="975804"/>
                </a:lnTo>
                <a:lnTo>
                  <a:pt x="1362186" y="971562"/>
                </a:lnTo>
                <a:lnTo>
                  <a:pt x="1366430" y="971562"/>
                </a:lnTo>
                <a:lnTo>
                  <a:pt x="1366430" y="975804"/>
                </a:lnTo>
                <a:lnTo>
                  <a:pt x="1366430" y="980047"/>
                </a:lnTo>
                <a:lnTo>
                  <a:pt x="1366430" y="975804"/>
                </a:lnTo>
                <a:lnTo>
                  <a:pt x="1366430" y="971562"/>
                </a:lnTo>
                <a:lnTo>
                  <a:pt x="1366430" y="967319"/>
                </a:lnTo>
                <a:lnTo>
                  <a:pt x="1366430" y="963076"/>
                </a:lnTo>
                <a:lnTo>
                  <a:pt x="1366430" y="967319"/>
                </a:lnTo>
                <a:lnTo>
                  <a:pt x="1370674" y="963076"/>
                </a:lnTo>
                <a:lnTo>
                  <a:pt x="1370674" y="958834"/>
                </a:lnTo>
                <a:lnTo>
                  <a:pt x="1370674" y="963076"/>
                </a:lnTo>
                <a:lnTo>
                  <a:pt x="1370674" y="958834"/>
                </a:lnTo>
                <a:lnTo>
                  <a:pt x="1370674" y="963076"/>
                </a:lnTo>
                <a:lnTo>
                  <a:pt x="1370674" y="967319"/>
                </a:lnTo>
                <a:lnTo>
                  <a:pt x="1370674" y="963076"/>
                </a:lnTo>
                <a:lnTo>
                  <a:pt x="1370674" y="971562"/>
                </a:lnTo>
                <a:lnTo>
                  <a:pt x="1370674" y="967319"/>
                </a:lnTo>
                <a:lnTo>
                  <a:pt x="1370674" y="975804"/>
                </a:lnTo>
                <a:lnTo>
                  <a:pt x="1374917" y="975804"/>
                </a:lnTo>
                <a:lnTo>
                  <a:pt x="1374917" y="980047"/>
                </a:lnTo>
                <a:lnTo>
                  <a:pt x="1374917" y="975804"/>
                </a:lnTo>
                <a:lnTo>
                  <a:pt x="1374917" y="971562"/>
                </a:lnTo>
                <a:lnTo>
                  <a:pt x="1374917" y="975804"/>
                </a:lnTo>
                <a:lnTo>
                  <a:pt x="1374917" y="980047"/>
                </a:lnTo>
                <a:lnTo>
                  <a:pt x="1374917" y="984290"/>
                </a:lnTo>
                <a:lnTo>
                  <a:pt x="1374917" y="980047"/>
                </a:lnTo>
                <a:lnTo>
                  <a:pt x="1374917" y="975804"/>
                </a:lnTo>
                <a:lnTo>
                  <a:pt x="1379161" y="975804"/>
                </a:lnTo>
                <a:lnTo>
                  <a:pt x="1379161" y="980047"/>
                </a:lnTo>
                <a:lnTo>
                  <a:pt x="1379161" y="984290"/>
                </a:lnTo>
                <a:lnTo>
                  <a:pt x="1379161" y="980047"/>
                </a:lnTo>
                <a:lnTo>
                  <a:pt x="1379161" y="975804"/>
                </a:lnTo>
                <a:lnTo>
                  <a:pt x="1379161" y="980047"/>
                </a:lnTo>
                <a:lnTo>
                  <a:pt x="1379161" y="975804"/>
                </a:lnTo>
                <a:lnTo>
                  <a:pt x="1379161" y="980047"/>
                </a:lnTo>
                <a:lnTo>
                  <a:pt x="1379161" y="984290"/>
                </a:lnTo>
                <a:lnTo>
                  <a:pt x="1379161" y="988532"/>
                </a:lnTo>
                <a:lnTo>
                  <a:pt x="1379161" y="984290"/>
                </a:lnTo>
                <a:lnTo>
                  <a:pt x="1379161" y="980047"/>
                </a:lnTo>
                <a:lnTo>
                  <a:pt x="1379161" y="984290"/>
                </a:lnTo>
                <a:lnTo>
                  <a:pt x="1383404" y="980047"/>
                </a:lnTo>
                <a:lnTo>
                  <a:pt x="1383404" y="975804"/>
                </a:lnTo>
                <a:lnTo>
                  <a:pt x="1383404" y="980047"/>
                </a:lnTo>
                <a:lnTo>
                  <a:pt x="1383404" y="975804"/>
                </a:lnTo>
                <a:lnTo>
                  <a:pt x="1383404" y="980047"/>
                </a:lnTo>
                <a:lnTo>
                  <a:pt x="1383404" y="975804"/>
                </a:lnTo>
                <a:lnTo>
                  <a:pt x="1383404" y="971562"/>
                </a:lnTo>
                <a:lnTo>
                  <a:pt x="1383404" y="975804"/>
                </a:lnTo>
                <a:lnTo>
                  <a:pt x="1383404" y="980047"/>
                </a:lnTo>
                <a:lnTo>
                  <a:pt x="1387648" y="980047"/>
                </a:lnTo>
                <a:lnTo>
                  <a:pt x="1387648" y="984290"/>
                </a:lnTo>
                <a:lnTo>
                  <a:pt x="1387648" y="980047"/>
                </a:lnTo>
                <a:lnTo>
                  <a:pt x="1387648" y="984290"/>
                </a:lnTo>
                <a:lnTo>
                  <a:pt x="1387648" y="980047"/>
                </a:lnTo>
                <a:lnTo>
                  <a:pt x="1387648" y="984290"/>
                </a:lnTo>
                <a:lnTo>
                  <a:pt x="1387648" y="988532"/>
                </a:lnTo>
                <a:lnTo>
                  <a:pt x="1387648" y="984290"/>
                </a:lnTo>
                <a:lnTo>
                  <a:pt x="1387648" y="988532"/>
                </a:lnTo>
                <a:lnTo>
                  <a:pt x="1387648" y="984290"/>
                </a:lnTo>
                <a:lnTo>
                  <a:pt x="1387648" y="988532"/>
                </a:lnTo>
                <a:lnTo>
                  <a:pt x="1387648" y="984290"/>
                </a:lnTo>
                <a:lnTo>
                  <a:pt x="1387648" y="988532"/>
                </a:lnTo>
                <a:lnTo>
                  <a:pt x="1391891" y="988532"/>
                </a:lnTo>
                <a:lnTo>
                  <a:pt x="1391891" y="984290"/>
                </a:lnTo>
                <a:lnTo>
                  <a:pt x="1391891" y="988532"/>
                </a:lnTo>
                <a:lnTo>
                  <a:pt x="1391891" y="992775"/>
                </a:lnTo>
                <a:lnTo>
                  <a:pt x="1391891" y="997017"/>
                </a:lnTo>
                <a:lnTo>
                  <a:pt x="1391891" y="1001260"/>
                </a:lnTo>
                <a:lnTo>
                  <a:pt x="1391891" y="997017"/>
                </a:lnTo>
                <a:lnTo>
                  <a:pt x="1391891" y="1001260"/>
                </a:lnTo>
                <a:lnTo>
                  <a:pt x="1391891" y="997017"/>
                </a:lnTo>
                <a:lnTo>
                  <a:pt x="1391891" y="992775"/>
                </a:lnTo>
                <a:lnTo>
                  <a:pt x="1391891" y="988532"/>
                </a:lnTo>
                <a:lnTo>
                  <a:pt x="1396135" y="984290"/>
                </a:lnTo>
                <a:lnTo>
                  <a:pt x="1396135" y="997017"/>
                </a:lnTo>
                <a:lnTo>
                  <a:pt x="1396135" y="992775"/>
                </a:lnTo>
                <a:lnTo>
                  <a:pt x="1396135" y="997017"/>
                </a:lnTo>
                <a:lnTo>
                  <a:pt x="1396135" y="988532"/>
                </a:lnTo>
                <a:lnTo>
                  <a:pt x="1396135" y="1005503"/>
                </a:lnTo>
                <a:lnTo>
                  <a:pt x="1400379" y="1001260"/>
                </a:lnTo>
                <a:lnTo>
                  <a:pt x="1400379" y="1005503"/>
                </a:lnTo>
                <a:lnTo>
                  <a:pt x="1400379" y="1009745"/>
                </a:lnTo>
                <a:lnTo>
                  <a:pt x="1400379" y="1005503"/>
                </a:lnTo>
                <a:lnTo>
                  <a:pt x="1400379" y="1001260"/>
                </a:lnTo>
                <a:lnTo>
                  <a:pt x="1400379" y="1005503"/>
                </a:lnTo>
                <a:lnTo>
                  <a:pt x="1400379" y="1009745"/>
                </a:lnTo>
                <a:lnTo>
                  <a:pt x="1400379" y="1013988"/>
                </a:lnTo>
                <a:lnTo>
                  <a:pt x="1400379" y="1009745"/>
                </a:lnTo>
                <a:lnTo>
                  <a:pt x="1400379" y="1013988"/>
                </a:lnTo>
                <a:lnTo>
                  <a:pt x="1400379" y="1009745"/>
                </a:lnTo>
                <a:lnTo>
                  <a:pt x="1400379" y="1005503"/>
                </a:lnTo>
                <a:lnTo>
                  <a:pt x="1404622" y="1005503"/>
                </a:lnTo>
                <a:lnTo>
                  <a:pt x="1404622" y="1001260"/>
                </a:lnTo>
                <a:lnTo>
                  <a:pt x="1404622" y="1005503"/>
                </a:lnTo>
                <a:lnTo>
                  <a:pt x="1404622" y="1009745"/>
                </a:lnTo>
                <a:lnTo>
                  <a:pt x="1404622" y="1005503"/>
                </a:lnTo>
                <a:lnTo>
                  <a:pt x="1404622" y="1001260"/>
                </a:lnTo>
                <a:lnTo>
                  <a:pt x="1404622" y="1005503"/>
                </a:lnTo>
                <a:lnTo>
                  <a:pt x="1404622" y="984290"/>
                </a:lnTo>
                <a:lnTo>
                  <a:pt x="1404622" y="988532"/>
                </a:lnTo>
                <a:lnTo>
                  <a:pt x="1404622" y="984290"/>
                </a:lnTo>
                <a:lnTo>
                  <a:pt x="1404622" y="988532"/>
                </a:lnTo>
                <a:lnTo>
                  <a:pt x="1404622" y="984290"/>
                </a:lnTo>
                <a:lnTo>
                  <a:pt x="1404622" y="988532"/>
                </a:lnTo>
                <a:lnTo>
                  <a:pt x="1408866" y="988532"/>
                </a:lnTo>
                <a:lnTo>
                  <a:pt x="1408866" y="980047"/>
                </a:lnTo>
                <a:lnTo>
                  <a:pt x="1408866" y="984290"/>
                </a:lnTo>
                <a:lnTo>
                  <a:pt x="1408866" y="980047"/>
                </a:lnTo>
                <a:lnTo>
                  <a:pt x="1408866" y="984290"/>
                </a:lnTo>
                <a:lnTo>
                  <a:pt x="1408866" y="975804"/>
                </a:lnTo>
                <a:lnTo>
                  <a:pt x="1408866" y="980047"/>
                </a:lnTo>
                <a:lnTo>
                  <a:pt x="1408866" y="984290"/>
                </a:lnTo>
                <a:lnTo>
                  <a:pt x="1408866" y="988532"/>
                </a:lnTo>
                <a:lnTo>
                  <a:pt x="1408866" y="992775"/>
                </a:lnTo>
                <a:lnTo>
                  <a:pt x="1408866" y="988532"/>
                </a:lnTo>
                <a:lnTo>
                  <a:pt x="1413109" y="992775"/>
                </a:lnTo>
                <a:lnTo>
                  <a:pt x="1413109" y="963076"/>
                </a:lnTo>
                <a:lnTo>
                  <a:pt x="1413109" y="967319"/>
                </a:lnTo>
                <a:lnTo>
                  <a:pt x="1413109" y="963076"/>
                </a:lnTo>
                <a:lnTo>
                  <a:pt x="1413109" y="967319"/>
                </a:lnTo>
                <a:lnTo>
                  <a:pt x="1417353" y="967319"/>
                </a:lnTo>
                <a:lnTo>
                  <a:pt x="1417353" y="963076"/>
                </a:lnTo>
                <a:lnTo>
                  <a:pt x="1417353" y="958834"/>
                </a:lnTo>
                <a:lnTo>
                  <a:pt x="1417353" y="963076"/>
                </a:lnTo>
                <a:lnTo>
                  <a:pt x="1417353" y="971562"/>
                </a:lnTo>
                <a:lnTo>
                  <a:pt x="1417353" y="963076"/>
                </a:lnTo>
                <a:lnTo>
                  <a:pt x="1417353" y="984290"/>
                </a:lnTo>
                <a:lnTo>
                  <a:pt x="1421596" y="980047"/>
                </a:lnTo>
                <a:lnTo>
                  <a:pt x="1421596" y="992775"/>
                </a:lnTo>
                <a:lnTo>
                  <a:pt x="1421596" y="988532"/>
                </a:lnTo>
                <a:lnTo>
                  <a:pt x="1421596" y="997017"/>
                </a:lnTo>
                <a:lnTo>
                  <a:pt x="1421596" y="984290"/>
                </a:lnTo>
                <a:lnTo>
                  <a:pt x="1421596" y="988532"/>
                </a:lnTo>
                <a:lnTo>
                  <a:pt x="1421596" y="992775"/>
                </a:lnTo>
                <a:lnTo>
                  <a:pt x="1421596" y="997017"/>
                </a:lnTo>
                <a:lnTo>
                  <a:pt x="1421596" y="992775"/>
                </a:lnTo>
                <a:lnTo>
                  <a:pt x="1421596" y="988532"/>
                </a:lnTo>
                <a:lnTo>
                  <a:pt x="1421596" y="992775"/>
                </a:lnTo>
                <a:lnTo>
                  <a:pt x="1421596" y="984290"/>
                </a:lnTo>
                <a:lnTo>
                  <a:pt x="1421596" y="988532"/>
                </a:lnTo>
                <a:lnTo>
                  <a:pt x="1425840" y="992775"/>
                </a:lnTo>
                <a:lnTo>
                  <a:pt x="1425840" y="984290"/>
                </a:lnTo>
                <a:lnTo>
                  <a:pt x="1425840" y="988532"/>
                </a:lnTo>
                <a:lnTo>
                  <a:pt x="1425840" y="975804"/>
                </a:lnTo>
                <a:lnTo>
                  <a:pt x="1425840" y="980047"/>
                </a:lnTo>
                <a:lnTo>
                  <a:pt x="1425840" y="971562"/>
                </a:lnTo>
                <a:lnTo>
                  <a:pt x="1425840" y="975804"/>
                </a:lnTo>
                <a:lnTo>
                  <a:pt x="1425840" y="980047"/>
                </a:lnTo>
                <a:lnTo>
                  <a:pt x="1425840" y="984290"/>
                </a:lnTo>
                <a:lnTo>
                  <a:pt x="1430084" y="980047"/>
                </a:lnTo>
                <a:lnTo>
                  <a:pt x="1430084" y="984290"/>
                </a:lnTo>
                <a:lnTo>
                  <a:pt x="1430084" y="988532"/>
                </a:lnTo>
                <a:lnTo>
                  <a:pt x="1430084" y="984290"/>
                </a:lnTo>
                <a:lnTo>
                  <a:pt x="1430084" y="975804"/>
                </a:lnTo>
                <a:lnTo>
                  <a:pt x="1430084" y="980047"/>
                </a:lnTo>
                <a:lnTo>
                  <a:pt x="1430084" y="971562"/>
                </a:lnTo>
                <a:lnTo>
                  <a:pt x="1430084" y="975804"/>
                </a:lnTo>
                <a:lnTo>
                  <a:pt x="1430084" y="971562"/>
                </a:lnTo>
                <a:lnTo>
                  <a:pt x="1430084" y="975804"/>
                </a:lnTo>
                <a:lnTo>
                  <a:pt x="1430084" y="967319"/>
                </a:lnTo>
                <a:lnTo>
                  <a:pt x="1430084" y="971562"/>
                </a:lnTo>
                <a:lnTo>
                  <a:pt x="1434327" y="971562"/>
                </a:lnTo>
                <a:lnTo>
                  <a:pt x="1434327" y="967319"/>
                </a:lnTo>
                <a:lnTo>
                  <a:pt x="1434327" y="971562"/>
                </a:lnTo>
                <a:lnTo>
                  <a:pt x="1434327" y="975804"/>
                </a:lnTo>
                <a:lnTo>
                  <a:pt x="1434327" y="971562"/>
                </a:lnTo>
                <a:lnTo>
                  <a:pt x="1434327" y="975804"/>
                </a:lnTo>
                <a:lnTo>
                  <a:pt x="1434327" y="971562"/>
                </a:lnTo>
                <a:lnTo>
                  <a:pt x="1434327" y="975804"/>
                </a:lnTo>
                <a:lnTo>
                  <a:pt x="1434327" y="980047"/>
                </a:lnTo>
                <a:lnTo>
                  <a:pt x="1434327" y="984290"/>
                </a:lnTo>
                <a:lnTo>
                  <a:pt x="1434327" y="980047"/>
                </a:lnTo>
                <a:lnTo>
                  <a:pt x="1434327" y="975804"/>
                </a:lnTo>
                <a:lnTo>
                  <a:pt x="1434327" y="980047"/>
                </a:lnTo>
                <a:lnTo>
                  <a:pt x="1438571" y="980047"/>
                </a:lnTo>
                <a:lnTo>
                  <a:pt x="1438571" y="971562"/>
                </a:lnTo>
                <a:lnTo>
                  <a:pt x="1438571" y="975804"/>
                </a:lnTo>
                <a:lnTo>
                  <a:pt x="1438571" y="967319"/>
                </a:lnTo>
                <a:lnTo>
                  <a:pt x="1438571" y="971562"/>
                </a:lnTo>
                <a:lnTo>
                  <a:pt x="1442814" y="971562"/>
                </a:lnTo>
                <a:lnTo>
                  <a:pt x="1442814" y="967319"/>
                </a:lnTo>
                <a:lnTo>
                  <a:pt x="1442814" y="963076"/>
                </a:lnTo>
                <a:lnTo>
                  <a:pt x="1442814" y="958834"/>
                </a:lnTo>
                <a:lnTo>
                  <a:pt x="1442814" y="954591"/>
                </a:lnTo>
                <a:lnTo>
                  <a:pt x="1442814" y="958834"/>
                </a:lnTo>
                <a:lnTo>
                  <a:pt x="1442814" y="963076"/>
                </a:lnTo>
                <a:lnTo>
                  <a:pt x="1442814" y="958834"/>
                </a:lnTo>
                <a:lnTo>
                  <a:pt x="1442814" y="954591"/>
                </a:lnTo>
                <a:lnTo>
                  <a:pt x="1442814" y="958834"/>
                </a:lnTo>
                <a:lnTo>
                  <a:pt x="1447058" y="950349"/>
                </a:lnTo>
                <a:lnTo>
                  <a:pt x="1447058" y="954591"/>
                </a:lnTo>
                <a:lnTo>
                  <a:pt x="1447058" y="958834"/>
                </a:lnTo>
                <a:lnTo>
                  <a:pt x="1447058" y="954591"/>
                </a:lnTo>
                <a:lnTo>
                  <a:pt x="1447058" y="950349"/>
                </a:lnTo>
                <a:lnTo>
                  <a:pt x="1447058" y="954591"/>
                </a:lnTo>
                <a:lnTo>
                  <a:pt x="1447058" y="971562"/>
                </a:lnTo>
                <a:lnTo>
                  <a:pt x="1447058" y="967319"/>
                </a:lnTo>
                <a:lnTo>
                  <a:pt x="1447058" y="975804"/>
                </a:lnTo>
                <a:lnTo>
                  <a:pt x="1447058" y="971562"/>
                </a:lnTo>
                <a:lnTo>
                  <a:pt x="1447058" y="975804"/>
                </a:lnTo>
                <a:lnTo>
                  <a:pt x="1447058" y="971562"/>
                </a:lnTo>
                <a:lnTo>
                  <a:pt x="1447058" y="967319"/>
                </a:lnTo>
                <a:lnTo>
                  <a:pt x="1447058" y="971562"/>
                </a:lnTo>
                <a:lnTo>
                  <a:pt x="1447058" y="967319"/>
                </a:lnTo>
                <a:lnTo>
                  <a:pt x="1451302" y="967319"/>
                </a:lnTo>
                <a:lnTo>
                  <a:pt x="1451302" y="958834"/>
                </a:lnTo>
                <a:lnTo>
                  <a:pt x="1451302" y="963076"/>
                </a:lnTo>
                <a:lnTo>
                  <a:pt x="1451302" y="958834"/>
                </a:lnTo>
                <a:lnTo>
                  <a:pt x="1451302" y="963076"/>
                </a:lnTo>
                <a:lnTo>
                  <a:pt x="1451302" y="954591"/>
                </a:lnTo>
                <a:lnTo>
                  <a:pt x="1451302" y="958834"/>
                </a:lnTo>
                <a:lnTo>
                  <a:pt x="1451302" y="963076"/>
                </a:lnTo>
                <a:lnTo>
                  <a:pt x="1451302" y="958834"/>
                </a:lnTo>
                <a:lnTo>
                  <a:pt x="1451302" y="954591"/>
                </a:lnTo>
                <a:lnTo>
                  <a:pt x="1455545" y="954591"/>
                </a:lnTo>
                <a:lnTo>
                  <a:pt x="1455545" y="941863"/>
                </a:lnTo>
                <a:lnTo>
                  <a:pt x="1455545" y="946106"/>
                </a:lnTo>
                <a:lnTo>
                  <a:pt x="1455545" y="941863"/>
                </a:lnTo>
                <a:lnTo>
                  <a:pt x="1455545" y="946106"/>
                </a:lnTo>
                <a:lnTo>
                  <a:pt x="1455545" y="933378"/>
                </a:lnTo>
                <a:lnTo>
                  <a:pt x="1455545" y="937621"/>
                </a:lnTo>
                <a:lnTo>
                  <a:pt x="1455545" y="941863"/>
                </a:lnTo>
                <a:lnTo>
                  <a:pt x="1455545" y="937621"/>
                </a:lnTo>
                <a:lnTo>
                  <a:pt x="1455545" y="941863"/>
                </a:lnTo>
                <a:lnTo>
                  <a:pt x="1455545" y="946106"/>
                </a:lnTo>
                <a:lnTo>
                  <a:pt x="1459789" y="950349"/>
                </a:lnTo>
                <a:lnTo>
                  <a:pt x="1459789" y="963076"/>
                </a:lnTo>
                <a:lnTo>
                  <a:pt x="1459789" y="958834"/>
                </a:lnTo>
                <a:lnTo>
                  <a:pt x="1459789" y="971562"/>
                </a:lnTo>
                <a:lnTo>
                  <a:pt x="1459789" y="967319"/>
                </a:lnTo>
                <a:lnTo>
                  <a:pt x="1459789" y="980047"/>
                </a:lnTo>
                <a:lnTo>
                  <a:pt x="1459789" y="975804"/>
                </a:lnTo>
                <a:lnTo>
                  <a:pt x="1459789" y="971562"/>
                </a:lnTo>
                <a:lnTo>
                  <a:pt x="1459789" y="975804"/>
                </a:lnTo>
                <a:lnTo>
                  <a:pt x="1459789" y="967319"/>
                </a:lnTo>
                <a:lnTo>
                  <a:pt x="1459789" y="980047"/>
                </a:lnTo>
                <a:lnTo>
                  <a:pt x="1459789" y="967319"/>
                </a:lnTo>
                <a:lnTo>
                  <a:pt x="1459789" y="963076"/>
                </a:lnTo>
                <a:lnTo>
                  <a:pt x="1464032" y="963076"/>
                </a:lnTo>
                <a:lnTo>
                  <a:pt x="1464032" y="958834"/>
                </a:lnTo>
                <a:lnTo>
                  <a:pt x="1464032" y="963076"/>
                </a:lnTo>
                <a:lnTo>
                  <a:pt x="1464032" y="967319"/>
                </a:lnTo>
                <a:lnTo>
                  <a:pt x="1464032" y="963076"/>
                </a:lnTo>
                <a:lnTo>
                  <a:pt x="1464032" y="950349"/>
                </a:lnTo>
                <a:lnTo>
                  <a:pt x="1464032" y="954591"/>
                </a:lnTo>
                <a:lnTo>
                  <a:pt x="1464032" y="937621"/>
                </a:lnTo>
                <a:lnTo>
                  <a:pt x="1464032" y="941863"/>
                </a:lnTo>
                <a:lnTo>
                  <a:pt x="1464032" y="946106"/>
                </a:lnTo>
                <a:lnTo>
                  <a:pt x="1464032" y="941863"/>
                </a:lnTo>
                <a:lnTo>
                  <a:pt x="1468276" y="941863"/>
                </a:lnTo>
                <a:lnTo>
                  <a:pt x="1468276" y="937621"/>
                </a:lnTo>
                <a:lnTo>
                  <a:pt x="1468276" y="941863"/>
                </a:lnTo>
                <a:lnTo>
                  <a:pt x="1468276" y="937621"/>
                </a:lnTo>
                <a:lnTo>
                  <a:pt x="1468276" y="933378"/>
                </a:lnTo>
                <a:lnTo>
                  <a:pt x="1468276" y="937621"/>
                </a:lnTo>
                <a:lnTo>
                  <a:pt x="1468276" y="924893"/>
                </a:lnTo>
                <a:lnTo>
                  <a:pt x="1468276" y="929135"/>
                </a:lnTo>
                <a:lnTo>
                  <a:pt x="1468276" y="924893"/>
                </a:lnTo>
                <a:lnTo>
                  <a:pt x="1468276" y="929135"/>
                </a:lnTo>
                <a:lnTo>
                  <a:pt x="1468276" y="920650"/>
                </a:lnTo>
                <a:lnTo>
                  <a:pt x="1468276" y="924893"/>
                </a:lnTo>
                <a:lnTo>
                  <a:pt x="1468276" y="920650"/>
                </a:lnTo>
                <a:lnTo>
                  <a:pt x="1472519" y="924893"/>
                </a:lnTo>
                <a:lnTo>
                  <a:pt x="1472519" y="920650"/>
                </a:lnTo>
                <a:lnTo>
                  <a:pt x="1472519" y="924893"/>
                </a:lnTo>
                <a:lnTo>
                  <a:pt x="1472519" y="929135"/>
                </a:lnTo>
                <a:lnTo>
                  <a:pt x="1472519" y="924893"/>
                </a:lnTo>
                <a:lnTo>
                  <a:pt x="1472519" y="920650"/>
                </a:lnTo>
                <a:lnTo>
                  <a:pt x="1472519" y="924893"/>
                </a:lnTo>
                <a:lnTo>
                  <a:pt x="1472519" y="912165"/>
                </a:lnTo>
                <a:lnTo>
                  <a:pt x="1472519" y="916408"/>
                </a:lnTo>
                <a:lnTo>
                  <a:pt x="1472519" y="912165"/>
                </a:lnTo>
                <a:lnTo>
                  <a:pt x="1472519" y="924893"/>
                </a:lnTo>
                <a:lnTo>
                  <a:pt x="1472519" y="907922"/>
                </a:lnTo>
                <a:lnTo>
                  <a:pt x="1472519" y="912165"/>
                </a:lnTo>
                <a:lnTo>
                  <a:pt x="1476763" y="907922"/>
                </a:lnTo>
                <a:lnTo>
                  <a:pt x="1476763" y="903680"/>
                </a:lnTo>
                <a:lnTo>
                  <a:pt x="1476763" y="920650"/>
                </a:lnTo>
                <a:lnTo>
                  <a:pt x="1476763" y="916408"/>
                </a:lnTo>
                <a:lnTo>
                  <a:pt x="1476763" y="907922"/>
                </a:lnTo>
                <a:lnTo>
                  <a:pt x="1476763" y="912165"/>
                </a:lnTo>
                <a:lnTo>
                  <a:pt x="1476763" y="890952"/>
                </a:lnTo>
                <a:lnTo>
                  <a:pt x="1476763" y="895194"/>
                </a:lnTo>
                <a:lnTo>
                  <a:pt x="1476763" y="890952"/>
                </a:lnTo>
                <a:lnTo>
                  <a:pt x="1476763" y="895194"/>
                </a:lnTo>
                <a:lnTo>
                  <a:pt x="1476763" y="890952"/>
                </a:lnTo>
                <a:lnTo>
                  <a:pt x="1476763" y="899437"/>
                </a:lnTo>
                <a:lnTo>
                  <a:pt x="1476763" y="903680"/>
                </a:lnTo>
                <a:lnTo>
                  <a:pt x="1481006" y="912165"/>
                </a:lnTo>
                <a:lnTo>
                  <a:pt x="1481006" y="916408"/>
                </a:lnTo>
                <a:lnTo>
                  <a:pt x="1481006" y="912165"/>
                </a:lnTo>
                <a:lnTo>
                  <a:pt x="1481006" y="903680"/>
                </a:lnTo>
                <a:lnTo>
                  <a:pt x="1481006" y="899437"/>
                </a:lnTo>
                <a:lnTo>
                  <a:pt x="1481006" y="903680"/>
                </a:lnTo>
                <a:lnTo>
                  <a:pt x="1481006" y="899437"/>
                </a:lnTo>
                <a:lnTo>
                  <a:pt x="1481006" y="895194"/>
                </a:lnTo>
                <a:lnTo>
                  <a:pt x="1481006" y="903680"/>
                </a:lnTo>
                <a:lnTo>
                  <a:pt x="1481006" y="907922"/>
                </a:lnTo>
                <a:lnTo>
                  <a:pt x="1481006" y="912165"/>
                </a:lnTo>
                <a:lnTo>
                  <a:pt x="1481006" y="907922"/>
                </a:lnTo>
                <a:lnTo>
                  <a:pt x="1481006" y="912165"/>
                </a:lnTo>
                <a:lnTo>
                  <a:pt x="1485250" y="916408"/>
                </a:lnTo>
                <a:lnTo>
                  <a:pt x="1485250" y="912165"/>
                </a:lnTo>
                <a:lnTo>
                  <a:pt x="1485250" y="916408"/>
                </a:lnTo>
                <a:lnTo>
                  <a:pt x="1485250" y="912165"/>
                </a:lnTo>
                <a:lnTo>
                  <a:pt x="1485250" y="916408"/>
                </a:lnTo>
                <a:lnTo>
                  <a:pt x="1485250" y="912165"/>
                </a:lnTo>
                <a:lnTo>
                  <a:pt x="1485250" y="907922"/>
                </a:lnTo>
                <a:lnTo>
                  <a:pt x="1485250" y="912165"/>
                </a:lnTo>
                <a:lnTo>
                  <a:pt x="1485250" y="907922"/>
                </a:lnTo>
                <a:lnTo>
                  <a:pt x="1485250" y="912165"/>
                </a:lnTo>
                <a:lnTo>
                  <a:pt x="1485250" y="907922"/>
                </a:lnTo>
                <a:lnTo>
                  <a:pt x="1485250" y="912165"/>
                </a:lnTo>
                <a:lnTo>
                  <a:pt x="1485250" y="899437"/>
                </a:lnTo>
                <a:lnTo>
                  <a:pt x="1485250" y="903680"/>
                </a:lnTo>
                <a:lnTo>
                  <a:pt x="1485250" y="899437"/>
                </a:lnTo>
                <a:lnTo>
                  <a:pt x="1485250" y="903680"/>
                </a:lnTo>
                <a:lnTo>
                  <a:pt x="1489494" y="903680"/>
                </a:lnTo>
                <a:lnTo>
                  <a:pt x="1489494" y="899437"/>
                </a:lnTo>
                <a:lnTo>
                  <a:pt x="1489494" y="903680"/>
                </a:lnTo>
                <a:lnTo>
                  <a:pt x="1489494" y="907922"/>
                </a:lnTo>
                <a:lnTo>
                  <a:pt x="1489494" y="903680"/>
                </a:lnTo>
                <a:lnTo>
                  <a:pt x="1489494" y="899437"/>
                </a:lnTo>
                <a:lnTo>
                  <a:pt x="1489494" y="903680"/>
                </a:lnTo>
                <a:lnTo>
                  <a:pt x="1489494" y="899437"/>
                </a:lnTo>
                <a:lnTo>
                  <a:pt x="1489494" y="903680"/>
                </a:lnTo>
                <a:lnTo>
                  <a:pt x="1489494" y="907922"/>
                </a:lnTo>
                <a:lnTo>
                  <a:pt x="1489494" y="912165"/>
                </a:lnTo>
                <a:lnTo>
                  <a:pt x="1489494" y="907922"/>
                </a:lnTo>
                <a:lnTo>
                  <a:pt x="1489494" y="912165"/>
                </a:lnTo>
                <a:lnTo>
                  <a:pt x="1489494" y="907922"/>
                </a:lnTo>
                <a:lnTo>
                  <a:pt x="1489494" y="912165"/>
                </a:lnTo>
                <a:lnTo>
                  <a:pt x="1489494" y="907922"/>
                </a:lnTo>
                <a:lnTo>
                  <a:pt x="1493737" y="907922"/>
                </a:lnTo>
                <a:lnTo>
                  <a:pt x="1493737" y="903680"/>
                </a:lnTo>
                <a:lnTo>
                  <a:pt x="1493737" y="907922"/>
                </a:lnTo>
                <a:lnTo>
                  <a:pt x="1493737" y="903680"/>
                </a:lnTo>
                <a:lnTo>
                  <a:pt x="1493737" y="907922"/>
                </a:lnTo>
                <a:lnTo>
                  <a:pt x="1493737" y="903680"/>
                </a:lnTo>
                <a:lnTo>
                  <a:pt x="1493737" y="907922"/>
                </a:lnTo>
                <a:lnTo>
                  <a:pt x="1493737" y="903680"/>
                </a:lnTo>
                <a:lnTo>
                  <a:pt x="1493737" y="907922"/>
                </a:lnTo>
                <a:lnTo>
                  <a:pt x="1493737" y="912165"/>
                </a:lnTo>
                <a:lnTo>
                  <a:pt x="1493737" y="916408"/>
                </a:lnTo>
                <a:lnTo>
                  <a:pt x="1493737" y="912165"/>
                </a:lnTo>
                <a:lnTo>
                  <a:pt x="1497981" y="907922"/>
                </a:lnTo>
                <a:lnTo>
                  <a:pt x="1497981" y="916408"/>
                </a:lnTo>
                <a:lnTo>
                  <a:pt x="1497981" y="907922"/>
                </a:lnTo>
                <a:lnTo>
                  <a:pt x="1497981" y="912165"/>
                </a:lnTo>
                <a:lnTo>
                  <a:pt x="1497981" y="903680"/>
                </a:lnTo>
                <a:lnTo>
                  <a:pt x="1497981" y="907922"/>
                </a:lnTo>
                <a:lnTo>
                  <a:pt x="1497981" y="912165"/>
                </a:lnTo>
                <a:lnTo>
                  <a:pt x="1497981" y="907922"/>
                </a:lnTo>
                <a:lnTo>
                  <a:pt x="1497981" y="937621"/>
                </a:lnTo>
                <a:lnTo>
                  <a:pt x="1497981" y="933378"/>
                </a:lnTo>
                <a:lnTo>
                  <a:pt x="1502224" y="929135"/>
                </a:lnTo>
                <a:lnTo>
                  <a:pt x="1502224" y="933378"/>
                </a:lnTo>
                <a:lnTo>
                  <a:pt x="1502224" y="937621"/>
                </a:lnTo>
                <a:lnTo>
                  <a:pt x="1502224" y="941863"/>
                </a:lnTo>
                <a:lnTo>
                  <a:pt x="1502224" y="946106"/>
                </a:lnTo>
                <a:lnTo>
                  <a:pt x="1502224" y="941863"/>
                </a:lnTo>
                <a:lnTo>
                  <a:pt x="1502224" y="924893"/>
                </a:lnTo>
                <a:lnTo>
                  <a:pt x="1502224" y="933378"/>
                </a:lnTo>
                <a:lnTo>
                  <a:pt x="1502224" y="929135"/>
                </a:lnTo>
                <a:lnTo>
                  <a:pt x="1502224" y="933378"/>
                </a:lnTo>
                <a:lnTo>
                  <a:pt x="1502224" y="920650"/>
                </a:lnTo>
                <a:lnTo>
                  <a:pt x="1506468" y="924893"/>
                </a:lnTo>
                <a:lnTo>
                  <a:pt x="1506468" y="929135"/>
                </a:lnTo>
                <a:lnTo>
                  <a:pt x="1506468" y="924893"/>
                </a:lnTo>
                <a:lnTo>
                  <a:pt x="1506468" y="920650"/>
                </a:lnTo>
                <a:lnTo>
                  <a:pt x="1506468" y="916408"/>
                </a:lnTo>
                <a:lnTo>
                  <a:pt x="1506468" y="920650"/>
                </a:lnTo>
                <a:lnTo>
                  <a:pt x="1506468" y="924893"/>
                </a:lnTo>
                <a:lnTo>
                  <a:pt x="1506468" y="929135"/>
                </a:lnTo>
                <a:lnTo>
                  <a:pt x="1510712" y="924893"/>
                </a:lnTo>
                <a:lnTo>
                  <a:pt x="1510712" y="941863"/>
                </a:lnTo>
                <a:lnTo>
                  <a:pt x="1510712" y="937621"/>
                </a:lnTo>
                <a:lnTo>
                  <a:pt x="1510712" y="941863"/>
                </a:lnTo>
                <a:lnTo>
                  <a:pt x="1510712" y="929135"/>
                </a:lnTo>
                <a:lnTo>
                  <a:pt x="1510712" y="946106"/>
                </a:lnTo>
                <a:lnTo>
                  <a:pt x="1510712" y="941863"/>
                </a:lnTo>
                <a:lnTo>
                  <a:pt x="1510712" y="950349"/>
                </a:lnTo>
                <a:lnTo>
                  <a:pt x="1514955" y="946106"/>
                </a:lnTo>
                <a:lnTo>
                  <a:pt x="1514955" y="950349"/>
                </a:lnTo>
                <a:lnTo>
                  <a:pt x="1514955" y="954591"/>
                </a:lnTo>
                <a:lnTo>
                  <a:pt x="1514955" y="958834"/>
                </a:lnTo>
                <a:lnTo>
                  <a:pt x="1514955" y="954591"/>
                </a:lnTo>
                <a:lnTo>
                  <a:pt x="1514955" y="946106"/>
                </a:lnTo>
                <a:lnTo>
                  <a:pt x="1514955" y="950349"/>
                </a:lnTo>
                <a:lnTo>
                  <a:pt x="1514955" y="946106"/>
                </a:lnTo>
                <a:lnTo>
                  <a:pt x="1514955" y="950349"/>
                </a:lnTo>
                <a:lnTo>
                  <a:pt x="1514955" y="937621"/>
                </a:lnTo>
                <a:lnTo>
                  <a:pt x="1514955" y="941863"/>
                </a:lnTo>
                <a:lnTo>
                  <a:pt x="1514955" y="937621"/>
                </a:lnTo>
                <a:lnTo>
                  <a:pt x="1519199" y="941863"/>
                </a:lnTo>
                <a:lnTo>
                  <a:pt x="1519199" y="937621"/>
                </a:lnTo>
                <a:lnTo>
                  <a:pt x="1519199" y="933378"/>
                </a:lnTo>
                <a:lnTo>
                  <a:pt x="1519199" y="937621"/>
                </a:lnTo>
                <a:lnTo>
                  <a:pt x="1519199" y="933378"/>
                </a:lnTo>
                <a:lnTo>
                  <a:pt x="1519199" y="937621"/>
                </a:lnTo>
                <a:lnTo>
                  <a:pt x="1519199" y="941863"/>
                </a:lnTo>
                <a:lnTo>
                  <a:pt x="1519199" y="946106"/>
                </a:lnTo>
                <a:lnTo>
                  <a:pt x="1519199" y="950349"/>
                </a:lnTo>
                <a:lnTo>
                  <a:pt x="1519199" y="954591"/>
                </a:lnTo>
                <a:lnTo>
                  <a:pt x="1519199" y="950349"/>
                </a:lnTo>
                <a:lnTo>
                  <a:pt x="1519199" y="954591"/>
                </a:lnTo>
                <a:lnTo>
                  <a:pt x="1523442" y="954591"/>
                </a:lnTo>
                <a:lnTo>
                  <a:pt x="1523442" y="958834"/>
                </a:lnTo>
                <a:lnTo>
                  <a:pt x="1523442" y="954591"/>
                </a:lnTo>
                <a:lnTo>
                  <a:pt x="1523442" y="958834"/>
                </a:lnTo>
                <a:lnTo>
                  <a:pt x="1523442" y="950349"/>
                </a:lnTo>
                <a:lnTo>
                  <a:pt x="1523442" y="954591"/>
                </a:lnTo>
                <a:lnTo>
                  <a:pt x="1523442" y="958834"/>
                </a:lnTo>
                <a:lnTo>
                  <a:pt x="1523442" y="954591"/>
                </a:lnTo>
                <a:lnTo>
                  <a:pt x="1523442" y="967319"/>
                </a:lnTo>
                <a:lnTo>
                  <a:pt x="1527686" y="971562"/>
                </a:lnTo>
                <a:lnTo>
                  <a:pt x="1527686" y="954591"/>
                </a:lnTo>
                <a:lnTo>
                  <a:pt x="1527686" y="958834"/>
                </a:lnTo>
                <a:lnTo>
                  <a:pt x="1527686" y="933378"/>
                </a:lnTo>
                <a:lnTo>
                  <a:pt x="1527686" y="937621"/>
                </a:lnTo>
                <a:lnTo>
                  <a:pt x="1527686" y="924893"/>
                </a:lnTo>
                <a:lnTo>
                  <a:pt x="1527686" y="929135"/>
                </a:lnTo>
                <a:lnTo>
                  <a:pt x="1527686" y="924893"/>
                </a:lnTo>
                <a:lnTo>
                  <a:pt x="1527686" y="929135"/>
                </a:lnTo>
                <a:lnTo>
                  <a:pt x="1527686" y="920650"/>
                </a:lnTo>
                <a:lnTo>
                  <a:pt x="1527686" y="924893"/>
                </a:lnTo>
                <a:lnTo>
                  <a:pt x="1527686" y="920650"/>
                </a:lnTo>
                <a:lnTo>
                  <a:pt x="1527686" y="924893"/>
                </a:lnTo>
                <a:lnTo>
                  <a:pt x="1527686" y="929135"/>
                </a:lnTo>
                <a:lnTo>
                  <a:pt x="1531929" y="929135"/>
                </a:lnTo>
                <a:lnTo>
                  <a:pt x="1531929" y="899437"/>
                </a:lnTo>
                <a:lnTo>
                  <a:pt x="1531929" y="903680"/>
                </a:lnTo>
                <a:lnTo>
                  <a:pt x="1531929" y="895194"/>
                </a:lnTo>
                <a:lnTo>
                  <a:pt x="1531929" y="903680"/>
                </a:lnTo>
                <a:lnTo>
                  <a:pt x="1531929" y="899437"/>
                </a:lnTo>
                <a:lnTo>
                  <a:pt x="1531929" y="903680"/>
                </a:lnTo>
                <a:lnTo>
                  <a:pt x="1531929" y="886709"/>
                </a:lnTo>
                <a:lnTo>
                  <a:pt x="1531929" y="890952"/>
                </a:lnTo>
                <a:lnTo>
                  <a:pt x="1531929" y="886709"/>
                </a:lnTo>
                <a:lnTo>
                  <a:pt x="1531929" y="890952"/>
                </a:lnTo>
                <a:lnTo>
                  <a:pt x="1531929" y="886709"/>
                </a:lnTo>
                <a:lnTo>
                  <a:pt x="1531929" y="890952"/>
                </a:lnTo>
                <a:lnTo>
                  <a:pt x="1531929" y="899437"/>
                </a:lnTo>
                <a:lnTo>
                  <a:pt x="1531929" y="895194"/>
                </a:lnTo>
                <a:lnTo>
                  <a:pt x="1531929" y="903680"/>
                </a:lnTo>
                <a:lnTo>
                  <a:pt x="1536173" y="903680"/>
                </a:lnTo>
                <a:lnTo>
                  <a:pt x="1536173" y="886709"/>
                </a:lnTo>
                <a:lnTo>
                  <a:pt x="1536173" y="895194"/>
                </a:lnTo>
                <a:lnTo>
                  <a:pt x="1536173" y="890952"/>
                </a:lnTo>
                <a:lnTo>
                  <a:pt x="1536173" y="899437"/>
                </a:lnTo>
                <a:lnTo>
                  <a:pt x="1536173" y="895194"/>
                </a:lnTo>
                <a:lnTo>
                  <a:pt x="1536173" y="899437"/>
                </a:lnTo>
                <a:lnTo>
                  <a:pt x="1536173" y="886709"/>
                </a:lnTo>
                <a:lnTo>
                  <a:pt x="1536173" y="895194"/>
                </a:lnTo>
                <a:lnTo>
                  <a:pt x="1536173" y="882467"/>
                </a:lnTo>
                <a:lnTo>
                  <a:pt x="1536173" y="886709"/>
                </a:lnTo>
                <a:lnTo>
                  <a:pt x="1540417" y="890952"/>
                </a:lnTo>
                <a:lnTo>
                  <a:pt x="1540417" y="882467"/>
                </a:lnTo>
                <a:lnTo>
                  <a:pt x="1540417" y="886709"/>
                </a:lnTo>
                <a:lnTo>
                  <a:pt x="1540417" y="878224"/>
                </a:lnTo>
                <a:lnTo>
                  <a:pt x="1540417" y="882467"/>
                </a:lnTo>
                <a:lnTo>
                  <a:pt x="1540417" y="878224"/>
                </a:lnTo>
                <a:lnTo>
                  <a:pt x="1540417" y="882467"/>
                </a:lnTo>
                <a:lnTo>
                  <a:pt x="1540417" y="873981"/>
                </a:lnTo>
                <a:lnTo>
                  <a:pt x="1540417" y="878224"/>
                </a:lnTo>
                <a:lnTo>
                  <a:pt x="1540417" y="869739"/>
                </a:lnTo>
                <a:lnTo>
                  <a:pt x="1540417" y="873981"/>
                </a:lnTo>
                <a:lnTo>
                  <a:pt x="1540417" y="869739"/>
                </a:lnTo>
                <a:lnTo>
                  <a:pt x="1540417" y="873981"/>
                </a:lnTo>
                <a:lnTo>
                  <a:pt x="1544660" y="873981"/>
                </a:lnTo>
                <a:lnTo>
                  <a:pt x="1544660" y="869739"/>
                </a:lnTo>
                <a:lnTo>
                  <a:pt x="1544660" y="873981"/>
                </a:lnTo>
                <a:lnTo>
                  <a:pt x="1544660" y="869739"/>
                </a:lnTo>
                <a:lnTo>
                  <a:pt x="1544660" y="873981"/>
                </a:lnTo>
                <a:lnTo>
                  <a:pt x="1544660" y="869739"/>
                </a:lnTo>
                <a:lnTo>
                  <a:pt x="1544660" y="857011"/>
                </a:lnTo>
                <a:lnTo>
                  <a:pt x="1544660" y="861253"/>
                </a:lnTo>
                <a:lnTo>
                  <a:pt x="1544660" y="852768"/>
                </a:lnTo>
                <a:lnTo>
                  <a:pt x="1544660" y="857011"/>
                </a:lnTo>
                <a:lnTo>
                  <a:pt x="1544660" y="848526"/>
                </a:lnTo>
                <a:lnTo>
                  <a:pt x="1544660" y="852768"/>
                </a:lnTo>
                <a:lnTo>
                  <a:pt x="1548904" y="852768"/>
                </a:lnTo>
                <a:lnTo>
                  <a:pt x="1548904" y="857011"/>
                </a:lnTo>
                <a:lnTo>
                  <a:pt x="1548904" y="852768"/>
                </a:lnTo>
                <a:lnTo>
                  <a:pt x="1548904" y="848526"/>
                </a:lnTo>
                <a:lnTo>
                  <a:pt x="1548904" y="852768"/>
                </a:lnTo>
                <a:lnTo>
                  <a:pt x="1548904" y="857011"/>
                </a:lnTo>
                <a:lnTo>
                  <a:pt x="1548904" y="852768"/>
                </a:lnTo>
                <a:lnTo>
                  <a:pt x="1548904" y="857011"/>
                </a:lnTo>
                <a:lnTo>
                  <a:pt x="1548904" y="852768"/>
                </a:lnTo>
                <a:lnTo>
                  <a:pt x="1548904" y="848526"/>
                </a:lnTo>
                <a:lnTo>
                  <a:pt x="1548904" y="844283"/>
                </a:lnTo>
                <a:lnTo>
                  <a:pt x="1548904" y="840040"/>
                </a:lnTo>
                <a:lnTo>
                  <a:pt x="1548904" y="844283"/>
                </a:lnTo>
                <a:lnTo>
                  <a:pt x="1548904" y="848526"/>
                </a:lnTo>
                <a:lnTo>
                  <a:pt x="1548904" y="844283"/>
                </a:lnTo>
                <a:lnTo>
                  <a:pt x="1548904" y="848526"/>
                </a:lnTo>
                <a:lnTo>
                  <a:pt x="1548904" y="844283"/>
                </a:lnTo>
                <a:lnTo>
                  <a:pt x="1548904" y="848526"/>
                </a:lnTo>
                <a:lnTo>
                  <a:pt x="1553147" y="848526"/>
                </a:lnTo>
                <a:lnTo>
                  <a:pt x="1553147" y="844283"/>
                </a:lnTo>
                <a:lnTo>
                  <a:pt x="1553147" y="848526"/>
                </a:lnTo>
                <a:lnTo>
                  <a:pt x="1553147" y="852768"/>
                </a:lnTo>
                <a:lnTo>
                  <a:pt x="1553147" y="844283"/>
                </a:lnTo>
                <a:lnTo>
                  <a:pt x="1553147" y="848526"/>
                </a:lnTo>
                <a:lnTo>
                  <a:pt x="1553147" y="857011"/>
                </a:lnTo>
                <a:lnTo>
                  <a:pt x="1553147" y="852768"/>
                </a:lnTo>
                <a:lnTo>
                  <a:pt x="1553147" y="861253"/>
                </a:lnTo>
                <a:lnTo>
                  <a:pt x="1553147" y="857011"/>
                </a:lnTo>
                <a:lnTo>
                  <a:pt x="1553147" y="848526"/>
                </a:lnTo>
                <a:lnTo>
                  <a:pt x="1553147" y="857011"/>
                </a:lnTo>
                <a:lnTo>
                  <a:pt x="1553147" y="852768"/>
                </a:lnTo>
                <a:lnTo>
                  <a:pt x="1557391" y="852768"/>
                </a:lnTo>
                <a:lnTo>
                  <a:pt x="1557391" y="848526"/>
                </a:lnTo>
                <a:lnTo>
                  <a:pt x="1557391" y="852768"/>
                </a:lnTo>
                <a:lnTo>
                  <a:pt x="1557391" y="848526"/>
                </a:lnTo>
                <a:lnTo>
                  <a:pt x="1557391" y="852768"/>
                </a:lnTo>
                <a:lnTo>
                  <a:pt x="1557391" y="848526"/>
                </a:lnTo>
                <a:lnTo>
                  <a:pt x="1557391" y="844283"/>
                </a:lnTo>
                <a:lnTo>
                  <a:pt x="1557391" y="848526"/>
                </a:lnTo>
                <a:lnTo>
                  <a:pt x="1557391" y="844283"/>
                </a:lnTo>
                <a:lnTo>
                  <a:pt x="1557391" y="840040"/>
                </a:lnTo>
                <a:lnTo>
                  <a:pt x="1557391" y="844283"/>
                </a:lnTo>
                <a:lnTo>
                  <a:pt x="1557391" y="848526"/>
                </a:lnTo>
                <a:lnTo>
                  <a:pt x="1561634" y="852768"/>
                </a:lnTo>
                <a:lnTo>
                  <a:pt x="1561634" y="857011"/>
                </a:lnTo>
                <a:lnTo>
                  <a:pt x="1561634" y="852768"/>
                </a:lnTo>
                <a:lnTo>
                  <a:pt x="1561634" y="848526"/>
                </a:lnTo>
                <a:lnTo>
                  <a:pt x="1561634" y="852768"/>
                </a:lnTo>
                <a:lnTo>
                  <a:pt x="1561634" y="848526"/>
                </a:lnTo>
                <a:lnTo>
                  <a:pt x="1561634" y="852768"/>
                </a:lnTo>
                <a:lnTo>
                  <a:pt x="1561634" y="848526"/>
                </a:lnTo>
                <a:lnTo>
                  <a:pt x="1561634" y="852768"/>
                </a:lnTo>
                <a:lnTo>
                  <a:pt x="1561634" y="857011"/>
                </a:lnTo>
                <a:lnTo>
                  <a:pt x="1565878" y="852768"/>
                </a:lnTo>
                <a:lnTo>
                  <a:pt x="1565878" y="848526"/>
                </a:lnTo>
                <a:lnTo>
                  <a:pt x="1565878" y="852768"/>
                </a:lnTo>
                <a:lnTo>
                  <a:pt x="1565878" y="848526"/>
                </a:lnTo>
                <a:lnTo>
                  <a:pt x="1565878" y="844283"/>
                </a:lnTo>
                <a:lnTo>
                  <a:pt x="1565878" y="848526"/>
                </a:lnTo>
                <a:lnTo>
                  <a:pt x="1565878" y="852768"/>
                </a:lnTo>
                <a:lnTo>
                  <a:pt x="1565878" y="848526"/>
                </a:lnTo>
                <a:lnTo>
                  <a:pt x="1565878" y="865496"/>
                </a:lnTo>
                <a:lnTo>
                  <a:pt x="1570122" y="865496"/>
                </a:lnTo>
                <a:lnTo>
                  <a:pt x="1570122" y="869739"/>
                </a:lnTo>
                <a:lnTo>
                  <a:pt x="1570122" y="861253"/>
                </a:lnTo>
                <a:lnTo>
                  <a:pt x="1570122" y="865496"/>
                </a:lnTo>
                <a:lnTo>
                  <a:pt x="1570122" y="861253"/>
                </a:lnTo>
                <a:lnTo>
                  <a:pt x="1570122" y="865496"/>
                </a:lnTo>
                <a:lnTo>
                  <a:pt x="1570122" y="869739"/>
                </a:lnTo>
                <a:lnTo>
                  <a:pt x="1570122" y="865496"/>
                </a:lnTo>
                <a:lnTo>
                  <a:pt x="1570122" y="861253"/>
                </a:lnTo>
                <a:lnTo>
                  <a:pt x="1570122" y="865496"/>
                </a:lnTo>
                <a:lnTo>
                  <a:pt x="1570122" y="861253"/>
                </a:lnTo>
                <a:lnTo>
                  <a:pt x="1570122" y="857011"/>
                </a:lnTo>
                <a:lnTo>
                  <a:pt x="1570122" y="861253"/>
                </a:lnTo>
                <a:lnTo>
                  <a:pt x="1570122" y="865496"/>
                </a:lnTo>
                <a:lnTo>
                  <a:pt x="1574365" y="865496"/>
                </a:lnTo>
                <a:lnTo>
                  <a:pt x="1574365" y="861253"/>
                </a:lnTo>
                <a:lnTo>
                  <a:pt x="1574365" y="865496"/>
                </a:lnTo>
                <a:lnTo>
                  <a:pt x="1574365" y="861253"/>
                </a:lnTo>
                <a:lnTo>
                  <a:pt x="1574365" y="857011"/>
                </a:lnTo>
                <a:lnTo>
                  <a:pt x="1574365" y="861253"/>
                </a:lnTo>
                <a:lnTo>
                  <a:pt x="1574365" y="857011"/>
                </a:lnTo>
                <a:lnTo>
                  <a:pt x="1574365" y="861253"/>
                </a:lnTo>
                <a:lnTo>
                  <a:pt x="1574365" y="865496"/>
                </a:lnTo>
                <a:lnTo>
                  <a:pt x="1574365" y="869739"/>
                </a:lnTo>
                <a:lnTo>
                  <a:pt x="1574365" y="873981"/>
                </a:lnTo>
                <a:lnTo>
                  <a:pt x="1574365" y="869739"/>
                </a:lnTo>
                <a:lnTo>
                  <a:pt x="1578609" y="869739"/>
                </a:lnTo>
                <a:lnTo>
                  <a:pt x="1578609" y="865496"/>
                </a:lnTo>
                <a:lnTo>
                  <a:pt x="1578609" y="869739"/>
                </a:lnTo>
                <a:lnTo>
                  <a:pt x="1578609" y="873981"/>
                </a:lnTo>
                <a:lnTo>
                  <a:pt x="1578609" y="878224"/>
                </a:lnTo>
                <a:lnTo>
                  <a:pt x="1578609" y="873981"/>
                </a:lnTo>
                <a:lnTo>
                  <a:pt x="1578609" y="869739"/>
                </a:lnTo>
                <a:lnTo>
                  <a:pt x="1578609" y="865496"/>
                </a:lnTo>
                <a:lnTo>
                  <a:pt x="1578609" y="869739"/>
                </a:lnTo>
                <a:lnTo>
                  <a:pt x="1578609" y="873981"/>
                </a:lnTo>
                <a:lnTo>
                  <a:pt x="1578609" y="869739"/>
                </a:lnTo>
                <a:lnTo>
                  <a:pt x="1578609" y="873981"/>
                </a:lnTo>
                <a:lnTo>
                  <a:pt x="1578609" y="869739"/>
                </a:lnTo>
                <a:lnTo>
                  <a:pt x="1578609" y="878224"/>
                </a:lnTo>
                <a:lnTo>
                  <a:pt x="1578609" y="873981"/>
                </a:lnTo>
                <a:lnTo>
                  <a:pt x="1582852" y="873981"/>
                </a:lnTo>
                <a:lnTo>
                  <a:pt x="1582852" y="852768"/>
                </a:lnTo>
                <a:lnTo>
                  <a:pt x="1582852" y="857011"/>
                </a:lnTo>
                <a:lnTo>
                  <a:pt x="1582852" y="848526"/>
                </a:lnTo>
                <a:lnTo>
                  <a:pt x="1582852" y="852768"/>
                </a:lnTo>
                <a:lnTo>
                  <a:pt x="1582852" y="848526"/>
                </a:lnTo>
                <a:lnTo>
                  <a:pt x="1582852" y="852768"/>
                </a:lnTo>
                <a:lnTo>
                  <a:pt x="1582852" y="848526"/>
                </a:lnTo>
                <a:lnTo>
                  <a:pt x="1582852" y="852768"/>
                </a:lnTo>
                <a:lnTo>
                  <a:pt x="1582852" y="844283"/>
                </a:lnTo>
                <a:lnTo>
                  <a:pt x="1582852" y="848526"/>
                </a:lnTo>
                <a:lnTo>
                  <a:pt x="1587096" y="848526"/>
                </a:lnTo>
                <a:lnTo>
                  <a:pt x="1587096" y="852768"/>
                </a:lnTo>
                <a:lnTo>
                  <a:pt x="1587096" y="857011"/>
                </a:lnTo>
                <a:lnTo>
                  <a:pt x="1587096" y="852768"/>
                </a:lnTo>
                <a:lnTo>
                  <a:pt x="1587096" y="857011"/>
                </a:lnTo>
                <a:lnTo>
                  <a:pt x="1587096" y="852768"/>
                </a:lnTo>
                <a:lnTo>
                  <a:pt x="1587096" y="848526"/>
                </a:lnTo>
                <a:lnTo>
                  <a:pt x="1587096" y="852768"/>
                </a:lnTo>
                <a:lnTo>
                  <a:pt x="1587096" y="844283"/>
                </a:lnTo>
                <a:lnTo>
                  <a:pt x="1587096" y="848526"/>
                </a:lnTo>
                <a:lnTo>
                  <a:pt x="1587096" y="852768"/>
                </a:lnTo>
                <a:lnTo>
                  <a:pt x="1587096" y="848526"/>
                </a:lnTo>
                <a:lnTo>
                  <a:pt x="1587096" y="844283"/>
                </a:lnTo>
                <a:lnTo>
                  <a:pt x="1587096" y="848526"/>
                </a:lnTo>
                <a:lnTo>
                  <a:pt x="1587096" y="852768"/>
                </a:lnTo>
                <a:lnTo>
                  <a:pt x="1591339" y="852768"/>
                </a:lnTo>
                <a:lnTo>
                  <a:pt x="1591339" y="848526"/>
                </a:lnTo>
                <a:lnTo>
                  <a:pt x="1591339" y="852768"/>
                </a:lnTo>
                <a:lnTo>
                  <a:pt x="1591339" y="857011"/>
                </a:lnTo>
                <a:lnTo>
                  <a:pt x="1591339" y="852768"/>
                </a:lnTo>
                <a:lnTo>
                  <a:pt x="1591339" y="857011"/>
                </a:lnTo>
                <a:lnTo>
                  <a:pt x="1591339" y="852768"/>
                </a:lnTo>
                <a:lnTo>
                  <a:pt x="1591339" y="857011"/>
                </a:lnTo>
                <a:lnTo>
                  <a:pt x="1591339" y="852768"/>
                </a:lnTo>
                <a:lnTo>
                  <a:pt x="1591339" y="844283"/>
                </a:lnTo>
                <a:lnTo>
                  <a:pt x="1591339" y="848526"/>
                </a:lnTo>
                <a:lnTo>
                  <a:pt x="1591339" y="852768"/>
                </a:lnTo>
                <a:lnTo>
                  <a:pt x="1591339" y="844283"/>
                </a:lnTo>
                <a:lnTo>
                  <a:pt x="1591339" y="848526"/>
                </a:lnTo>
                <a:lnTo>
                  <a:pt x="1595583" y="844283"/>
                </a:lnTo>
                <a:lnTo>
                  <a:pt x="1595583" y="840040"/>
                </a:lnTo>
                <a:lnTo>
                  <a:pt x="1595583" y="844283"/>
                </a:lnTo>
                <a:lnTo>
                  <a:pt x="1595583" y="840040"/>
                </a:lnTo>
                <a:lnTo>
                  <a:pt x="1595583" y="831555"/>
                </a:lnTo>
                <a:lnTo>
                  <a:pt x="1595583" y="835798"/>
                </a:lnTo>
                <a:lnTo>
                  <a:pt x="1595583" y="823070"/>
                </a:lnTo>
                <a:lnTo>
                  <a:pt x="1595583" y="827312"/>
                </a:lnTo>
                <a:lnTo>
                  <a:pt x="1595583" y="831555"/>
                </a:lnTo>
                <a:lnTo>
                  <a:pt x="1595583" y="827312"/>
                </a:lnTo>
                <a:lnTo>
                  <a:pt x="1595583" y="823070"/>
                </a:lnTo>
                <a:lnTo>
                  <a:pt x="1595583" y="827312"/>
                </a:lnTo>
                <a:lnTo>
                  <a:pt x="1595583" y="831555"/>
                </a:lnTo>
                <a:lnTo>
                  <a:pt x="1599827" y="831555"/>
                </a:lnTo>
                <a:lnTo>
                  <a:pt x="1599827" y="835798"/>
                </a:lnTo>
                <a:lnTo>
                  <a:pt x="1599827" y="831555"/>
                </a:lnTo>
                <a:lnTo>
                  <a:pt x="1599827" y="827312"/>
                </a:lnTo>
                <a:lnTo>
                  <a:pt x="1599827" y="831555"/>
                </a:lnTo>
                <a:lnTo>
                  <a:pt x="1599827" y="827312"/>
                </a:lnTo>
                <a:lnTo>
                  <a:pt x="1599827" y="823070"/>
                </a:lnTo>
                <a:lnTo>
                  <a:pt x="1599827" y="827312"/>
                </a:lnTo>
                <a:lnTo>
                  <a:pt x="1599827" y="831555"/>
                </a:lnTo>
                <a:lnTo>
                  <a:pt x="1604070" y="827312"/>
                </a:lnTo>
                <a:lnTo>
                  <a:pt x="1604070" y="823070"/>
                </a:lnTo>
                <a:lnTo>
                  <a:pt x="1604070" y="818827"/>
                </a:lnTo>
                <a:lnTo>
                  <a:pt x="1604070" y="814584"/>
                </a:lnTo>
                <a:lnTo>
                  <a:pt x="1604070" y="818827"/>
                </a:lnTo>
                <a:lnTo>
                  <a:pt x="1604070" y="814584"/>
                </a:lnTo>
                <a:lnTo>
                  <a:pt x="1604070" y="818827"/>
                </a:lnTo>
                <a:lnTo>
                  <a:pt x="1604070" y="823070"/>
                </a:lnTo>
                <a:lnTo>
                  <a:pt x="1604070" y="818827"/>
                </a:lnTo>
                <a:lnTo>
                  <a:pt x="1604070" y="814584"/>
                </a:lnTo>
                <a:lnTo>
                  <a:pt x="1608314" y="814584"/>
                </a:lnTo>
                <a:lnTo>
                  <a:pt x="1608314" y="810342"/>
                </a:lnTo>
                <a:lnTo>
                  <a:pt x="1608314" y="814584"/>
                </a:lnTo>
                <a:lnTo>
                  <a:pt x="1608314" y="810342"/>
                </a:lnTo>
                <a:lnTo>
                  <a:pt x="1608314" y="814584"/>
                </a:lnTo>
                <a:lnTo>
                  <a:pt x="1608314" y="806099"/>
                </a:lnTo>
                <a:lnTo>
                  <a:pt x="1608314" y="810342"/>
                </a:lnTo>
                <a:lnTo>
                  <a:pt x="1608314" y="814584"/>
                </a:lnTo>
                <a:lnTo>
                  <a:pt x="1608314" y="810342"/>
                </a:lnTo>
                <a:lnTo>
                  <a:pt x="1608314" y="814584"/>
                </a:lnTo>
                <a:lnTo>
                  <a:pt x="1608314" y="818827"/>
                </a:lnTo>
                <a:lnTo>
                  <a:pt x="1608314" y="814584"/>
                </a:lnTo>
                <a:lnTo>
                  <a:pt x="1612557" y="818827"/>
                </a:lnTo>
                <a:lnTo>
                  <a:pt x="1612557" y="823070"/>
                </a:lnTo>
                <a:lnTo>
                  <a:pt x="1612557" y="827312"/>
                </a:lnTo>
                <a:lnTo>
                  <a:pt x="1612557" y="823070"/>
                </a:lnTo>
                <a:lnTo>
                  <a:pt x="1612557" y="827312"/>
                </a:lnTo>
                <a:lnTo>
                  <a:pt x="1612557" y="823070"/>
                </a:lnTo>
                <a:lnTo>
                  <a:pt x="1612557" y="827312"/>
                </a:lnTo>
                <a:lnTo>
                  <a:pt x="1612557" y="823070"/>
                </a:lnTo>
                <a:lnTo>
                  <a:pt x="1612557" y="827312"/>
                </a:lnTo>
                <a:lnTo>
                  <a:pt x="1612557" y="823070"/>
                </a:lnTo>
                <a:lnTo>
                  <a:pt x="1612557" y="818827"/>
                </a:lnTo>
                <a:lnTo>
                  <a:pt x="1616801" y="818827"/>
                </a:lnTo>
                <a:lnTo>
                  <a:pt x="1616801" y="814584"/>
                </a:lnTo>
                <a:lnTo>
                  <a:pt x="1616801" y="818827"/>
                </a:lnTo>
                <a:lnTo>
                  <a:pt x="1616801" y="814584"/>
                </a:lnTo>
                <a:lnTo>
                  <a:pt x="1616801" y="801856"/>
                </a:lnTo>
                <a:lnTo>
                  <a:pt x="1616801" y="806099"/>
                </a:lnTo>
                <a:lnTo>
                  <a:pt x="1616801" y="797614"/>
                </a:lnTo>
                <a:lnTo>
                  <a:pt x="1616801" y="801856"/>
                </a:lnTo>
                <a:lnTo>
                  <a:pt x="1616801" y="797614"/>
                </a:lnTo>
                <a:lnTo>
                  <a:pt x="1621045" y="793371"/>
                </a:lnTo>
                <a:lnTo>
                  <a:pt x="1621045" y="789129"/>
                </a:lnTo>
                <a:lnTo>
                  <a:pt x="1621045" y="793371"/>
                </a:lnTo>
                <a:lnTo>
                  <a:pt x="1621045" y="789129"/>
                </a:lnTo>
                <a:lnTo>
                  <a:pt x="1621045" y="784886"/>
                </a:lnTo>
                <a:lnTo>
                  <a:pt x="1621045" y="793371"/>
                </a:lnTo>
                <a:lnTo>
                  <a:pt x="1621045" y="789129"/>
                </a:lnTo>
                <a:lnTo>
                  <a:pt x="1621045" y="793371"/>
                </a:lnTo>
                <a:lnTo>
                  <a:pt x="1621045" y="797614"/>
                </a:lnTo>
                <a:lnTo>
                  <a:pt x="1621045" y="793371"/>
                </a:lnTo>
                <a:lnTo>
                  <a:pt x="1621045" y="789129"/>
                </a:lnTo>
                <a:lnTo>
                  <a:pt x="1621045" y="784886"/>
                </a:lnTo>
                <a:lnTo>
                  <a:pt x="1625288" y="784886"/>
                </a:lnTo>
                <a:lnTo>
                  <a:pt x="1625288" y="776401"/>
                </a:lnTo>
                <a:lnTo>
                  <a:pt x="1625288" y="780643"/>
                </a:lnTo>
                <a:lnTo>
                  <a:pt x="1625288" y="759430"/>
                </a:lnTo>
                <a:lnTo>
                  <a:pt x="1625288" y="763673"/>
                </a:lnTo>
                <a:lnTo>
                  <a:pt x="1625288" y="759430"/>
                </a:lnTo>
                <a:lnTo>
                  <a:pt x="1625288" y="763673"/>
                </a:lnTo>
                <a:lnTo>
                  <a:pt x="1625288" y="759430"/>
                </a:lnTo>
                <a:lnTo>
                  <a:pt x="1625288" y="763673"/>
                </a:lnTo>
                <a:lnTo>
                  <a:pt x="1625288" y="759430"/>
                </a:lnTo>
                <a:lnTo>
                  <a:pt x="1629532" y="763673"/>
                </a:lnTo>
                <a:lnTo>
                  <a:pt x="1629532" y="759430"/>
                </a:lnTo>
                <a:lnTo>
                  <a:pt x="1629532" y="763673"/>
                </a:lnTo>
                <a:lnTo>
                  <a:pt x="1629532" y="767915"/>
                </a:lnTo>
                <a:lnTo>
                  <a:pt x="1629532" y="763673"/>
                </a:lnTo>
                <a:lnTo>
                  <a:pt x="1629532" y="759430"/>
                </a:lnTo>
                <a:lnTo>
                  <a:pt x="1629532" y="755188"/>
                </a:lnTo>
                <a:lnTo>
                  <a:pt x="1629532" y="750945"/>
                </a:lnTo>
                <a:lnTo>
                  <a:pt x="1629532" y="755188"/>
                </a:lnTo>
                <a:lnTo>
                  <a:pt x="1629532" y="763673"/>
                </a:lnTo>
                <a:lnTo>
                  <a:pt x="1629532" y="759430"/>
                </a:lnTo>
                <a:lnTo>
                  <a:pt x="1629532" y="763673"/>
                </a:lnTo>
                <a:lnTo>
                  <a:pt x="1629532" y="755188"/>
                </a:lnTo>
                <a:lnTo>
                  <a:pt x="1633775" y="750945"/>
                </a:lnTo>
                <a:lnTo>
                  <a:pt x="1633775" y="746702"/>
                </a:lnTo>
                <a:lnTo>
                  <a:pt x="1633775" y="755188"/>
                </a:lnTo>
                <a:lnTo>
                  <a:pt x="1633775" y="746702"/>
                </a:lnTo>
                <a:lnTo>
                  <a:pt x="1633775" y="750945"/>
                </a:lnTo>
                <a:lnTo>
                  <a:pt x="1633775" y="742460"/>
                </a:lnTo>
                <a:lnTo>
                  <a:pt x="1633775" y="750945"/>
                </a:lnTo>
                <a:lnTo>
                  <a:pt x="1633775" y="755188"/>
                </a:lnTo>
                <a:lnTo>
                  <a:pt x="1633775" y="759430"/>
                </a:lnTo>
                <a:lnTo>
                  <a:pt x="1633775" y="763673"/>
                </a:lnTo>
                <a:lnTo>
                  <a:pt x="1633775" y="759430"/>
                </a:lnTo>
                <a:lnTo>
                  <a:pt x="1638019" y="759430"/>
                </a:lnTo>
                <a:lnTo>
                  <a:pt x="1638019" y="755188"/>
                </a:lnTo>
                <a:lnTo>
                  <a:pt x="1638019" y="763673"/>
                </a:lnTo>
                <a:lnTo>
                  <a:pt x="1638019" y="759430"/>
                </a:lnTo>
                <a:lnTo>
                  <a:pt x="1638019" y="763673"/>
                </a:lnTo>
                <a:lnTo>
                  <a:pt x="1638019" y="742460"/>
                </a:lnTo>
                <a:lnTo>
                  <a:pt x="1638019" y="746702"/>
                </a:lnTo>
                <a:lnTo>
                  <a:pt x="1638019" y="742460"/>
                </a:lnTo>
                <a:lnTo>
                  <a:pt x="1638019" y="746702"/>
                </a:lnTo>
                <a:lnTo>
                  <a:pt x="1638019" y="750945"/>
                </a:lnTo>
                <a:lnTo>
                  <a:pt x="1638019" y="763673"/>
                </a:lnTo>
                <a:lnTo>
                  <a:pt x="1638019" y="767915"/>
                </a:lnTo>
                <a:lnTo>
                  <a:pt x="1642262" y="763673"/>
                </a:lnTo>
                <a:lnTo>
                  <a:pt x="1642262" y="759430"/>
                </a:lnTo>
                <a:lnTo>
                  <a:pt x="1642262" y="763673"/>
                </a:lnTo>
                <a:lnTo>
                  <a:pt x="1642262" y="767915"/>
                </a:lnTo>
                <a:lnTo>
                  <a:pt x="1642262" y="763673"/>
                </a:lnTo>
                <a:lnTo>
                  <a:pt x="1642262" y="755188"/>
                </a:lnTo>
                <a:lnTo>
                  <a:pt x="1642262" y="759430"/>
                </a:lnTo>
                <a:lnTo>
                  <a:pt x="1642262" y="755188"/>
                </a:lnTo>
                <a:lnTo>
                  <a:pt x="1642262" y="759430"/>
                </a:lnTo>
                <a:lnTo>
                  <a:pt x="1642262" y="750945"/>
                </a:lnTo>
                <a:lnTo>
                  <a:pt x="1646506" y="750945"/>
                </a:lnTo>
                <a:lnTo>
                  <a:pt x="1646506" y="755188"/>
                </a:lnTo>
                <a:lnTo>
                  <a:pt x="1646506" y="750945"/>
                </a:lnTo>
                <a:lnTo>
                  <a:pt x="1646506" y="755188"/>
                </a:lnTo>
                <a:lnTo>
                  <a:pt x="1646506" y="759430"/>
                </a:lnTo>
                <a:lnTo>
                  <a:pt x="1646506" y="755188"/>
                </a:lnTo>
                <a:lnTo>
                  <a:pt x="1646506" y="750945"/>
                </a:lnTo>
                <a:lnTo>
                  <a:pt x="1646506" y="746702"/>
                </a:lnTo>
                <a:lnTo>
                  <a:pt x="1646506" y="742460"/>
                </a:lnTo>
                <a:lnTo>
                  <a:pt x="1646506" y="746702"/>
                </a:lnTo>
                <a:lnTo>
                  <a:pt x="1646506" y="750945"/>
                </a:lnTo>
                <a:lnTo>
                  <a:pt x="1646506" y="746702"/>
                </a:lnTo>
                <a:lnTo>
                  <a:pt x="1646506" y="750945"/>
                </a:lnTo>
                <a:lnTo>
                  <a:pt x="1646506" y="746702"/>
                </a:lnTo>
                <a:lnTo>
                  <a:pt x="1646506" y="755188"/>
                </a:lnTo>
                <a:lnTo>
                  <a:pt x="1646506" y="750945"/>
                </a:lnTo>
                <a:lnTo>
                  <a:pt x="1650749" y="742460"/>
                </a:lnTo>
                <a:lnTo>
                  <a:pt x="1650749" y="733974"/>
                </a:lnTo>
                <a:lnTo>
                  <a:pt x="1650749" y="738217"/>
                </a:lnTo>
                <a:lnTo>
                  <a:pt x="1650749" y="725489"/>
                </a:lnTo>
                <a:lnTo>
                  <a:pt x="1650749" y="729732"/>
                </a:lnTo>
                <a:lnTo>
                  <a:pt x="1650749" y="721247"/>
                </a:lnTo>
                <a:lnTo>
                  <a:pt x="1650749" y="725489"/>
                </a:lnTo>
                <a:lnTo>
                  <a:pt x="1650749" y="717004"/>
                </a:lnTo>
                <a:lnTo>
                  <a:pt x="1650749" y="721247"/>
                </a:lnTo>
                <a:lnTo>
                  <a:pt x="1650749" y="712761"/>
                </a:lnTo>
                <a:lnTo>
                  <a:pt x="1650749" y="717004"/>
                </a:lnTo>
                <a:lnTo>
                  <a:pt x="1650749" y="712761"/>
                </a:lnTo>
                <a:lnTo>
                  <a:pt x="1650749" y="717004"/>
                </a:lnTo>
                <a:lnTo>
                  <a:pt x="1650749" y="712761"/>
                </a:lnTo>
                <a:lnTo>
                  <a:pt x="1654993" y="712761"/>
                </a:lnTo>
                <a:lnTo>
                  <a:pt x="1654993" y="708519"/>
                </a:lnTo>
                <a:lnTo>
                  <a:pt x="1654993" y="704276"/>
                </a:lnTo>
                <a:lnTo>
                  <a:pt x="1654993" y="700033"/>
                </a:lnTo>
                <a:lnTo>
                  <a:pt x="1654993" y="704276"/>
                </a:lnTo>
                <a:lnTo>
                  <a:pt x="1654993" y="708519"/>
                </a:lnTo>
                <a:lnTo>
                  <a:pt x="1654993" y="704276"/>
                </a:lnTo>
                <a:lnTo>
                  <a:pt x="1654993" y="700033"/>
                </a:lnTo>
                <a:lnTo>
                  <a:pt x="1654993" y="704276"/>
                </a:lnTo>
                <a:lnTo>
                  <a:pt x="1654993" y="708519"/>
                </a:lnTo>
                <a:lnTo>
                  <a:pt x="1654993" y="712761"/>
                </a:lnTo>
                <a:lnTo>
                  <a:pt x="1654993" y="717004"/>
                </a:lnTo>
                <a:lnTo>
                  <a:pt x="1654993" y="712761"/>
                </a:lnTo>
                <a:lnTo>
                  <a:pt x="1654993" y="704276"/>
                </a:lnTo>
                <a:lnTo>
                  <a:pt x="1654993" y="712761"/>
                </a:lnTo>
                <a:lnTo>
                  <a:pt x="1659237" y="717004"/>
                </a:lnTo>
                <a:lnTo>
                  <a:pt x="1659237" y="704276"/>
                </a:lnTo>
                <a:lnTo>
                  <a:pt x="1659237" y="708519"/>
                </a:lnTo>
                <a:lnTo>
                  <a:pt x="1659237" y="704276"/>
                </a:lnTo>
                <a:lnTo>
                  <a:pt x="1659237" y="721247"/>
                </a:lnTo>
                <a:lnTo>
                  <a:pt x="1659237" y="717004"/>
                </a:lnTo>
                <a:lnTo>
                  <a:pt x="1659237" y="708519"/>
                </a:lnTo>
                <a:lnTo>
                  <a:pt x="1659237" y="704276"/>
                </a:lnTo>
                <a:lnTo>
                  <a:pt x="1659237" y="700033"/>
                </a:lnTo>
                <a:lnTo>
                  <a:pt x="1659237" y="695791"/>
                </a:lnTo>
                <a:lnTo>
                  <a:pt x="1663480" y="695791"/>
                </a:lnTo>
                <a:lnTo>
                  <a:pt x="1663480" y="691548"/>
                </a:lnTo>
                <a:lnTo>
                  <a:pt x="1663480" y="695791"/>
                </a:lnTo>
                <a:lnTo>
                  <a:pt x="1663480" y="691548"/>
                </a:lnTo>
                <a:lnTo>
                  <a:pt x="1663480" y="695791"/>
                </a:lnTo>
                <a:lnTo>
                  <a:pt x="1663480" y="691548"/>
                </a:lnTo>
                <a:lnTo>
                  <a:pt x="1663480" y="695791"/>
                </a:lnTo>
                <a:lnTo>
                  <a:pt x="1663480" y="691548"/>
                </a:lnTo>
                <a:lnTo>
                  <a:pt x="1663480" y="695791"/>
                </a:lnTo>
                <a:lnTo>
                  <a:pt x="1663480" y="691548"/>
                </a:lnTo>
                <a:lnTo>
                  <a:pt x="1663480" y="695791"/>
                </a:lnTo>
                <a:lnTo>
                  <a:pt x="1663480" y="691548"/>
                </a:lnTo>
                <a:lnTo>
                  <a:pt x="1663480" y="687306"/>
                </a:lnTo>
                <a:lnTo>
                  <a:pt x="1663480" y="691548"/>
                </a:lnTo>
                <a:lnTo>
                  <a:pt x="1663480" y="683063"/>
                </a:lnTo>
                <a:lnTo>
                  <a:pt x="1663480" y="687306"/>
                </a:lnTo>
                <a:lnTo>
                  <a:pt x="1663480" y="674578"/>
                </a:lnTo>
                <a:lnTo>
                  <a:pt x="1667724" y="674578"/>
                </a:lnTo>
                <a:lnTo>
                  <a:pt x="1667724" y="670335"/>
                </a:lnTo>
                <a:lnTo>
                  <a:pt x="1667724" y="674578"/>
                </a:lnTo>
                <a:lnTo>
                  <a:pt x="1667724" y="670335"/>
                </a:lnTo>
                <a:lnTo>
                  <a:pt x="1667724" y="674578"/>
                </a:lnTo>
                <a:lnTo>
                  <a:pt x="1667724" y="678820"/>
                </a:lnTo>
                <a:lnTo>
                  <a:pt x="1667724" y="674578"/>
                </a:lnTo>
                <a:lnTo>
                  <a:pt x="1667724" y="687306"/>
                </a:lnTo>
                <a:lnTo>
                  <a:pt x="1667724" y="683063"/>
                </a:lnTo>
                <a:lnTo>
                  <a:pt x="1667724" y="691548"/>
                </a:lnTo>
                <a:lnTo>
                  <a:pt x="1667724" y="683063"/>
                </a:lnTo>
                <a:lnTo>
                  <a:pt x="1667724" y="678820"/>
                </a:lnTo>
                <a:lnTo>
                  <a:pt x="1667724" y="683063"/>
                </a:lnTo>
                <a:lnTo>
                  <a:pt x="1671967" y="687306"/>
                </a:lnTo>
                <a:lnTo>
                  <a:pt x="1671967" y="691548"/>
                </a:lnTo>
                <a:lnTo>
                  <a:pt x="1671967" y="687306"/>
                </a:lnTo>
                <a:lnTo>
                  <a:pt x="1671967" y="695791"/>
                </a:lnTo>
                <a:lnTo>
                  <a:pt x="1671967" y="700033"/>
                </a:lnTo>
                <a:lnTo>
                  <a:pt x="1671967" y="717004"/>
                </a:lnTo>
                <a:lnTo>
                  <a:pt x="1671967" y="772158"/>
                </a:lnTo>
                <a:lnTo>
                  <a:pt x="1671967" y="759430"/>
                </a:lnTo>
                <a:lnTo>
                  <a:pt x="1671967" y="738217"/>
                </a:lnTo>
                <a:lnTo>
                  <a:pt x="1671967" y="767915"/>
                </a:lnTo>
                <a:lnTo>
                  <a:pt x="1671967" y="742460"/>
                </a:lnTo>
                <a:lnTo>
                  <a:pt x="1671967" y="746702"/>
                </a:lnTo>
                <a:lnTo>
                  <a:pt x="1671967" y="742460"/>
                </a:lnTo>
                <a:lnTo>
                  <a:pt x="1671967" y="759430"/>
                </a:lnTo>
                <a:lnTo>
                  <a:pt x="1671967" y="746702"/>
                </a:lnTo>
                <a:lnTo>
                  <a:pt x="1671967" y="755188"/>
                </a:lnTo>
                <a:lnTo>
                  <a:pt x="1671967" y="750945"/>
                </a:lnTo>
                <a:lnTo>
                  <a:pt x="1671967" y="755188"/>
                </a:lnTo>
                <a:lnTo>
                  <a:pt x="1671967" y="750945"/>
                </a:lnTo>
                <a:lnTo>
                  <a:pt x="1671967" y="767915"/>
                </a:lnTo>
                <a:lnTo>
                  <a:pt x="1671967" y="763673"/>
                </a:lnTo>
                <a:lnTo>
                  <a:pt x="1676211" y="763673"/>
                </a:lnTo>
                <a:lnTo>
                  <a:pt x="1676211" y="772158"/>
                </a:lnTo>
                <a:lnTo>
                  <a:pt x="1676211" y="767915"/>
                </a:lnTo>
                <a:lnTo>
                  <a:pt x="1676211" y="763673"/>
                </a:lnTo>
                <a:lnTo>
                  <a:pt x="1676211" y="759430"/>
                </a:lnTo>
                <a:lnTo>
                  <a:pt x="1676211" y="763673"/>
                </a:lnTo>
                <a:lnTo>
                  <a:pt x="1676211" y="746702"/>
                </a:lnTo>
                <a:lnTo>
                  <a:pt x="1676211" y="755188"/>
                </a:lnTo>
                <a:lnTo>
                  <a:pt x="1676211" y="742460"/>
                </a:lnTo>
                <a:lnTo>
                  <a:pt x="1676211" y="750945"/>
                </a:lnTo>
                <a:lnTo>
                  <a:pt x="1676211" y="746702"/>
                </a:lnTo>
                <a:lnTo>
                  <a:pt x="1676211" y="750945"/>
                </a:lnTo>
                <a:lnTo>
                  <a:pt x="1676211" y="733974"/>
                </a:lnTo>
                <a:lnTo>
                  <a:pt x="1676211" y="750945"/>
                </a:lnTo>
                <a:lnTo>
                  <a:pt x="1676211" y="746702"/>
                </a:lnTo>
                <a:lnTo>
                  <a:pt x="1676211" y="750945"/>
                </a:lnTo>
                <a:lnTo>
                  <a:pt x="1676211" y="742460"/>
                </a:lnTo>
                <a:lnTo>
                  <a:pt x="1676211" y="755188"/>
                </a:lnTo>
                <a:lnTo>
                  <a:pt x="1676211" y="742460"/>
                </a:lnTo>
                <a:lnTo>
                  <a:pt x="1676211" y="746702"/>
                </a:lnTo>
                <a:lnTo>
                  <a:pt x="1680455" y="746702"/>
                </a:lnTo>
                <a:lnTo>
                  <a:pt x="1680455" y="742460"/>
                </a:lnTo>
                <a:lnTo>
                  <a:pt x="1680455" y="738217"/>
                </a:lnTo>
                <a:lnTo>
                  <a:pt x="1680455" y="742460"/>
                </a:lnTo>
                <a:lnTo>
                  <a:pt x="1680455" y="746702"/>
                </a:lnTo>
                <a:lnTo>
                  <a:pt x="1680455" y="742460"/>
                </a:lnTo>
                <a:lnTo>
                  <a:pt x="1680455" y="729732"/>
                </a:lnTo>
                <a:lnTo>
                  <a:pt x="1680455" y="733974"/>
                </a:lnTo>
                <a:lnTo>
                  <a:pt x="1680455" y="725489"/>
                </a:lnTo>
                <a:lnTo>
                  <a:pt x="1680455" y="729732"/>
                </a:lnTo>
                <a:lnTo>
                  <a:pt x="1680455" y="733974"/>
                </a:lnTo>
                <a:lnTo>
                  <a:pt x="1680455" y="729732"/>
                </a:lnTo>
                <a:lnTo>
                  <a:pt x="1680455" y="725489"/>
                </a:lnTo>
                <a:lnTo>
                  <a:pt x="1680455" y="729732"/>
                </a:lnTo>
                <a:lnTo>
                  <a:pt x="1684698" y="729732"/>
                </a:lnTo>
                <a:lnTo>
                  <a:pt x="1684698" y="733974"/>
                </a:lnTo>
                <a:lnTo>
                  <a:pt x="1684698" y="738217"/>
                </a:lnTo>
                <a:lnTo>
                  <a:pt x="1684698" y="729732"/>
                </a:lnTo>
                <a:lnTo>
                  <a:pt x="1684698" y="725489"/>
                </a:lnTo>
                <a:lnTo>
                  <a:pt x="1684698" y="738217"/>
                </a:lnTo>
                <a:lnTo>
                  <a:pt x="1684698" y="733974"/>
                </a:lnTo>
                <a:lnTo>
                  <a:pt x="1684698" y="738217"/>
                </a:lnTo>
                <a:lnTo>
                  <a:pt x="1684698" y="742460"/>
                </a:lnTo>
                <a:lnTo>
                  <a:pt x="1684698" y="738217"/>
                </a:lnTo>
                <a:lnTo>
                  <a:pt x="1688942" y="738217"/>
                </a:lnTo>
                <a:lnTo>
                  <a:pt x="1688942" y="742460"/>
                </a:lnTo>
                <a:lnTo>
                  <a:pt x="1688942" y="746702"/>
                </a:lnTo>
                <a:lnTo>
                  <a:pt x="1688942" y="742460"/>
                </a:lnTo>
                <a:lnTo>
                  <a:pt x="1688942" y="746702"/>
                </a:lnTo>
                <a:lnTo>
                  <a:pt x="1688942" y="742460"/>
                </a:lnTo>
                <a:lnTo>
                  <a:pt x="1688942" y="733974"/>
                </a:lnTo>
                <a:lnTo>
                  <a:pt x="1688942" y="729732"/>
                </a:lnTo>
                <a:lnTo>
                  <a:pt x="1688942" y="725489"/>
                </a:lnTo>
                <a:lnTo>
                  <a:pt x="1688942" y="721247"/>
                </a:lnTo>
                <a:lnTo>
                  <a:pt x="1688942" y="725489"/>
                </a:lnTo>
                <a:lnTo>
                  <a:pt x="1688942" y="729732"/>
                </a:lnTo>
                <a:lnTo>
                  <a:pt x="1688942" y="725489"/>
                </a:lnTo>
                <a:lnTo>
                  <a:pt x="1688942" y="721247"/>
                </a:lnTo>
                <a:lnTo>
                  <a:pt x="1688942" y="729732"/>
                </a:lnTo>
                <a:lnTo>
                  <a:pt x="1688942" y="725489"/>
                </a:lnTo>
                <a:lnTo>
                  <a:pt x="1688942" y="721247"/>
                </a:lnTo>
                <a:lnTo>
                  <a:pt x="1688942" y="725489"/>
                </a:lnTo>
                <a:lnTo>
                  <a:pt x="1693185" y="725489"/>
                </a:lnTo>
                <a:lnTo>
                  <a:pt x="1693185" y="729732"/>
                </a:lnTo>
                <a:lnTo>
                  <a:pt x="1693185" y="725489"/>
                </a:lnTo>
                <a:lnTo>
                  <a:pt x="1693185" y="729732"/>
                </a:lnTo>
                <a:lnTo>
                  <a:pt x="1693185" y="725489"/>
                </a:lnTo>
                <a:lnTo>
                  <a:pt x="1693185" y="729732"/>
                </a:lnTo>
                <a:lnTo>
                  <a:pt x="1693185" y="733974"/>
                </a:lnTo>
                <a:lnTo>
                  <a:pt x="1693185" y="729732"/>
                </a:lnTo>
                <a:lnTo>
                  <a:pt x="1693185" y="733974"/>
                </a:lnTo>
                <a:lnTo>
                  <a:pt x="1693185" y="725489"/>
                </a:lnTo>
                <a:lnTo>
                  <a:pt x="1693185" y="729732"/>
                </a:lnTo>
                <a:lnTo>
                  <a:pt x="1693185" y="733974"/>
                </a:lnTo>
                <a:lnTo>
                  <a:pt x="1693185" y="738217"/>
                </a:lnTo>
                <a:lnTo>
                  <a:pt x="1693185" y="733974"/>
                </a:lnTo>
                <a:lnTo>
                  <a:pt x="1693185" y="738217"/>
                </a:lnTo>
                <a:lnTo>
                  <a:pt x="1693185" y="733974"/>
                </a:lnTo>
                <a:lnTo>
                  <a:pt x="1693185" y="738217"/>
                </a:lnTo>
                <a:lnTo>
                  <a:pt x="1693185" y="733974"/>
                </a:lnTo>
                <a:lnTo>
                  <a:pt x="1693185" y="738217"/>
                </a:lnTo>
                <a:lnTo>
                  <a:pt x="1693185" y="733974"/>
                </a:lnTo>
                <a:lnTo>
                  <a:pt x="1697429" y="729732"/>
                </a:lnTo>
                <a:lnTo>
                  <a:pt x="1697429" y="725489"/>
                </a:lnTo>
                <a:lnTo>
                  <a:pt x="1697429" y="729732"/>
                </a:lnTo>
                <a:lnTo>
                  <a:pt x="1697429" y="725489"/>
                </a:lnTo>
                <a:lnTo>
                  <a:pt x="1697429" y="729732"/>
                </a:lnTo>
                <a:lnTo>
                  <a:pt x="1697429" y="725489"/>
                </a:lnTo>
                <a:lnTo>
                  <a:pt x="1697429" y="729732"/>
                </a:lnTo>
                <a:lnTo>
                  <a:pt x="1697429" y="725489"/>
                </a:lnTo>
                <a:lnTo>
                  <a:pt x="1697429" y="717004"/>
                </a:lnTo>
                <a:lnTo>
                  <a:pt x="1697429" y="721247"/>
                </a:lnTo>
                <a:lnTo>
                  <a:pt x="1697429" y="712761"/>
                </a:lnTo>
                <a:lnTo>
                  <a:pt x="1697429" y="717004"/>
                </a:lnTo>
                <a:lnTo>
                  <a:pt x="1697429" y="721247"/>
                </a:lnTo>
                <a:lnTo>
                  <a:pt x="1697429" y="717004"/>
                </a:lnTo>
                <a:lnTo>
                  <a:pt x="1701672" y="717004"/>
                </a:lnTo>
                <a:lnTo>
                  <a:pt x="1701672" y="725489"/>
                </a:lnTo>
                <a:lnTo>
                  <a:pt x="1701672" y="721247"/>
                </a:lnTo>
                <a:lnTo>
                  <a:pt x="1701672" y="733974"/>
                </a:lnTo>
                <a:lnTo>
                  <a:pt x="1701672" y="729732"/>
                </a:lnTo>
                <a:lnTo>
                  <a:pt x="1701672" y="721247"/>
                </a:lnTo>
                <a:lnTo>
                  <a:pt x="1701672" y="725489"/>
                </a:lnTo>
                <a:lnTo>
                  <a:pt x="1701672" y="717004"/>
                </a:lnTo>
                <a:lnTo>
                  <a:pt x="1701672" y="721247"/>
                </a:lnTo>
                <a:lnTo>
                  <a:pt x="1705916" y="721247"/>
                </a:lnTo>
                <a:lnTo>
                  <a:pt x="1705916" y="717004"/>
                </a:lnTo>
                <a:lnTo>
                  <a:pt x="1705916" y="721247"/>
                </a:lnTo>
                <a:lnTo>
                  <a:pt x="1705916" y="717004"/>
                </a:lnTo>
                <a:lnTo>
                  <a:pt x="1705916" y="712761"/>
                </a:lnTo>
                <a:lnTo>
                  <a:pt x="1705916" y="708519"/>
                </a:lnTo>
                <a:lnTo>
                  <a:pt x="1705916" y="704276"/>
                </a:lnTo>
                <a:lnTo>
                  <a:pt x="1705916" y="700033"/>
                </a:lnTo>
                <a:lnTo>
                  <a:pt x="1705916" y="704276"/>
                </a:lnTo>
                <a:lnTo>
                  <a:pt x="1705916" y="708519"/>
                </a:lnTo>
                <a:lnTo>
                  <a:pt x="1705916" y="704276"/>
                </a:lnTo>
                <a:lnTo>
                  <a:pt x="1710160" y="704276"/>
                </a:lnTo>
                <a:lnTo>
                  <a:pt x="1710160" y="708519"/>
                </a:lnTo>
                <a:lnTo>
                  <a:pt x="1710160" y="712761"/>
                </a:lnTo>
                <a:lnTo>
                  <a:pt x="1710160" y="708519"/>
                </a:lnTo>
                <a:lnTo>
                  <a:pt x="1710160" y="712761"/>
                </a:lnTo>
                <a:lnTo>
                  <a:pt x="1710160" y="708519"/>
                </a:lnTo>
                <a:lnTo>
                  <a:pt x="1710160" y="704276"/>
                </a:lnTo>
                <a:lnTo>
                  <a:pt x="1710160" y="700033"/>
                </a:lnTo>
                <a:lnTo>
                  <a:pt x="1710160" y="704276"/>
                </a:lnTo>
                <a:lnTo>
                  <a:pt x="1710160" y="708519"/>
                </a:lnTo>
                <a:lnTo>
                  <a:pt x="1710160" y="704276"/>
                </a:lnTo>
                <a:lnTo>
                  <a:pt x="1710160" y="700033"/>
                </a:lnTo>
                <a:lnTo>
                  <a:pt x="1710160" y="704276"/>
                </a:lnTo>
                <a:lnTo>
                  <a:pt x="1714403" y="700033"/>
                </a:lnTo>
                <a:lnTo>
                  <a:pt x="1714403" y="691548"/>
                </a:lnTo>
                <a:lnTo>
                  <a:pt x="1714403" y="695791"/>
                </a:lnTo>
                <a:lnTo>
                  <a:pt x="1714403" y="691548"/>
                </a:lnTo>
                <a:lnTo>
                  <a:pt x="1714403" y="695791"/>
                </a:lnTo>
                <a:lnTo>
                  <a:pt x="1714403" y="678820"/>
                </a:lnTo>
                <a:lnTo>
                  <a:pt x="1714403" y="683063"/>
                </a:lnTo>
                <a:lnTo>
                  <a:pt x="1714403" y="678820"/>
                </a:lnTo>
                <a:lnTo>
                  <a:pt x="1718647" y="678820"/>
                </a:lnTo>
                <a:lnTo>
                  <a:pt x="1718647" y="683063"/>
                </a:lnTo>
                <a:lnTo>
                  <a:pt x="1718647" y="678820"/>
                </a:lnTo>
                <a:lnTo>
                  <a:pt x="1718647" y="683063"/>
                </a:lnTo>
                <a:lnTo>
                  <a:pt x="1718647" y="687306"/>
                </a:lnTo>
                <a:lnTo>
                  <a:pt x="1718647" y="683063"/>
                </a:lnTo>
                <a:lnTo>
                  <a:pt x="1718647" y="670335"/>
                </a:lnTo>
                <a:lnTo>
                  <a:pt x="1718647" y="674578"/>
                </a:lnTo>
                <a:lnTo>
                  <a:pt x="1718647" y="670335"/>
                </a:lnTo>
                <a:lnTo>
                  <a:pt x="1718647" y="674578"/>
                </a:lnTo>
                <a:lnTo>
                  <a:pt x="1718647" y="666092"/>
                </a:lnTo>
                <a:lnTo>
                  <a:pt x="1722890" y="666092"/>
                </a:lnTo>
                <a:lnTo>
                  <a:pt x="1722890" y="661850"/>
                </a:lnTo>
                <a:lnTo>
                  <a:pt x="1722890" y="666092"/>
                </a:lnTo>
                <a:lnTo>
                  <a:pt x="1722890" y="661850"/>
                </a:lnTo>
                <a:lnTo>
                  <a:pt x="1722890" y="657607"/>
                </a:lnTo>
                <a:lnTo>
                  <a:pt x="1722890" y="661850"/>
                </a:lnTo>
                <a:lnTo>
                  <a:pt x="1722890" y="657607"/>
                </a:lnTo>
                <a:lnTo>
                  <a:pt x="1722890" y="661850"/>
                </a:lnTo>
                <a:lnTo>
                  <a:pt x="1722890" y="666092"/>
                </a:lnTo>
                <a:lnTo>
                  <a:pt x="1722890" y="661850"/>
                </a:lnTo>
                <a:lnTo>
                  <a:pt x="1722890" y="666092"/>
                </a:lnTo>
                <a:lnTo>
                  <a:pt x="1722890" y="661850"/>
                </a:lnTo>
                <a:lnTo>
                  <a:pt x="1722890" y="666092"/>
                </a:lnTo>
                <a:lnTo>
                  <a:pt x="1727134" y="661850"/>
                </a:lnTo>
                <a:lnTo>
                  <a:pt x="1727134" y="657607"/>
                </a:lnTo>
                <a:lnTo>
                  <a:pt x="1727134" y="653365"/>
                </a:lnTo>
                <a:lnTo>
                  <a:pt x="1727134" y="657607"/>
                </a:lnTo>
                <a:lnTo>
                  <a:pt x="1727134" y="674578"/>
                </a:lnTo>
                <a:lnTo>
                  <a:pt x="1727134" y="666092"/>
                </a:lnTo>
                <a:lnTo>
                  <a:pt x="1727134" y="661850"/>
                </a:lnTo>
                <a:lnTo>
                  <a:pt x="1727134" y="670335"/>
                </a:lnTo>
                <a:lnTo>
                  <a:pt x="1727134" y="666092"/>
                </a:lnTo>
                <a:lnTo>
                  <a:pt x="1727134" y="674578"/>
                </a:lnTo>
                <a:lnTo>
                  <a:pt x="1727134" y="670335"/>
                </a:lnTo>
                <a:lnTo>
                  <a:pt x="1727134" y="666092"/>
                </a:lnTo>
                <a:lnTo>
                  <a:pt x="1727134" y="670335"/>
                </a:lnTo>
                <a:lnTo>
                  <a:pt x="1731377" y="666092"/>
                </a:lnTo>
                <a:lnTo>
                  <a:pt x="1731377" y="657607"/>
                </a:lnTo>
                <a:lnTo>
                  <a:pt x="1731377" y="666092"/>
                </a:lnTo>
                <a:lnTo>
                  <a:pt x="1731377" y="653365"/>
                </a:lnTo>
                <a:lnTo>
                  <a:pt x="1731377" y="657607"/>
                </a:lnTo>
                <a:lnTo>
                  <a:pt x="1731377" y="661850"/>
                </a:lnTo>
                <a:lnTo>
                  <a:pt x="1731377" y="670335"/>
                </a:lnTo>
                <a:lnTo>
                  <a:pt x="1731377" y="666092"/>
                </a:lnTo>
                <a:lnTo>
                  <a:pt x="1735621" y="670335"/>
                </a:lnTo>
                <a:lnTo>
                  <a:pt x="1735621" y="674578"/>
                </a:lnTo>
                <a:lnTo>
                  <a:pt x="1735621" y="678820"/>
                </a:lnTo>
                <a:lnTo>
                  <a:pt x="1735621" y="683063"/>
                </a:lnTo>
                <a:lnTo>
                  <a:pt x="1735621" y="678820"/>
                </a:lnTo>
                <a:lnTo>
                  <a:pt x="1735621" y="674578"/>
                </a:lnTo>
                <a:lnTo>
                  <a:pt x="1735621" y="670335"/>
                </a:lnTo>
                <a:lnTo>
                  <a:pt x="1735621" y="674578"/>
                </a:lnTo>
                <a:lnTo>
                  <a:pt x="1735621" y="678820"/>
                </a:lnTo>
                <a:lnTo>
                  <a:pt x="1735621" y="674578"/>
                </a:lnTo>
                <a:lnTo>
                  <a:pt x="1735621" y="670335"/>
                </a:lnTo>
                <a:lnTo>
                  <a:pt x="1735621" y="674578"/>
                </a:lnTo>
                <a:lnTo>
                  <a:pt x="1735621" y="670335"/>
                </a:lnTo>
                <a:lnTo>
                  <a:pt x="1739865" y="670335"/>
                </a:lnTo>
                <a:lnTo>
                  <a:pt x="1739865" y="666092"/>
                </a:lnTo>
                <a:lnTo>
                  <a:pt x="1739865" y="670335"/>
                </a:lnTo>
                <a:lnTo>
                  <a:pt x="1739865" y="666092"/>
                </a:lnTo>
                <a:lnTo>
                  <a:pt x="1739865" y="670335"/>
                </a:lnTo>
                <a:lnTo>
                  <a:pt x="1739865" y="666092"/>
                </a:lnTo>
                <a:lnTo>
                  <a:pt x="1739865" y="670335"/>
                </a:lnTo>
                <a:lnTo>
                  <a:pt x="1739865" y="666092"/>
                </a:lnTo>
                <a:lnTo>
                  <a:pt x="1739865" y="670335"/>
                </a:lnTo>
                <a:lnTo>
                  <a:pt x="1739865" y="674578"/>
                </a:lnTo>
                <a:lnTo>
                  <a:pt x="1739865" y="678820"/>
                </a:lnTo>
                <a:lnTo>
                  <a:pt x="1739865" y="674578"/>
                </a:lnTo>
                <a:lnTo>
                  <a:pt x="1739865" y="670335"/>
                </a:lnTo>
                <a:lnTo>
                  <a:pt x="1744108" y="666092"/>
                </a:lnTo>
                <a:lnTo>
                  <a:pt x="1744108" y="653365"/>
                </a:lnTo>
                <a:lnTo>
                  <a:pt x="1744108" y="657607"/>
                </a:lnTo>
                <a:lnTo>
                  <a:pt x="1744108" y="649122"/>
                </a:lnTo>
                <a:lnTo>
                  <a:pt x="1744108" y="653365"/>
                </a:lnTo>
                <a:lnTo>
                  <a:pt x="1744108" y="649122"/>
                </a:lnTo>
                <a:lnTo>
                  <a:pt x="1744108" y="653365"/>
                </a:lnTo>
                <a:lnTo>
                  <a:pt x="1744108" y="657607"/>
                </a:lnTo>
                <a:lnTo>
                  <a:pt x="1744108" y="653365"/>
                </a:lnTo>
                <a:lnTo>
                  <a:pt x="1744108" y="661850"/>
                </a:lnTo>
                <a:lnTo>
                  <a:pt x="1744108" y="657607"/>
                </a:lnTo>
                <a:lnTo>
                  <a:pt x="1748352" y="653365"/>
                </a:lnTo>
                <a:lnTo>
                  <a:pt x="1748352" y="657607"/>
                </a:lnTo>
                <a:lnTo>
                  <a:pt x="1748352" y="653365"/>
                </a:lnTo>
                <a:lnTo>
                  <a:pt x="1748352" y="657607"/>
                </a:lnTo>
                <a:lnTo>
                  <a:pt x="1748352" y="649122"/>
                </a:lnTo>
                <a:lnTo>
                  <a:pt x="1748352" y="653365"/>
                </a:lnTo>
                <a:lnTo>
                  <a:pt x="1748352" y="674578"/>
                </a:lnTo>
                <a:lnTo>
                  <a:pt x="1748352" y="670335"/>
                </a:lnTo>
                <a:lnTo>
                  <a:pt x="1748352" y="695791"/>
                </a:lnTo>
                <a:lnTo>
                  <a:pt x="1748352" y="691548"/>
                </a:lnTo>
                <a:lnTo>
                  <a:pt x="1752595" y="683063"/>
                </a:lnTo>
                <a:lnTo>
                  <a:pt x="1752595" y="678820"/>
                </a:lnTo>
                <a:lnTo>
                  <a:pt x="1752595" y="683063"/>
                </a:lnTo>
                <a:lnTo>
                  <a:pt x="1752595" y="678820"/>
                </a:lnTo>
                <a:lnTo>
                  <a:pt x="1752595" y="683063"/>
                </a:lnTo>
                <a:lnTo>
                  <a:pt x="1752595" y="687306"/>
                </a:lnTo>
                <a:lnTo>
                  <a:pt x="1752595" y="683063"/>
                </a:lnTo>
                <a:lnTo>
                  <a:pt x="1752595" y="695791"/>
                </a:lnTo>
                <a:lnTo>
                  <a:pt x="1752595" y="691548"/>
                </a:lnTo>
                <a:lnTo>
                  <a:pt x="1752595" y="700033"/>
                </a:lnTo>
                <a:lnTo>
                  <a:pt x="1752595" y="687306"/>
                </a:lnTo>
                <a:lnTo>
                  <a:pt x="1752595" y="691548"/>
                </a:lnTo>
                <a:lnTo>
                  <a:pt x="1752595" y="687306"/>
                </a:lnTo>
                <a:lnTo>
                  <a:pt x="1752595" y="704276"/>
                </a:lnTo>
                <a:lnTo>
                  <a:pt x="1752595" y="700033"/>
                </a:lnTo>
                <a:lnTo>
                  <a:pt x="1752595" y="695791"/>
                </a:lnTo>
                <a:lnTo>
                  <a:pt x="1752595" y="700033"/>
                </a:lnTo>
                <a:lnTo>
                  <a:pt x="1752595" y="695791"/>
                </a:lnTo>
                <a:lnTo>
                  <a:pt x="1752595" y="691548"/>
                </a:lnTo>
                <a:lnTo>
                  <a:pt x="1756839" y="687306"/>
                </a:lnTo>
                <a:lnTo>
                  <a:pt x="1756839" y="691548"/>
                </a:lnTo>
                <a:lnTo>
                  <a:pt x="1756839" y="695791"/>
                </a:lnTo>
                <a:lnTo>
                  <a:pt x="1756839" y="700033"/>
                </a:lnTo>
                <a:lnTo>
                  <a:pt x="1756839" y="695791"/>
                </a:lnTo>
                <a:lnTo>
                  <a:pt x="1756839" y="687306"/>
                </a:lnTo>
                <a:lnTo>
                  <a:pt x="1756839" y="695791"/>
                </a:lnTo>
                <a:lnTo>
                  <a:pt x="1756839" y="683063"/>
                </a:lnTo>
                <a:lnTo>
                  <a:pt x="1756839" y="687306"/>
                </a:lnTo>
                <a:lnTo>
                  <a:pt x="1756839" y="683063"/>
                </a:lnTo>
                <a:lnTo>
                  <a:pt x="1756839" y="687306"/>
                </a:lnTo>
                <a:lnTo>
                  <a:pt x="1756839" y="683063"/>
                </a:lnTo>
                <a:lnTo>
                  <a:pt x="1756839" y="687306"/>
                </a:lnTo>
                <a:lnTo>
                  <a:pt x="1756839" y="674578"/>
                </a:lnTo>
                <a:lnTo>
                  <a:pt x="1756839" y="678820"/>
                </a:lnTo>
                <a:lnTo>
                  <a:pt x="1756839" y="674578"/>
                </a:lnTo>
                <a:lnTo>
                  <a:pt x="1756839" y="678820"/>
                </a:lnTo>
                <a:lnTo>
                  <a:pt x="1761082" y="678820"/>
                </a:lnTo>
                <a:lnTo>
                  <a:pt x="1761082" y="674578"/>
                </a:lnTo>
                <a:lnTo>
                  <a:pt x="1761082" y="678820"/>
                </a:lnTo>
                <a:lnTo>
                  <a:pt x="1761082" y="674578"/>
                </a:lnTo>
                <a:lnTo>
                  <a:pt x="1761082" y="691548"/>
                </a:lnTo>
                <a:lnTo>
                  <a:pt x="1761082" y="687306"/>
                </a:lnTo>
                <a:lnTo>
                  <a:pt x="1761082" y="691548"/>
                </a:lnTo>
                <a:lnTo>
                  <a:pt x="1761082" y="687306"/>
                </a:lnTo>
                <a:lnTo>
                  <a:pt x="1761082" y="674578"/>
                </a:lnTo>
                <a:lnTo>
                  <a:pt x="1761082" y="678820"/>
                </a:lnTo>
                <a:lnTo>
                  <a:pt x="1761082" y="653365"/>
                </a:lnTo>
                <a:lnTo>
                  <a:pt x="1761082" y="657607"/>
                </a:lnTo>
                <a:lnTo>
                  <a:pt x="1761082" y="653365"/>
                </a:lnTo>
                <a:lnTo>
                  <a:pt x="1765326" y="649122"/>
                </a:lnTo>
                <a:lnTo>
                  <a:pt x="1765326" y="653365"/>
                </a:lnTo>
                <a:lnTo>
                  <a:pt x="1765326" y="649122"/>
                </a:lnTo>
                <a:lnTo>
                  <a:pt x="1765326" y="644879"/>
                </a:lnTo>
                <a:lnTo>
                  <a:pt x="1765326" y="649122"/>
                </a:lnTo>
                <a:lnTo>
                  <a:pt x="1765326" y="640637"/>
                </a:lnTo>
                <a:lnTo>
                  <a:pt x="1765326" y="644879"/>
                </a:lnTo>
                <a:lnTo>
                  <a:pt x="1765326" y="649122"/>
                </a:lnTo>
                <a:lnTo>
                  <a:pt x="1765326" y="644879"/>
                </a:lnTo>
                <a:lnTo>
                  <a:pt x="1765326" y="649122"/>
                </a:lnTo>
                <a:lnTo>
                  <a:pt x="1765326" y="644879"/>
                </a:lnTo>
                <a:lnTo>
                  <a:pt x="1765326" y="640637"/>
                </a:lnTo>
                <a:lnTo>
                  <a:pt x="1769570" y="644879"/>
                </a:lnTo>
                <a:lnTo>
                  <a:pt x="1769570" y="640637"/>
                </a:lnTo>
                <a:lnTo>
                  <a:pt x="1769570" y="644879"/>
                </a:lnTo>
                <a:lnTo>
                  <a:pt x="1769570" y="632151"/>
                </a:lnTo>
                <a:lnTo>
                  <a:pt x="1769570" y="636394"/>
                </a:lnTo>
                <a:lnTo>
                  <a:pt x="1769570" y="644879"/>
                </a:lnTo>
                <a:lnTo>
                  <a:pt x="1769570" y="636394"/>
                </a:lnTo>
                <a:lnTo>
                  <a:pt x="1769570" y="644879"/>
                </a:lnTo>
                <a:lnTo>
                  <a:pt x="1769570" y="640637"/>
                </a:lnTo>
                <a:lnTo>
                  <a:pt x="1769570" y="649122"/>
                </a:lnTo>
                <a:lnTo>
                  <a:pt x="1769570" y="644879"/>
                </a:lnTo>
                <a:lnTo>
                  <a:pt x="1769570" y="640637"/>
                </a:lnTo>
                <a:lnTo>
                  <a:pt x="1769570" y="636394"/>
                </a:lnTo>
                <a:lnTo>
                  <a:pt x="1773813" y="632151"/>
                </a:lnTo>
                <a:lnTo>
                  <a:pt x="1773813" y="636394"/>
                </a:lnTo>
                <a:lnTo>
                  <a:pt x="1773813" y="640637"/>
                </a:lnTo>
                <a:lnTo>
                  <a:pt x="1773813" y="644879"/>
                </a:lnTo>
                <a:lnTo>
                  <a:pt x="1773813" y="640637"/>
                </a:lnTo>
                <a:lnTo>
                  <a:pt x="1773813" y="644879"/>
                </a:lnTo>
                <a:lnTo>
                  <a:pt x="1773813" y="640637"/>
                </a:lnTo>
                <a:lnTo>
                  <a:pt x="1773813" y="644879"/>
                </a:lnTo>
                <a:lnTo>
                  <a:pt x="1773813" y="640637"/>
                </a:lnTo>
                <a:lnTo>
                  <a:pt x="1773813" y="644879"/>
                </a:lnTo>
                <a:lnTo>
                  <a:pt x="1773813" y="640637"/>
                </a:lnTo>
                <a:lnTo>
                  <a:pt x="1773813" y="636394"/>
                </a:lnTo>
                <a:lnTo>
                  <a:pt x="1773813" y="640637"/>
                </a:lnTo>
                <a:lnTo>
                  <a:pt x="1778057" y="640637"/>
                </a:lnTo>
                <a:lnTo>
                  <a:pt x="1778057" y="632151"/>
                </a:lnTo>
                <a:lnTo>
                  <a:pt x="1778057" y="636394"/>
                </a:lnTo>
                <a:lnTo>
                  <a:pt x="1778057" y="632151"/>
                </a:lnTo>
                <a:lnTo>
                  <a:pt x="1778057" y="644879"/>
                </a:lnTo>
                <a:lnTo>
                  <a:pt x="1778057" y="640637"/>
                </a:lnTo>
                <a:lnTo>
                  <a:pt x="1778057" y="632151"/>
                </a:lnTo>
                <a:lnTo>
                  <a:pt x="1778057" y="627909"/>
                </a:lnTo>
                <a:lnTo>
                  <a:pt x="1778057" y="632151"/>
                </a:lnTo>
                <a:lnTo>
                  <a:pt x="1778057" y="636394"/>
                </a:lnTo>
                <a:lnTo>
                  <a:pt x="1782300" y="636394"/>
                </a:lnTo>
                <a:lnTo>
                  <a:pt x="1782300" y="640637"/>
                </a:lnTo>
                <a:lnTo>
                  <a:pt x="1782300" y="636394"/>
                </a:lnTo>
                <a:lnTo>
                  <a:pt x="1782300" y="632151"/>
                </a:lnTo>
                <a:lnTo>
                  <a:pt x="1782300" y="636394"/>
                </a:lnTo>
                <a:lnTo>
                  <a:pt x="1782300" y="632151"/>
                </a:lnTo>
                <a:lnTo>
                  <a:pt x="1782300" y="636394"/>
                </a:lnTo>
                <a:lnTo>
                  <a:pt x="1782300" y="632151"/>
                </a:lnTo>
                <a:lnTo>
                  <a:pt x="1782300" y="627909"/>
                </a:lnTo>
                <a:lnTo>
                  <a:pt x="1786544" y="627909"/>
                </a:lnTo>
                <a:lnTo>
                  <a:pt x="1786544" y="640637"/>
                </a:lnTo>
                <a:lnTo>
                  <a:pt x="1786544" y="636394"/>
                </a:lnTo>
                <a:lnTo>
                  <a:pt x="1786544" y="640637"/>
                </a:lnTo>
                <a:lnTo>
                  <a:pt x="1786544" y="644879"/>
                </a:lnTo>
                <a:lnTo>
                  <a:pt x="1786544" y="640637"/>
                </a:lnTo>
                <a:lnTo>
                  <a:pt x="1786544" y="644879"/>
                </a:lnTo>
                <a:lnTo>
                  <a:pt x="1786544" y="640637"/>
                </a:lnTo>
                <a:lnTo>
                  <a:pt x="1786544" y="636394"/>
                </a:lnTo>
                <a:lnTo>
                  <a:pt x="1786544" y="640637"/>
                </a:lnTo>
                <a:lnTo>
                  <a:pt x="1786544" y="636394"/>
                </a:lnTo>
                <a:lnTo>
                  <a:pt x="1786544" y="640637"/>
                </a:lnTo>
                <a:lnTo>
                  <a:pt x="1786544" y="615181"/>
                </a:lnTo>
                <a:lnTo>
                  <a:pt x="1790787" y="615181"/>
                </a:lnTo>
                <a:lnTo>
                  <a:pt x="1790787" y="619423"/>
                </a:lnTo>
                <a:lnTo>
                  <a:pt x="1790787" y="615181"/>
                </a:lnTo>
                <a:lnTo>
                  <a:pt x="1790787" y="619423"/>
                </a:lnTo>
                <a:lnTo>
                  <a:pt x="1790787" y="615181"/>
                </a:lnTo>
                <a:lnTo>
                  <a:pt x="1790787" y="619423"/>
                </a:lnTo>
                <a:lnTo>
                  <a:pt x="1790787" y="623666"/>
                </a:lnTo>
                <a:lnTo>
                  <a:pt x="1790787" y="619423"/>
                </a:lnTo>
                <a:lnTo>
                  <a:pt x="1790787" y="615181"/>
                </a:lnTo>
                <a:lnTo>
                  <a:pt x="1790787" y="619423"/>
                </a:lnTo>
                <a:lnTo>
                  <a:pt x="1790787" y="623666"/>
                </a:lnTo>
                <a:lnTo>
                  <a:pt x="1790787" y="619423"/>
                </a:lnTo>
                <a:lnTo>
                  <a:pt x="1795031" y="619423"/>
                </a:lnTo>
                <a:lnTo>
                  <a:pt x="1795031" y="623666"/>
                </a:lnTo>
                <a:lnTo>
                  <a:pt x="1795031" y="619423"/>
                </a:lnTo>
                <a:lnTo>
                  <a:pt x="1795031" y="623666"/>
                </a:lnTo>
                <a:lnTo>
                  <a:pt x="1795031" y="627909"/>
                </a:lnTo>
                <a:lnTo>
                  <a:pt x="1795031" y="623666"/>
                </a:lnTo>
                <a:lnTo>
                  <a:pt x="1795031" y="627909"/>
                </a:lnTo>
                <a:lnTo>
                  <a:pt x="1795031" y="632151"/>
                </a:lnTo>
                <a:lnTo>
                  <a:pt x="1795031" y="627909"/>
                </a:lnTo>
                <a:lnTo>
                  <a:pt x="1795031" y="623666"/>
                </a:lnTo>
                <a:lnTo>
                  <a:pt x="1795031" y="619423"/>
                </a:lnTo>
                <a:lnTo>
                  <a:pt x="1795031" y="623666"/>
                </a:lnTo>
                <a:lnTo>
                  <a:pt x="1799275" y="623666"/>
                </a:lnTo>
                <a:lnTo>
                  <a:pt x="1799275" y="619423"/>
                </a:lnTo>
                <a:lnTo>
                  <a:pt x="1799275" y="615181"/>
                </a:lnTo>
                <a:lnTo>
                  <a:pt x="1799275" y="619423"/>
                </a:lnTo>
                <a:lnTo>
                  <a:pt x="1799275" y="615181"/>
                </a:lnTo>
                <a:lnTo>
                  <a:pt x="1799275" y="619423"/>
                </a:lnTo>
                <a:lnTo>
                  <a:pt x="1799275" y="615181"/>
                </a:lnTo>
                <a:lnTo>
                  <a:pt x="1799275" y="619423"/>
                </a:lnTo>
                <a:lnTo>
                  <a:pt x="1799275" y="615181"/>
                </a:lnTo>
                <a:lnTo>
                  <a:pt x="1799275" y="619423"/>
                </a:lnTo>
                <a:lnTo>
                  <a:pt x="1799275" y="623666"/>
                </a:lnTo>
                <a:lnTo>
                  <a:pt x="1799275" y="619423"/>
                </a:lnTo>
                <a:lnTo>
                  <a:pt x="1799275" y="623666"/>
                </a:lnTo>
                <a:lnTo>
                  <a:pt x="1799275" y="627909"/>
                </a:lnTo>
                <a:lnTo>
                  <a:pt x="1799275" y="623666"/>
                </a:lnTo>
                <a:lnTo>
                  <a:pt x="1803518" y="623666"/>
                </a:lnTo>
                <a:lnTo>
                  <a:pt x="1803518" y="619423"/>
                </a:lnTo>
                <a:lnTo>
                  <a:pt x="1803518" y="623666"/>
                </a:lnTo>
                <a:lnTo>
                  <a:pt x="1803518" y="619423"/>
                </a:lnTo>
                <a:lnTo>
                  <a:pt x="1803518" y="615181"/>
                </a:lnTo>
                <a:lnTo>
                  <a:pt x="1803518" y="619423"/>
                </a:lnTo>
                <a:lnTo>
                  <a:pt x="1803518" y="615181"/>
                </a:lnTo>
                <a:lnTo>
                  <a:pt x="1803518" y="610938"/>
                </a:lnTo>
                <a:lnTo>
                  <a:pt x="1803518" y="615181"/>
                </a:lnTo>
                <a:lnTo>
                  <a:pt x="1807762" y="615181"/>
                </a:lnTo>
                <a:lnTo>
                  <a:pt x="1807762" y="619423"/>
                </a:lnTo>
                <a:lnTo>
                  <a:pt x="1807762" y="615181"/>
                </a:lnTo>
                <a:lnTo>
                  <a:pt x="1807762" y="619423"/>
                </a:lnTo>
                <a:lnTo>
                  <a:pt x="1807762" y="610938"/>
                </a:lnTo>
                <a:lnTo>
                  <a:pt x="1807762" y="615181"/>
                </a:lnTo>
                <a:lnTo>
                  <a:pt x="1807762" y="619423"/>
                </a:lnTo>
                <a:lnTo>
                  <a:pt x="1807762" y="615181"/>
                </a:lnTo>
                <a:lnTo>
                  <a:pt x="1807762" y="627909"/>
                </a:lnTo>
                <a:lnTo>
                  <a:pt x="1812005" y="623666"/>
                </a:lnTo>
                <a:lnTo>
                  <a:pt x="1812005" y="619423"/>
                </a:lnTo>
                <a:lnTo>
                  <a:pt x="1812005" y="615181"/>
                </a:lnTo>
                <a:lnTo>
                  <a:pt x="1812005" y="610938"/>
                </a:lnTo>
                <a:lnTo>
                  <a:pt x="1812005" y="606696"/>
                </a:lnTo>
                <a:lnTo>
                  <a:pt x="1812005" y="610938"/>
                </a:lnTo>
                <a:lnTo>
                  <a:pt x="1812005" y="606696"/>
                </a:lnTo>
                <a:lnTo>
                  <a:pt x="1816249" y="606696"/>
                </a:lnTo>
                <a:lnTo>
                  <a:pt x="1816249" y="602453"/>
                </a:lnTo>
                <a:lnTo>
                  <a:pt x="1816249" y="606696"/>
                </a:lnTo>
                <a:lnTo>
                  <a:pt x="1816249" y="602453"/>
                </a:lnTo>
                <a:lnTo>
                  <a:pt x="1816249" y="606696"/>
                </a:lnTo>
                <a:lnTo>
                  <a:pt x="1816249" y="610938"/>
                </a:lnTo>
                <a:lnTo>
                  <a:pt x="1816249" y="606696"/>
                </a:lnTo>
                <a:lnTo>
                  <a:pt x="1816249" y="602453"/>
                </a:lnTo>
                <a:lnTo>
                  <a:pt x="1820492" y="602453"/>
                </a:lnTo>
                <a:lnTo>
                  <a:pt x="1820492" y="598210"/>
                </a:lnTo>
                <a:lnTo>
                  <a:pt x="1820492" y="602453"/>
                </a:lnTo>
                <a:lnTo>
                  <a:pt x="1820492" y="598210"/>
                </a:lnTo>
                <a:lnTo>
                  <a:pt x="1820492" y="606696"/>
                </a:lnTo>
                <a:lnTo>
                  <a:pt x="1820492" y="602453"/>
                </a:lnTo>
                <a:lnTo>
                  <a:pt x="1820492" y="598210"/>
                </a:lnTo>
                <a:lnTo>
                  <a:pt x="1820492" y="593968"/>
                </a:lnTo>
                <a:lnTo>
                  <a:pt x="1820492" y="598210"/>
                </a:lnTo>
                <a:lnTo>
                  <a:pt x="1824736" y="598210"/>
                </a:lnTo>
                <a:lnTo>
                  <a:pt x="1824736" y="602453"/>
                </a:lnTo>
                <a:lnTo>
                  <a:pt x="1824736" y="598210"/>
                </a:lnTo>
                <a:lnTo>
                  <a:pt x="1824736" y="602453"/>
                </a:lnTo>
                <a:lnTo>
                  <a:pt x="1824736" y="606696"/>
                </a:lnTo>
                <a:lnTo>
                  <a:pt x="1824736" y="602453"/>
                </a:lnTo>
                <a:lnTo>
                  <a:pt x="1824736" y="598210"/>
                </a:lnTo>
                <a:lnTo>
                  <a:pt x="1828980" y="598210"/>
                </a:lnTo>
                <a:lnTo>
                  <a:pt x="1828980" y="593968"/>
                </a:lnTo>
                <a:lnTo>
                  <a:pt x="1828980" y="598210"/>
                </a:lnTo>
                <a:lnTo>
                  <a:pt x="1828980" y="593968"/>
                </a:lnTo>
                <a:lnTo>
                  <a:pt x="1828980" y="598210"/>
                </a:lnTo>
                <a:lnTo>
                  <a:pt x="1828980" y="602453"/>
                </a:lnTo>
                <a:lnTo>
                  <a:pt x="1828980" y="598210"/>
                </a:lnTo>
                <a:lnTo>
                  <a:pt x="1828980" y="602453"/>
                </a:lnTo>
                <a:lnTo>
                  <a:pt x="1828980" y="598210"/>
                </a:lnTo>
                <a:lnTo>
                  <a:pt x="1828980" y="602453"/>
                </a:lnTo>
                <a:lnTo>
                  <a:pt x="1828980" y="598210"/>
                </a:lnTo>
                <a:lnTo>
                  <a:pt x="1828980" y="602453"/>
                </a:lnTo>
                <a:lnTo>
                  <a:pt x="1828980" y="598210"/>
                </a:lnTo>
                <a:lnTo>
                  <a:pt x="1828980" y="602453"/>
                </a:lnTo>
                <a:lnTo>
                  <a:pt x="1828980" y="598210"/>
                </a:lnTo>
                <a:lnTo>
                  <a:pt x="1833223" y="598210"/>
                </a:lnTo>
                <a:lnTo>
                  <a:pt x="1833223" y="602453"/>
                </a:lnTo>
                <a:lnTo>
                  <a:pt x="1833223" y="598210"/>
                </a:lnTo>
                <a:lnTo>
                  <a:pt x="1833223" y="593968"/>
                </a:lnTo>
                <a:lnTo>
                  <a:pt x="1833223" y="589725"/>
                </a:lnTo>
                <a:lnTo>
                  <a:pt x="1833223" y="593968"/>
                </a:lnTo>
                <a:lnTo>
                  <a:pt x="1833223" y="589725"/>
                </a:lnTo>
                <a:lnTo>
                  <a:pt x="1833223" y="593968"/>
                </a:lnTo>
                <a:lnTo>
                  <a:pt x="1837467" y="593968"/>
                </a:lnTo>
                <a:lnTo>
                  <a:pt x="1837467" y="589725"/>
                </a:lnTo>
                <a:lnTo>
                  <a:pt x="1837467" y="593968"/>
                </a:lnTo>
                <a:lnTo>
                  <a:pt x="1837467" y="589725"/>
                </a:lnTo>
                <a:lnTo>
                  <a:pt x="1837467" y="598210"/>
                </a:lnTo>
                <a:lnTo>
                  <a:pt x="1837467" y="593968"/>
                </a:lnTo>
                <a:lnTo>
                  <a:pt x="1837467" y="589725"/>
                </a:lnTo>
                <a:lnTo>
                  <a:pt x="1837467" y="593968"/>
                </a:lnTo>
                <a:lnTo>
                  <a:pt x="1837467" y="589725"/>
                </a:lnTo>
                <a:lnTo>
                  <a:pt x="1837467" y="593968"/>
                </a:lnTo>
                <a:lnTo>
                  <a:pt x="1837467" y="585482"/>
                </a:lnTo>
                <a:lnTo>
                  <a:pt x="1837467" y="589725"/>
                </a:lnTo>
                <a:lnTo>
                  <a:pt x="1837467" y="585482"/>
                </a:lnTo>
                <a:lnTo>
                  <a:pt x="1837467" y="589725"/>
                </a:lnTo>
                <a:lnTo>
                  <a:pt x="1841710" y="589725"/>
                </a:lnTo>
                <a:lnTo>
                  <a:pt x="1841710" y="593968"/>
                </a:lnTo>
                <a:lnTo>
                  <a:pt x="1841710" y="589725"/>
                </a:lnTo>
                <a:lnTo>
                  <a:pt x="1841710" y="593968"/>
                </a:lnTo>
                <a:lnTo>
                  <a:pt x="1841710" y="589725"/>
                </a:lnTo>
                <a:lnTo>
                  <a:pt x="1841710" y="585482"/>
                </a:lnTo>
                <a:lnTo>
                  <a:pt x="1845954" y="585482"/>
                </a:lnTo>
                <a:lnTo>
                  <a:pt x="1845954" y="589725"/>
                </a:lnTo>
                <a:lnTo>
                  <a:pt x="1845954" y="585482"/>
                </a:lnTo>
                <a:lnTo>
                  <a:pt x="1845954" y="581240"/>
                </a:lnTo>
                <a:lnTo>
                  <a:pt x="1845954" y="585482"/>
                </a:lnTo>
                <a:lnTo>
                  <a:pt x="1845954" y="589725"/>
                </a:lnTo>
                <a:lnTo>
                  <a:pt x="1850197" y="585482"/>
                </a:lnTo>
                <a:lnTo>
                  <a:pt x="1850197" y="589725"/>
                </a:lnTo>
                <a:lnTo>
                  <a:pt x="1850197" y="585482"/>
                </a:lnTo>
                <a:lnTo>
                  <a:pt x="1850197" y="589725"/>
                </a:lnTo>
                <a:lnTo>
                  <a:pt x="1850197" y="593968"/>
                </a:lnTo>
                <a:lnTo>
                  <a:pt x="1850197" y="598210"/>
                </a:lnTo>
                <a:lnTo>
                  <a:pt x="1850197" y="602453"/>
                </a:lnTo>
                <a:lnTo>
                  <a:pt x="1850197" y="598210"/>
                </a:lnTo>
                <a:lnTo>
                  <a:pt x="1854441" y="602453"/>
                </a:lnTo>
                <a:lnTo>
                  <a:pt x="1854441" y="598210"/>
                </a:lnTo>
                <a:lnTo>
                  <a:pt x="1854441" y="602453"/>
                </a:lnTo>
                <a:lnTo>
                  <a:pt x="1854441" y="598210"/>
                </a:lnTo>
                <a:lnTo>
                  <a:pt x="1854441" y="602453"/>
                </a:lnTo>
                <a:lnTo>
                  <a:pt x="1854441" y="598210"/>
                </a:lnTo>
                <a:lnTo>
                  <a:pt x="1854441" y="593968"/>
                </a:lnTo>
                <a:lnTo>
                  <a:pt x="1858685" y="593968"/>
                </a:lnTo>
                <a:lnTo>
                  <a:pt x="1858685" y="589725"/>
                </a:lnTo>
                <a:lnTo>
                  <a:pt x="1858685" y="593968"/>
                </a:lnTo>
                <a:lnTo>
                  <a:pt x="1858685" y="589725"/>
                </a:lnTo>
                <a:lnTo>
                  <a:pt x="1858685" y="593968"/>
                </a:lnTo>
                <a:lnTo>
                  <a:pt x="1858685" y="598210"/>
                </a:lnTo>
                <a:lnTo>
                  <a:pt x="1858685" y="593968"/>
                </a:lnTo>
                <a:lnTo>
                  <a:pt x="1858685" y="598210"/>
                </a:lnTo>
                <a:lnTo>
                  <a:pt x="1858685" y="602453"/>
                </a:lnTo>
                <a:lnTo>
                  <a:pt x="1858685" y="598210"/>
                </a:lnTo>
                <a:lnTo>
                  <a:pt x="1858685" y="602453"/>
                </a:lnTo>
                <a:lnTo>
                  <a:pt x="1858685" y="598210"/>
                </a:lnTo>
                <a:lnTo>
                  <a:pt x="1858685" y="593968"/>
                </a:lnTo>
                <a:lnTo>
                  <a:pt x="1858685" y="598210"/>
                </a:lnTo>
                <a:lnTo>
                  <a:pt x="1858685" y="593968"/>
                </a:lnTo>
                <a:lnTo>
                  <a:pt x="1858685" y="598210"/>
                </a:lnTo>
                <a:lnTo>
                  <a:pt x="1858685" y="589725"/>
                </a:lnTo>
                <a:lnTo>
                  <a:pt x="1858685" y="593968"/>
                </a:lnTo>
                <a:lnTo>
                  <a:pt x="1858685" y="589725"/>
                </a:lnTo>
                <a:lnTo>
                  <a:pt x="1858685" y="593968"/>
                </a:lnTo>
                <a:lnTo>
                  <a:pt x="1862928" y="593968"/>
                </a:lnTo>
                <a:lnTo>
                  <a:pt x="1862928" y="589725"/>
                </a:lnTo>
                <a:lnTo>
                  <a:pt x="1862928" y="585482"/>
                </a:lnTo>
                <a:lnTo>
                  <a:pt x="1862928" y="589725"/>
                </a:lnTo>
                <a:lnTo>
                  <a:pt x="1862928" y="585482"/>
                </a:lnTo>
                <a:lnTo>
                  <a:pt x="1862928" y="589725"/>
                </a:lnTo>
                <a:lnTo>
                  <a:pt x="1862928" y="585482"/>
                </a:lnTo>
                <a:lnTo>
                  <a:pt x="1862928" y="589725"/>
                </a:lnTo>
                <a:lnTo>
                  <a:pt x="1862928" y="593968"/>
                </a:lnTo>
                <a:lnTo>
                  <a:pt x="1862928" y="589725"/>
                </a:lnTo>
                <a:lnTo>
                  <a:pt x="1867172" y="589725"/>
                </a:lnTo>
                <a:lnTo>
                  <a:pt x="1867172" y="593968"/>
                </a:lnTo>
                <a:lnTo>
                  <a:pt x="1867172" y="598210"/>
                </a:lnTo>
                <a:lnTo>
                  <a:pt x="1867172" y="593968"/>
                </a:lnTo>
                <a:lnTo>
                  <a:pt x="1867172" y="589725"/>
                </a:lnTo>
                <a:lnTo>
                  <a:pt x="1867172" y="585482"/>
                </a:lnTo>
                <a:lnTo>
                  <a:pt x="1867172" y="589725"/>
                </a:lnTo>
                <a:lnTo>
                  <a:pt x="1867172" y="585482"/>
                </a:lnTo>
                <a:lnTo>
                  <a:pt x="1867172" y="589725"/>
                </a:lnTo>
                <a:lnTo>
                  <a:pt x="1867172" y="585482"/>
                </a:lnTo>
                <a:lnTo>
                  <a:pt x="1867172" y="589725"/>
                </a:lnTo>
                <a:lnTo>
                  <a:pt x="1867172" y="593968"/>
                </a:lnTo>
                <a:lnTo>
                  <a:pt x="1867172" y="598210"/>
                </a:lnTo>
                <a:lnTo>
                  <a:pt x="1871415" y="593968"/>
                </a:lnTo>
                <a:lnTo>
                  <a:pt x="1871415" y="598210"/>
                </a:lnTo>
                <a:lnTo>
                  <a:pt x="1871415" y="593968"/>
                </a:lnTo>
                <a:lnTo>
                  <a:pt x="1871415" y="598210"/>
                </a:lnTo>
                <a:lnTo>
                  <a:pt x="1871415" y="602453"/>
                </a:lnTo>
                <a:lnTo>
                  <a:pt x="1871415" y="598210"/>
                </a:lnTo>
                <a:lnTo>
                  <a:pt x="1871415" y="589725"/>
                </a:lnTo>
                <a:lnTo>
                  <a:pt x="1871415" y="593968"/>
                </a:lnTo>
                <a:lnTo>
                  <a:pt x="1871415" y="585482"/>
                </a:lnTo>
                <a:lnTo>
                  <a:pt x="1871415" y="589725"/>
                </a:lnTo>
                <a:lnTo>
                  <a:pt x="1875659" y="589725"/>
                </a:lnTo>
                <a:lnTo>
                  <a:pt x="1875659" y="585482"/>
                </a:lnTo>
                <a:lnTo>
                  <a:pt x="1875659" y="589725"/>
                </a:lnTo>
                <a:lnTo>
                  <a:pt x="1875659" y="585482"/>
                </a:lnTo>
                <a:lnTo>
                  <a:pt x="1875659" y="576997"/>
                </a:lnTo>
                <a:lnTo>
                  <a:pt x="1875659" y="581240"/>
                </a:lnTo>
                <a:lnTo>
                  <a:pt x="1875659" y="576997"/>
                </a:lnTo>
                <a:lnTo>
                  <a:pt x="1875659" y="581240"/>
                </a:lnTo>
                <a:lnTo>
                  <a:pt x="1875659" y="576997"/>
                </a:lnTo>
                <a:lnTo>
                  <a:pt x="1875659" y="581240"/>
                </a:lnTo>
                <a:lnTo>
                  <a:pt x="1875659" y="572754"/>
                </a:lnTo>
                <a:lnTo>
                  <a:pt x="1875659" y="576997"/>
                </a:lnTo>
                <a:lnTo>
                  <a:pt x="1875659" y="572754"/>
                </a:lnTo>
                <a:lnTo>
                  <a:pt x="1879903" y="572754"/>
                </a:lnTo>
                <a:lnTo>
                  <a:pt x="1879903" y="568512"/>
                </a:lnTo>
                <a:lnTo>
                  <a:pt x="1879903" y="572754"/>
                </a:lnTo>
                <a:lnTo>
                  <a:pt x="1879903" y="568512"/>
                </a:lnTo>
                <a:lnTo>
                  <a:pt x="1879903" y="564269"/>
                </a:lnTo>
                <a:lnTo>
                  <a:pt x="1879903" y="560027"/>
                </a:lnTo>
                <a:lnTo>
                  <a:pt x="1884146" y="560027"/>
                </a:lnTo>
                <a:lnTo>
                  <a:pt x="1884146" y="555784"/>
                </a:lnTo>
                <a:lnTo>
                  <a:pt x="1884146" y="560027"/>
                </a:lnTo>
                <a:lnTo>
                  <a:pt x="1884146" y="555784"/>
                </a:lnTo>
                <a:lnTo>
                  <a:pt x="1884146" y="560027"/>
                </a:lnTo>
                <a:lnTo>
                  <a:pt x="1884146" y="555784"/>
                </a:lnTo>
                <a:lnTo>
                  <a:pt x="1884146" y="551541"/>
                </a:lnTo>
                <a:lnTo>
                  <a:pt x="1884146" y="547299"/>
                </a:lnTo>
                <a:lnTo>
                  <a:pt x="1884146" y="551541"/>
                </a:lnTo>
                <a:lnTo>
                  <a:pt x="1884146" y="547299"/>
                </a:lnTo>
                <a:lnTo>
                  <a:pt x="1884146" y="551541"/>
                </a:lnTo>
                <a:lnTo>
                  <a:pt x="1884146" y="547299"/>
                </a:lnTo>
                <a:lnTo>
                  <a:pt x="1888390" y="547299"/>
                </a:lnTo>
                <a:lnTo>
                  <a:pt x="1888390" y="543056"/>
                </a:lnTo>
                <a:lnTo>
                  <a:pt x="1888390" y="547299"/>
                </a:lnTo>
                <a:lnTo>
                  <a:pt x="1888390" y="543056"/>
                </a:lnTo>
                <a:lnTo>
                  <a:pt x="1888390" y="538813"/>
                </a:lnTo>
                <a:lnTo>
                  <a:pt x="1888390" y="543056"/>
                </a:lnTo>
                <a:lnTo>
                  <a:pt x="1892633" y="543056"/>
                </a:lnTo>
                <a:lnTo>
                  <a:pt x="1892633" y="538813"/>
                </a:lnTo>
                <a:lnTo>
                  <a:pt x="1892633" y="534571"/>
                </a:lnTo>
                <a:lnTo>
                  <a:pt x="1892633" y="530328"/>
                </a:lnTo>
                <a:lnTo>
                  <a:pt x="1892633" y="534571"/>
                </a:lnTo>
                <a:lnTo>
                  <a:pt x="1892633" y="530328"/>
                </a:lnTo>
                <a:lnTo>
                  <a:pt x="1892633" y="534571"/>
                </a:lnTo>
                <a:lnTo>
                  <a:pt x="1892633" y="530328"/>
                </a:lnTo>
                <a:lnTo>
                  <a:pt x="1892633" y="534571"/>
                </a:lnTo>
                <a:lnTo>
                  <a:pt x="1892633" y="530328"/>
                </a:lnTo>
                <a:lnTo>
                  <a:pt x="1896877" y="534571"/>
                </a:lnTo>
                <a:lnTo>
                  <a:pt x="1896877" y="530328"/>
                </a:lnTo>
                <a:lnTo>
                  <a:pt x="1896877" y="534571"/>
                </a:lnTo>
                <a:lnTo>
                  <a:pt x="1896877" y="530328"/>
                </a:lnTo>
                <a:lnTo>
                  <a:pt x="1896877" y="526086"/>
                </a:lnTo>
                <a:lnTo>
                  <a:pt x="1896877" y="530328"/>
                </a:lnTo>
                <a:lnTo>
                  <a:pt x="1896877" y="517600"/>
                </a:lnTo>
                <a:lnTo>
                  <a:pt x="1896877" y="521843"/>
                </a:lnTo>
                <a:lnTo>
                  <a:pt x="1901120" y="521843"/>
                </a:lnTo>
                <a:lnTo>
                  <a:pt x="1901120" y="517600"/>
                </a:lnTo>
                <a:lnTo>
                  <a:pt x="1901120" y="521843"/>
                </a:lnTo>
                <a:lnTo>
                  <a:pt x="1901120" y="526086"/>
                </a:lnTo>
                <a:lnTo>
                  <a:pt x="1901120" y="521843"/>
                </a:lnTo>
                <a:lnTo>
                  <a:pt x="1901120" y="517600"/>
                </a:lnTo>
                <a:lnTo>
                  <a:pt x="1901120" y="521843"/>
                </a:lnTo>
                <a:lnTo>
                  <a:pt x="1901120" y="500630"/>
                </a:lnTo>
                <a:lnTo>
                  <a:pt x="1905364" y="500630"/>
                </a:lnTo>
                <a:lnTo>
                  <a:pt x="1905364" y="504872"/>
                </a:lnTo>
                <a:lnTo>
                  <a:pt x="1905364" y="509115"/>
                </a:lnTo>
                <a:lnTo>
                  <a:pt x="1905364" y="504872"/>
                </a:lnTo>
                <a:lnTo>
                  <a:pt x="1905364" y="500630"/>
                </a:lnTo>
                <a:lnTo>
                  <a:pt x="1905364" y="504872"/>
                </a:lnTo>
                <a:lnTo>
                  <a:pt x="1905364" y="509115"/>
                </a:lnTo>
                <a:lnTo>
                  <a:pt x="1905364" y="504872"/>
                </a:lnTo>
                <a:lnTo>
                  <a:pt x="1905364" y="500630"/>
                </a:lnTo>
                <a:lnTo>
                  <a:pt x="1905364" y="504872"/>
                </a:lnTo>
                <a:lnTo>
                  <a:pt x="1905364" y="513358"/>
                </a:lnTo>
                <a:lnTo>
                  <a:pt x="1905364" y="509115"/>
                </a:lnTo>
                <a:lnTo>
                  <a:pt x="1905364" y="504872"/>
                </a:lnTo>
                <a:lnTo>
                  <a:pt x="1905364" y="500630"/>
                </a:lnTo>
                <a:lnTo>
                  <a:pt x="1909607" y="509115"/>
                </a:lnTo>
                <a:lnTo>
                  <a:pt x="1909607" y="513358"/>
                </a:lnTo>
                <a:lnTo>
                  <a:pt x="1909607" y="509115"/>
                </a:lnTo>
                <a:lnTo>
                  <a:pt x="1909607" y="504872"/>
                </a:lnTo>
                <a:lnTo>
                  <a:pt x="1909607" y="509115"/>
                </a:lnTo>
                <a:lnTo>
                  <a:pt x="1909607" y="504872"/>
                </a:lnTo>
                <a:lnTo>
                  <a:pt x="1909607" y="509115"/>
                </a:lnTo>
                <a:lnTo>
                  <a:pt x="1909607" y="504872"/>
                </a:lnTo>
                <a:lnTo>
                  <a:pt x="1909607" y="500630"/>
                </a:lnTo>
                <a:lnTo>
                  <a:pt x="1909607" y="496387"/>
                </a:lnTo>
                <a:lnTo>
                  <a:pt x="1909607" y="492145"/>
                </a:lnTo>
                <a:lnTo>
                  <a:pt x="1909607" y="496387"/>
                </a:lnTo>
                <a:lnTo>
                  <a:pt x="1909607" y="492145"/>
                </a:lnTo>
                <a:lnTo>
                  <a:pt x="1909607" y="496387"/>
                </a:lnTo>
                <a:lnTo>
                  <a:pt x="1913851" y="496387"/>
                </a:lnTo>
                <a:lnTo>
                  <a:pt x="1913851" y="492145"/>
                </a:lnTo>
                <a:lnTo>
                  <a:pt x="1913851" y="496387"/>
                </a:lnTo>
                <a:lnTo>
                  <a:pt x="1913851" y="500630"/>
                </a:lnTo>
                <a:lnTo>
                  <a:pt x="1913851" y="496387"/>
                </a:lnTo>
                <a:lnTo>
                  <a:pt x="1913851" y="500630"/>
                </a:lnTo>
                <a:lnTo>
                  <a:pt x="1913851" y="496387"/>
                </a:lnTo>
                <a:lnTo>
                  <a:pt x="1913851" y="500630"/>
                </a:lnTo>
                <a:lnTo>
                  <a:pt x="1913851" y="504872"/>
                </a:lnTo>
                <a:lnTo>
                  <a:pt x="1913851" y="500630"/>
                </a:lnTo>
                <a:lnTo>
                  <a:pt x="1913851" y="504872"/>
                </a:lnTo>
                <a:lnTo>
                  <a:pt x="1913851" y="513358"/>
                </a:lnTo>
                <a:lnTo>
                  <a:pt x="1913851" y="509115"/>
                </a:lnTo>
                <a:lnTo>
                  <a:pt x="1913851" y="513358"/>
                </a:lnTo>
                <a:lnTo>
                  <a:pt x="1913851" y="509115"/>
                </a:lnTo>
                <a:lnTo>
                  <a:pt x="1918095" y="513358"/>
                </a:lnTo>
                <a:lnTo>
                  <a:pt x="1918095" y="496387"/>
                </a:lnTo>
                <a:lnTo>
                  <a:pt x="1918095" y="504872"/>
                </a:lnTo>
                <a:lnTo>
                  <a:pt x="1918095" y="492145"/>
                </a:lnTo>
                <a:lnTo>
                  <a:pt x="1922338" y="492145"/>
                </a:lnTo>
                <a:lnTo>
                  <a:pt x="1922338" y="483659"/>
                </a:lnTo>
                <a:lnTo>
                  <a:pt x="1922338" y="487902"/>
                </a:lnTo>
                <a:lnTo>
                  <a:pt x="1922338" y="483659"/>
                </a:lnTo>
                <a:lnTo>
                  <a:pt x="1922338" y="487902"/>
                </a:lnTo>
                <a:lnTo>
                  <a:pt x="1922338" y="483659"/>
                </a:lnTo>
                <a:lnTo>
                  <a:pt x="1922338" y="487902"/>
                </a:lnTo>
                <a:lnTo>
                  <a:pt x="1922338" y="470931"/>
                </a:lnTo>
                <a:lnTo>
                  <a:pt x="1926582" y="475174"/>
                </a:lnTo>
                <a:lnTo>
                  <a:pt x="1926582" y="470931"/>
                </a:lnTo>
                <a:lnTo>
                  <a:pt x="1926582" y="466689"/>
                </a:lnTo>
                <a:lnTo>
                  <a:pt x="1926582" y="470931"/>
                </a:lnTo>
                <a:lnTo>
                  <a:pt x="1926582" y="475174"/>
                </a:lnTo>
                <a:lnTo>
                  <a:pt x="1926582" y="479417"/>
                </a:lnTo>
                <a:lnTo>
                  <a:pt x="1926582" y="475174"/>
                </a:lnTo>
                <a:lnTo>
                  <a:pt x="1926582" y="470931"/>
                </a:lnTo>
                <a:lnTo>
                  <a:pt x="1926582" y="466689"/>
                </a:lnTo>
                <a:lnTo>
                  <a:pt x="1926582" y="470931"/>
                </a:lnTo>
                <a:lnTo>
                  <a:pt x="1926582" y="475174"/>
                </a:lnTo>
                <a:lnTo>
                  <a:pt x="1926582" y="470931"/>
                </a:lnTo>
                <a:lnTo>
                  <a:pt x="1926582" y="466689"/>
                </a:lnTo>
                <a:lnTo>
                  <a:pt x="1926582" y="470931"/>
                </a:lnTo>
                <a:lnTo>
                  <a:pt x="1926582" y="466689"/>
                </a:lnTo>
                <a:lnTo>
                  <a:pt x="1930825" y="466689"/>
                </a:lnTo>
                <a:lnTo>
                  <a:pt x="1930825" y="458204"/>
                </a:lnTo>
                <a:lnTo>
                  <a:pt x="1930825" y="462446"/>
                </a:lnTo>
                <a:lnTo>
                  <a:pt x="1930825" y="453961"/>
                </a:lnTo>
                <a:lnTo>
                  <a:pt x="1930825" y="458204"/>
                </a:lnTo>
                <a:lnTo>
                  <a:pt x="1930825" y="453961"/>
                </a:lnTo>
                <a:lnTo>
                  <a:pt x="1930825" y="458204"/>
                </a:lnTo>
                <a:lnTo>
                  <a:pt x="1930825" y="445476"/>
                </a:lnTo>
                <a:lnTo>
                  <a:pt x="1930825" y="449718"/>
                </a:lnTo>
                <a:lnTo>
                  <a:pt x="1930825" y="453961"/>
                </a:lnTo>
                <a:lnTo>
                  <a:pt x="1930825" y="449718"/>
                </a:lnTo>
                <a:lnTo>
                  <a:pt x="1930825" y="453961"/>
                </a:lnTo>
                <a:lnTo>
                  <a:pt x="1935069" y="449718"/>
                </a:lnTo>
                <a:lnTo>
                  <a:pt x="1935069" y="458204"/>
                </a:lnTo>
                <a:lnTo>
                  <a:pt x="1935069" y="453961"/>
                </a:lnTo>
                <a:lnTo>
                  <a:pt x="1935069" y="466689"/>
                </a:lnTo>
                <a:lnTo>
                  <a:pt x="1935069" y="462446"/>
                </a:lnTo>
                <a:lnTo>
                  <a:pt x="1935069" y="470931"/>
                </a:lnTo>
                <a:lnTo>
                  <a:pt x="1935069" y="466689"/>
                </a:lnTo>
                <a:lnTo>
                  <a:pt x="1935069" y="462446"/>
                </a:lnTo>
                <a:lnTo>
                  <a:pt x="1935069" y="466689"/>
                </a:lnTo>
                <a:lnTo>
                  <a:pt x="1935069" y="462446"/>
                </a:lnTo>
                <a:lnTo>
                  <a:pt x="1935069" y="466689"/>
                </a:lnTo>
                <a:lnTo>
                  <a:pt x="1935069" y="453961"/>
                </a:lnTo>
                <a:lnTo>
                  <a:pt x="1939313" y="449718"/>
                </a:lnTo>
                <a:lnTo>
                  <a:pt x="1939313" y="441233"/>
                </a:lnTo>
                <a:lnTo>
                  <a:pt x="1939313" y="445476"/>
                </a:lnTo>
                <a:lnTo>
                  <a:pt x="1939313" y="449718"/>
                </a:lnTo>
                <a:lnTo>
                  <a:pt x="1939313" y="445476"/>
                </a:lnTo>
                <a:lnTo>
                  <a:pt x="1939313" y="436990"/>
                </a:lnTo>
                <a:lnTo>
                  <a:pt x="1939313" y="441233"/>
                </a:lnTo>
                <a:lnTo>
                  <a:pt x="1939313" y="424262"/>
                </a:lnTo>
                <a:lnTo>
                  <a:pt x="1939313" y="428505"/>
                </a:lnTo>
                <a:lnTo>
                  <a:pt x="1939313" y="424262"/>
                </a:lnTo>
                <a:lnTo>
                  <a:pt x="1943556" y="428505"/>
                </a:lnTo>
                <a:lnTo>
                  <a:pt x="1943556" y="415777"/>
                </a:lnTo>
                <a:lnTo>
                  <a:pt x="1943556" y="420020"/>
                </a:lnTo>
                <a:lnTo>
                  <a:pt x="1943556" y="411535"/>
                </a:lnTo>
                <a:lnTo>
                  <a:pt x="1943556" y="420020"/>
                </a:lnTo>
                <a:lnTo>
                  <a:pt x="1943556" y="407292"/>
                </a:lnTo>
                <a:lnTo>
                  <a:pt x="1943556" y="411535"/>
                </a:lnTo>
                <a:lnTo>
                  <a:pt x="1943556" y="407292"/>
                </a:lnTo>
                <a:lnTo>
                  <a:pt x="1943556" y="411535"/>
                </a:lnTo>
                <a:lnTo>
                  <a:pt x="1943556" y="424262"/>
                </a:lnTo>
                <a:lnTo>
                  <a:pt x="1943556" y="411535"/>
                </a:lnTo>
                <a:lnTo>
                  <a:pt x="1947800" y="415777"/>
                </a:lnTo>
                <a:lnTo>
                  <a:pt x="1947800" y="420020"/>
                </a:lnTo>
                <a:lnTo>
                  <a:pt x="1947800" y="424262"/>
                </a:lnTo>
                <a:lnTo>
                  <a:pt x="1947800" y="415777"/>
                </a:lnTo>
                <a:lnTo>
                  <a:pt x="1947800" y="411535"/>
                </a:lnTo>
                <a:lnTo>
                  <a:pt x="1947800" y="420020"/>
                </a:lnTo>
                <a:lnTo>
                  <a:pt x="1947800" y="407292"/>
                </a:lnTo>
                <a:lnTo>
                  <a:pt x="1947800" y="411535"/>
                </a:lnTo>
                <a:lnTo>
                  <a:pt x="1947800" y="407292"/>
                </a:lnTo>
                <a:lnTo>
                  <a:pt x="1947800" y="411535"/>
                </a:lnTo>
                <a:lnTo>
                  <a:pt x="1947800" y="398807"/>
                </a:lnTo>
                <a:lnTo>
                  <a:pt x="1947800" y="403049"/>
                </a:lnTo>
                <a:lnTo>
                  <a:pt x="1952043" y="403049"/>
                </a:lnTo>
                <a:lnTo>
                  <a:pt x="1952043" y="411535"/>
                </a:lnTo>
                <a:lnTo>
                  <a:pt x="1952043" y="403049"/>
                </a:lnTo>
                <a:lnTo>
                  <a:pt x="1952043" y="428505"/>
                </a:lnTo>
                <a:lnTo>
                  <a:pt x="1952043" y="415777"/>
                </a:lnTo>
                <a:lnTo>
                  <a:pt x="1952043" y="420020"/>
                </a:lnTo>
                <a:lnTo>
                  <a:pt x="1952043" y="411535"/>
                </a:lnTo>
                <a:lnTo>
                  <a:pt x="1952043" y="420020"/>
                </a:lnTo>
                <a:lnTo>
                  <a:pt x="1952043" y="407292"/>
                </a:lnTo>
                <a:lnTo>
                  <a:pt x="1952043" y="411535"/>
                </a:lnTo>
                <a:lnTo>
                  <a:pt x="1952043" y="398807"/>
                </a:lnTo>
                <a:lnTo>
                  <a:pt x="1956287" y="403049"/>
                </a:lnTo>
                <a:lnTo>
                  <a:pt x="1956287" y="407292"/>
                </a:lnTo>
                <a:lnTo>
                  <a:pt x="1956287" y="403049"/>
                </a:lnTo>
                <a:lnTo>
                  <a:pt x="1956287" y="411535"/>
                </a:lnTo>
                <a:lnTo>
                  <a:pt x="1956287" y="407292"/>
                </a:lnTo>
                <a:lnTo>
                  <a:pt x="1956287" y="415777"/>
                </a:lnTo>
                <a:lnTo>
                  <a:pt x="1956287" y="411535"/>
                </a:lnTo>
                <a:lnTo>
                  <a:pt x="1956287" y="407292"/>
                </a:lnTo>
                <a:lnTo>
                  <a:pt x="1956287" y="403049"/>
                </a:lnTo>
                <a:lnTo>
                  <a:pt x="1956287" y="407292"/>
                </a:lnTo>
                <a:lnTo>
                  <a:pt x="1956287" y="415777"/>
                </a:lnTo>
                <a:lnTo>
                  <a:pt x="1956287" y="411535"/>
                </a:lnTo>
                <a:lnTo>
                  <a:pt x="1956287" y="403049"/>
                </a:lnTo>
                <a:lnTo>
                  <a:pt x="1956287" y="407292"/>
                </a:lnTo>
                <a:lnTo>
                  <a:pt x="1956287" y="398807"/>
                </a:lnTo>
                <a:lnTo>
                  <a:pt x="1956287" y="403049"/>
                </a:lnTo>
                <a:lnTo>
                  <a:pt x="1956287" y="394564"/>
                </a:lnTo>
                <a:lnTo>
                  <a:pt x="1960530" y="394564"/>
                </a:lnTo>
                <a:lnTo>
                  <a:pt x="1960530" y="386079"/>
                </a:lnTo>
                <a:lnTo>
                  <a:pt x="1960530" y="390321"/>
                </a:lnTo>
                <a:lnTo>
                  <a:pt x="1960530" y="381836"/>
                </a:lnTo>
                <a:lnTo>
                  <a:pt x="1960530" y="386079"/>
                </a:lnTo>
                <a:lnTo>
                  <a:pt x="1960530" y="369108"/>
                </a:lnTo>
                <a:lnTo>
                  <a:pt x="1960530" y="373351"/>
                </a:lnTo>
                <a:lnTo>
                  <a:pt x="1964774" y="373351"/>
                </a:lnTo>
                <a:lnTo>
                  <a:pt x="1964774" y="369108"/>
                </a:lnTo>
                <a:lnTo>
                  <a:pt x="1964774" y="373351"/>
                </a:lnTo>
                <a:lnTo>
                  <a:pt x="1964774" y="369108"/>
                </a:lnTo>
                <a:lnTo>
                  <a:pt x="1964774" y="364866"/>
                </a:lnTo>
                <a:lnTo>
                  <a:pt x="1964774" y="369108"/>
                </a:lnTo>
                <a:lnTo>
                  <a:pt x="1964774" y="373351"/>
                </a:lnTo>
                <a:lnTo>
                  <a:pt x="1964774" y="377594"/>
                </a:lnTo>
                <a:lnTo>
                  <a:pt x="1964774" y="373351"/>
                </a:lnTo>
                <a:lnTo>
                  <a:pt x="1964774" y="369108"/>
                </a:lnTo>
                <a:lnTo>
                  <a:pt x="1964774" y="373351"/>
                </a:lnTo>
                <a:lnTo>
                  <a:pt x="1964774" y="369108"/>
                </a:lnTo>
                <a:lnTo>
                  <a:pt x="1969017" y="373351"/>
                </a:lnTo>
                <a:lnTo>
                  <a:pt x="1969017" y="377594"/>
                </a:lnTo>
                <a:lnTo>
                  <a:pt x="1969017" y="373351"/>
                </a:lnTo>
                <a:lnTo>
                  <a:pt x="1969017" y="369108"/>
                </a:lnTo>
                <a:lnTo>
                  <a:pt x="1969017" y="373351"/>
                </a:lnTo>
                <a:lnTo>
                  <a:pt x="1969017" y="377594"/>
                </a:lnTo>
                <a:lnTo>
                  <a:pt x="1969017" y="373351"/>
                </a:lnTo>
                <a:lnTo>
                  <a:pt x="1969017" y="369108"/>
                </a:lnTo>
                <a:lnTo>
                  <a:pt x="1969017" y="373351"/>
                </a:lnTo>
                <a:lnTo>
                  <a:pt x="1969017" y="356380"/>
                </a:lnTo>
                <a:lnTo>
                  <a:pt x="1969017" y="360623"/>
                </a:lnTo>
                <a:lnTo>
                  <a:pt x="1969017" y="352138"/>
                </a:lnTo>
                <a:lnTo>
                  <a:pt x="1973261" y="352138"/>
                </a:lnTo>
                <a:lnTo>
                  <a:pt x="1973261" y="364866"/>
                </a:lnTo>
                <a:lnTo>
                  <a:pt x="1973261" y="360623"/>
                </a:lnTo>
                <a:lnTo>
                  <a:pt x="1973261" y="364866"/>
                </a:lnTo>
                <a:lnTo>
                  <a:pt x="1973261" y="360623"/>
                </a:lnTo>
                <a:lnTo>
                  <a:pt x="1973261" y="377594"/>
                </a:lnTo>
                <a:lnTo>
                  <a:pt x="1973261" y="373351"/>
                </a:lnTo>
                <a:lnTo>
                  <a:pt x="1973261" y="381836"/>
                </a:lnTo>
                <a:lnTo>
                  <a:pt x="1973261" y="373351"/>
                </a:lnTo>
                <a:lnTo>
                  <a:pt x="1973261" y="377594"/>
                </a:lnTo>
                <a:lnTo>
                  <a:pt x="1973261" y="373351"/>
                </a:lnTo>
                <a:lnTo>
                  <a:pt x="1973261" y="407292"/>
                </a:lnTo>
                <a:lnTo>
                  <a:pt x="1973261" y="398807"/>
                </a:lnTo>
                <a:lnTo>
                  <a:pt x="1973261" y="403049"/>
                </a:lnTo>
                <a:lnTo>
                  <a:pt x="1973261" y="390321"/>
                </a:lnTo>
                <a:lnTo>
                  <a:pt x="1973261" y="403049"/>
                </a:lnTo>
                <a:lnTo>
                  <a:pt x="1973261" y="394564"/>
                </a:lnTo>
                <a:lnTo>
                  <a:pt x="1977505" y="390321"/>
                </a:lnTo>
                <a:lnTo>
                  <a:pt x="1977505" y="386079"/>
                </a:lnTo>
                <a:lnTo>
                  <a:pt x="1977505" y="390321"/>
                </a:lnTo>
                <a:lnTo>
                  <a:pt x="1977505" y="381836"/>
                </a:lnTo>
                <a:lnTo>
                  <a:pt x="1977505" y="398807"/>
                </a:lnTo>
                <a:lnTo>
                  <a:pt x="1977505" y="394564"/>
                </a:lnTo>
                <a:lnTo>
                  <a:pt x="1977505" y="407292"/>
                </a:lnTo>
                <a:lnTo>
                  <a:pt x="1977505" y="398807"/>
                </a:lnTo>
                <a:lnTo>
                  <a:pt x="1977505" y="377594"/>
                </a:lnTo>
                <a:lnTo>
                  <a:pt x="1977505" y="381836"/>
                </a:lnTo>
                <a:lnTo>
                  <a:pt x="1977505" y="364866"/>
                </a:lnTo>
                <a:lnTo>
                  <a:pt x="1981748" y="364866"/>
                </a:lnTo>
                <a:lnTo>
                  <a:pt x="1981748" y="369108"/>
                </a:lnTo>
                <a:lnTo>
                  <a:pt x="1981748" y="364866"/>
                </a:lnTo>
                <a:lnTo>
                  <a:pt x="1981748" y="360623"/>
                </a:lnTo>
                <a:lnTo>
                  <a:pt x="1981748" y="352138"/>
                </a:lnTo>
                <a:lnTo>
                  <a:pt x="1981748" y="360623"/>
                </a:lnTo>
                <a:lnTo>
                  <a:pt x="1981748" y="352138"/>
                </a:lnTo>
                <a:lnTo>
                  <a:pt x="1981748" y="364866"/>
                </a:lnTo>
                <a:lnTo>
                  <a:pt x="1981748" y="356380"/>
                </a:lnTo>
                <a:lnTo>
                  <a:pt x="1981748" y="352138"/>
                </a:lnTo>
                <a:lnTo>
                  <a:pt x="1981748" y="347895"/>
                </a:lnTo>
                <a:lnTo>
                  <a:pt x="1981748" y="343653"/>
                </a:lnTo>
                <a:lnTo>
                  <a:pt x="1985992" y="343653"/>
                </a:lnTo>
                <a:lnTo>
                  <a:pt x="1985992" y="339410"/>
                </a:lnTo>
                <a:lnTo>
                  <a:pt x="1985992" y="335167"/>
                </a:lnTo>
                <a:lnTo>
                  <a:pt x="1985992" y="343653"/>
                </a:lnTo>
                <a:lnTo>
                  <a:pt x="1985992" y="347895"/>
                </a:lnTo>
                <a:lnTo>
                  <a:pt x="1985992" y="339410"/>
                </a:lnTo>
                <a:lnTo>
                  <a:pt x="1985992" y="343653"/>
                </a:lnTo>
                <a:lnTo>
                  <a:pt x="1985992" y="339410"/>
                </a:lnTo>
                <a:lnTo>
                  <a:pt x="1985992" y="335167"/>
                </a:lnTo>
                <a:lnTo>
                  <a:pt x="1985992" y="339410"/>
                </a:lnTo>
                <a:lnTo>
                  <a:pt x="1985992" y="335167"/>
                </a:lnTo>
                <a:lnTo>
                  <a:pt x="1985992" y="339410"/>
                </a:lnTo>
                <a:lnTo>
                  <a:pt x="1985992" y="343653"/>
                </a:lnTo>
                <a:lnTo>
                  <a:pt x="1985992" y="339410"/>
                </a:lnTo>
                <a:lnTo>
                  <a:pt x="1985992" y="347895"/>
                </a:lnTo>
                <a:lnTo>
                  <a:pt x="1985992" y="343653"/>
                </a:lnTo>
                <a:lnTo>
                  <a:pt x="1985992" y="339410"/>
                </a:lnTo>
                <a:lnTo>
                  <a:pt x="1985992" y="343653"/>
                </a:lnTo>
                <a:lnTo>
                  <a:pt x="1985992" y="335167"/>
                </a:lnTo>
                <a:lnTo>
                  <a:pt x="1985992" y="339410"/>
                </a:lnTo>
                <a:lnTo>
                  <a:pt x="1990235" y="343653"/>
                </a:lnTo>
                <a:lnTo>
                  <a:pt x="1990235" y="326682"/>
                </a:lnTo>
                <a:lnTo>
                  <a:pt x="1990235" y="330925"/>
                </a:lnTo>
                <a:lnTo>
                  <a:pt x="1990235" y="326682"/>
                </a:lnTo>
                <a:lnTo>
                  <a:pt x="1990235" y="339410"/>
                </a:lnTo>
                <a:lnTo>
                  <a:pt x="1990235" y="330925"/>
                </a:lnTo>
                <a:lnTo>
                  <a:pt x="1990235" y="335167"/>
                </a:lnTo>
                <a:lnTo>
                  <a:pt x="1990235" y="326682"/>
                </a:lnTo>
                <a:lnTo>
                  <a:pt x="1990235" y="330925"/>
                </a:lnTo>
                <a:lnTo>
                  <a:pt x="1990235" y="318197"/>
                </a:lnTo>
                <a:lnTo>
                  <a:pt x="1990235" y="322439"/>
                </a:lnTo>
                <a:lnTo>
                  <a:pt x="1990235" y="330925"/>
                </a:lnTo>
                <a:lnTo>
                  <a:pt x="1990235" y="318197"/>
                </a:lnTo>
                <a:lnTo>
                  <a:pt x="1994479" y="318197"/>
                </a:lnTo>
                <a:lnTo>
                  <a:pt x="1994479" y="322439"/>
                </a:lnTo>
                <a:lnTo>
                  <a:pt x="1994479" y="318197"/>
                </a:lnTo>
                <a:lnTo>
                  <a:pt x="1994479" y="322439"/>
                </a:lnTo>
                <a:lnTo>
                  <a:pt x="1994479" y="318197"/>
                </a:lnTo>
                <a:lnTo>
                  <a:pt x="1994479" y="322439"/>
                </a:lnTo>
                <a:lnTo>
                  <a:pt x="1994479" y="326682"/>
                </a:lnTo>
                <a:lnTo>
                  <a:pt x="1994479" y="330925"/>
                </a:lnTo>
                <a:lnTo>
                  <a:pt x="1994479" y="335167"/>
                </a:lnTo>
                <a:lnTo>
                  <a:pt x="1994479" y="330925"/>
                </a:lnTo>
                <a:lnTo>
                  <a:pt x="1994479" y="322439"/>
                </a:lnTo>
                <a:lnTo>
                  <a:pt x="1994479" y="330925"/>
                </a:lnTo>
                <a:lnTo>
                  <a:pt x="1994479" y="322439"/>
                </a:lnTo>
                <a:lnTo>
                  <a:pt x="1998723" y="322439"/>
                </a:lnTo>
                <a:lnTo>
                  <a:pt x="1998723" y="326682"/>
                </a:lnTo>
                <a:lnTo>
                  <a:pt x="1998723" y="309711"/>
                </a:lnTo>
                <a:lnTo>
                  <a:pt x="1998723" y="313954"/>
                </a:lnTo>
                <a:lnTo>
                  <a:pt x="1998723" y="309711"/>
                </a:lnTo>
                <a:lnTo>
                  <a:pt x="1998723" y="313954"/>
                </a:lnTo>
                <a:lnTo>
                  <a:pt x="1998723" y="322439"/>
                </a:lnTo>
                <a:lnTo>
                  <a:pt x="1998723" y="318197"/>
                </a:lnTo>
                <a:lnTo>
                  <a:pt x="1998723" y="330925"/>
                </a:lnTo>
                <a:lnTo>
                  <a:pt x="1998723" y="326682"/>
                </a:lnTo>
                <a:lnTo>
                  <a:pt x="1998723" y="335167"/>
                </a:lnTo>
                <a:lnTo>
                  <a:pt x="1998723" y="330925"/>
                </a:lnTo>
                <a:lnTo>
                  <a:pt x="2002966" y="330925"/>
                </a:lnTo>
                <a:lnTo>
                  <a:pt x="2002966" y="322439"/>
                </a:lnTo>
                <a:lnTo>
                  <a:pt x="2002966" y="326682"/>
                </a:lnTo>
                <a:lnTo>
                  <a:pt x="2002966" y="313954"/>
                </a:lnTo>
                <a:lnTo>
                  <a:pt x="2002966" y="318197"/>
                </a:lnTo>
                <a:lnTo>
                  <a:pt x="2002966" y="326682"/>
                </a:lnTo>
                <a:lnTo>
                  <a:pt x="2002966" y="322439"/>
                </a:lnTo>
                <a:lnTo>
                  <a:pt x="2002966" y="326682"/>
                </a:lnTo>
                <a:lnTo>
                  <a:pt x="2002966" y="318197"/>
                </a:lnTo>
                <a:lnTo>
                  <a:pt x="2002966" y="322439"/>
                </a:lnTo>
                <a:lnTo>
                  <a:pt x="2002966" y="318197"/>
                </a:lnTo>
                <a:lnTo>
                  <a:pt x="2002966" y="326682"/>
                </a:lnTo>
                <a:lnTo>
                  <a:pt x="2002966" y="322439"/>
                </a:lnTo>
                <a:lnTo>
                  <a:pt x="2002966" y="335167"/>
                </a:lnTo>
                <a:lnTo>
                  <a:pt x="2002966" y="330925"/>
                </a:lnTo>
                <a:lnTo>
                  <a:pt x="2007210" y="326682"/>
                </a:lnTo>
                <a:lnTo>
                  <a:pt x="2007210" y="322439"/>
                </a:lnTo>
                <a:lnTo>
                  <a:pt x="2007210" y="339410"/>
                </a:lnTo>
                <a:lnTo>
                  <a:pt x="2007210" y="330925"/>
                </a:lnTo>
                <a:lnTo>
                  <a:pt x="2007210" y="335167"/>
                </a:lnTo>
                <a:lnTo>
                  <a:pt x="2007210" y="330925"/>
                </a:lnTo>
                <a:lnTo>
                  <a:pt x="2007210" y="335167"/>
                </a:lnTo>
                <a:lnTo>
                  <a:pt x="2007210" y="318197"/>
                </a:lnTo>
                <a:lnTo>
                  <a:pt x="2007210" y="322439"/>
                </a:lnTo>
                <a:lnTo>
                  <a:pt x="2007210" y="313954"/>
                </a:lnTo>
                <a:lnTo>
                  <a:pt x="2007210" y="318197"/>
                </a:lnTo>
                <a:lnTo>
                  <a:pt x="2007210" y="305469"/>
                </a:lnTo>
                <a:lnTo>
                  <a:pt x="2007210" y="309711"/>
                </a:lnTo>
                <a:lnTo>
                  <a:pt x="2011453" y="313954"/>
                </a:lnTo>
                <a:lnTo>
                  <a:pt x="2011453" y="305469"/>
                </a:lnTo>
                <a:lnTo>
                  <a:pt x="2011453" y="309711"/>
                </a:lnTo>
                <a:lnTo>
                  <a:pt x="2011453" y="305469"/>
                </a:lnTo>
                <a:lnTo>
                  <a:pt x="2011453" y="309711"/>
                </a:lnTo>
                <a:lnTo>
                  <a:pt x="2011453" y="296984"/>
                </a:lnTo>
                <a:lnTo>
                  <a:pt x="2011453" y="301226"/>
                </a:lnTo>
                <a:lnTo>
                  <a:pt x="2011453" y="309711"/>
                </a:lnTo>
                <a:lnTo>
                  <a:pt x="2011453" y="301226"/>
                </a:lnTo>
                <a:lnTo>
                  <a:pt x="2011453" y="305469"/>
                </a:lnTo>
                <a:lnTo>
                  <a:pt x="2011453" y="301226"/>
                </a:lnTo>
                <a:lnTo>
                  <a:pt x="2011453" y="309711"/>
                </a:lnTo>
                <a:lnTo>
                  <a:pt x="2015697" y="309711"/>
                </a:lnTo>
                <a:lnTo>
                  <a:pt x="2015697" y="318197"/>
                </a:lnTo>
                <a:lnTo>
                  <a:pt x="2015697" y="305469"/>
                </a:lnTo>
                <a:lnTo>
                  <a:pt x="2015697" y="313954"/>
                </a:lnTo>
                <a:lnTo>
                  <a:pt x="2015697" y="309711"/>
                </a:lnTo>
                <a:lnTo>
                  <a:pt x="2015697" y="322439"/>
                </a:lnTo>
                <a:lnTo>
                  <a:pt x="2015697" y="318197"/>
                </a:lnTo>
                <a:lnTo>
                  <a:pt x="2015697" y="322439"/>
                </a:lnTo>
                <a:lnTo>
                  <a:pt x="2015697" y="318197"/>
                </a:lnTo>
                <a:lnTo>
                  <a:pt x="2015697" y="309711"/>
                </a:lnTo>
                <a:lnTo>
                  <a:pt x="2015697" y="318197"/>
                </a:lnTo>
                <a:lnTo>
                  <a:pt x="2015697" y="309711"/>
                </a:lnTo>
                <a:lnTo>
                  <a:pt x="2015697" y="318197"/>
                </a:lnTo>
                <a:lnTo>
                  <a:pt x="2015697" y="301226"/>
                </a:lnTo>
                <a:lnTo>
                  <a:pt x="2019940" y="301226"/>
                </a:lnTo>
                <a:lnTo>
                  <a:pt x="2019940" y="296984"/>
                </a:lnTo>
                <a:lnTo>
                  <a:pt x="2019940" y="292741"/>
                </a:lnTo>
                <a:lnTo>
                  <a:pt x="2019940" y="288498"/>
                </a:lnTo>
                <a:lnTo>
                  <a:pt x="2019940" y="292741"/>
                </a:lnTo>
                <a:lnTo>
                  <a:pt x="2019940" y="296984"/>
                </a:lnTo>
                <a:lnTo>
                  <a:pt x="2019940" y="292741"/>
                </a:lnTo>
                <a:lnTo>
                  <a:pt x="2019940" y="296984"/>
                </a:lnTo>
                <a:lnTo>
                  <a:pt x="2019940" y="292741"/>
                </a:lnTo>
                <a:lnTo>
                  <a:pt x="2019940" y="318197"/>
                </a:lnTo>
                <a:lnTo>
                  <a:pt x="2019940" y="309711"/>
                </a:lnTo>
                <a:lnTo>
                  <a:pt x="2019940" y="296984"/>
                </a:lnTo>
                <a:lnTo>
                  <a:pt x="2019940" y="309711"/>
                </a:lnTo>
                <a:lnTo>
                  <a:pt x="2019940" y="305469"/>
                </a:lnTo>
                <a:lnTo>
                  <a:pt x="2019940" y="313954"/>
                </a:lnTo>
                <a:lnTo>
                  <a:pt x="2019940" y="305469"/>
                </a:lnTo>
                <a:lnTo>
                  <a:pt x="2024184" y="301226"/>
                </a:lnTo>
                <a:lnTo>
                  <a:pt x="2024184" y="305469"/>
                </a:lnTo>
                <a:lnTo>
                  <a:pt x="2024184" y="309711"/>
                </a:lnTo>
                <a:lnTo>
                  <a:pt x="2024184" y="313954"/>
                </a:lnTo>
                <a:lnTo>
                  <a:pt x="2024184" y="309711"/>
                </a:lnTo>
                <a:lnTo>
                  <a:pt x="2024184" y="313954"/>
                </a:lnTo>
                <a:lnTo>
                  <a:pt x="2024184" y="305469"/>
                </a:lnTo>
                <a:lnTo>
                  <a:pt x="2024184" y="309711"/>
                </a:lnTo>
                <a:lnTo>
                  <a:pt x="2024184" y="301226"/>
                </a:lnTo>
                <a:lnTo>
                  <a:pt x="2024184" y="296984"/>
                </a:lnTo>
                <a:lnTo>
                  <a:pt x="2024184" y="301226"/>
                </a:lnTo>
                <a:lnTo>
                  <a:pt x="2024184" y="296984"/>
                </a:lnTo>
                <a:lnTo>
                  <a:pt x="2024184" y="301226"/>
                </a:lnTo>
                <a:lnTo>
                  <a:pt x="2024184" y="296984"/>
                </a:lnTo>
                <a:lnTo>
                  <a:pt x="2024184" y="301226"/>
                </a:lnTo>
                <a:lnTo>
                  <a:pt x="2024184" y="296984"/>
                </a:lnTo>
                <a:lnTo>
                  <a:pt x="2024184" y="301226"/>
                </a:lnTo>
                <a:lnTo>
                  <a:pt x="2024184" y="305469"/>
                </a:lnTo>
                <a:lnTo>
                  <a:pt x="2024184" y="301226"/>
                </a:lnTo>
                <a:lnTo>
                  <a:pt x="2024184" y="305469"/>
                </a:lnTo>
                <a:lnTo>
                  <a:pt x="2024184" y="296984"/>
                </a:lnTo>
                <a:lnTo>
                  <a:pt x="2024184" y="301226"/>
                </a:lnTo>
                <a:lnTo>
                  <a:pt x="2024184" y="296984"/>
                </a:lnTo>
                <a:lnTo>
                  <a:pt x="2028427" y="296984"/>
                </a:lnTo>
                <a:lnTo>
                  <a:pt x="2028427" y="292741"/>
                </a:lnTo>
                <a:lnTo>
                  <a:pt x="2028427" y="296984"/>
                </a:lnTo>
                <a:lnTo>
                  <a:pt x="2028427" y="292741"/>
                </a:lnTo>
                <a:lnTo>
                  <a:pt x="2028427" y="301226"/>
                </a:lnTo>
                <a:lnTo>
                  <a:pt x="2028427" y="296984"/>
                </a:lnTo>
                <a:lnTo>
                  <a:pt x="2028427" y="309711"/>
                </a:lnTo>
                <a:lnTo>
                  <a:pt x="2028427" y="305469"/>
                </a:lnTo>
                <a:lnTo>
                  <a:pt x="2028427" y="296984"/>
                </a:lnTo>
                <a:lnTo>
                  <a:pt x="2028427" y="301226"/>
                </a:lnTo>
                <a:lnTo>
                  <a:pt x="2028427" y="292741"/>
                </a:lnTo>
                <a:lnTo>
                  <a:pt x="2028427" y="296984"/>
                </a:lnTo>
                <a:lnTo>
                  <a:pt x="2028427" y="288498"/>
                </a:lnTo>
                <a:lnTo>
                  <a:pt x="2032671" y="292741"/>
                </a:lnTo>
                <a:lnTo>
                  <a:pt x="2032671" y="296984"/>
                </a:lnTo>
                <a:lnTo>
                  <a:pt x="2032671" y="292741"/>
                </a:lnTo>
                <a:lnTo>
                  <a:pt x="2032671" y="296984"/>
                </a:lnTo>
                <a:lnTo>
                  <a:pt x="2032671" y="305469"/>
                </a:lnTo>
                <a:lnTo>
                  <a:pt x="2032671" y="301226"/>
                </a:lnTo>
                <a:lnTo>
                  <a:pt x="2032671" y="305469"/>
                </a:lnTo>
                <a:lnTo>
                  <a:pt x="2032671" y="301226"/>
                </a:lnTo>
                <a:lnTo>
                  <a:pt x="2032671" y="322439"/>
                </a:lnTo>
                <a:lnTo>
                  <a:pt x="2032671" y="313954"/>
                </a:lnTo>
                <a:lnTo>
                  <a:pt x="2032671" y="322439"/>
                </a:lnTo>
                <a:lnTo>
                  <a:pt x="2032671" y="313954"/>
                </a:lnTo>
                <a:lnTo>
                  <a:pt x="2032671" y="309711"/>
                </a:lnTo>
                <a:lnTo>
                  <a:pt x="2032671" y="318197"/>
                </a:lnTo>
                <a:lnTo>
                  <a:pt x="2032671" y="313954"/>
                </a:lnTo>
                <a:lnTo>
                  <a:pt x="2036915" y="309711"/>
                </a:lnTo>
                <a:lnTo>
                  <a:pt x="2036915" y="305469"/>
                </a:lnTo>
                <a:lnTo>
                  <a:pt x="2036915" y="309711"/>
                </a:lnTo>
                <a:lnTo>
                  <a:pt x="2036915" y="318197"/>
                </a:lnTo>
                <a:lnTo>
                  <a:pt x="2036915" y="313954"/>
                </a:lnTo>
                <a:lnTo>
                  <a:pt x="2036915" y="326682"/>
                </a:lnTo>
                <a:lnTo>
                  <a:pt x="2036915" y="322439"/>
                </a:lnTo>
                <a:lnTo>
                  <a:pt x="2036915" y="326682"/>
                </a:lnTo>
                <a:lnTo>
                  <a:pt x="2036915" y="313954"/>
                </a:lnTo>
                <a:lnTo>
                  <a:pt x="2036915" y="322439"/>
                </a:lnTo>
                <a:lnTo>
                  <a:pt x="2036915" y="313954"/>
                </a:lnTo>
                <a:lnTo>
                  <a:pt x="2036915" y="335167"/>
                </a:lnTo>
                <a:lnTo>
                  <a:pt x="2036915" y="330925"/>
                </a:lnTo>
                <a:lnTo>
                  <a:pt x="2041158" y="326682"/>
                </a:lnTo>
                <a:lnTo>
                  <a:pt x="2041158" y="322439"/>
                </a:lnTo>
                <a:lnTo>
                  <a:pt x="2041158" y="326682"/>
                </a:lnTo>
                <a:lnTo>
                  <a:pt x="2041158" y="335167"/>
                </a:lnTo>
                <a:lnTo>
                  <a:pt x="2041158" y="322439"/>
                </a:lnTo>
                <a:lnTo>
                  <a:pt x="2041158" y="330925"/>
                </a:lnTo>
                <a:lnTo>
                  <a:pt x="2041158" y="313954"/>
                </a:lnTo>
                <a:lnTo>
                  <a:pt x="2041158" y="318197"/>
                </a:lnTo>
                <a:lnTo>
                  <a:pt x="2041158" y="322439"/>
                </a:lnTo>
                <a:lnTo>
                  <a:pt x="2041158" y="318197"/>
                </a:lnTo>
                <a:lnTo>
                  <a:pt x="2041158" y="326682"/>
                </a:lnTo>
                <a:lnTo>
                  <a:pt x="2041158" y="322439"/>
                </a:lnTo>
                <a:lnTo>
                  <a:pt x="2041158" y="326682"/>
                </a:lnTo>
                <a:lnTo>
                  <a:pt x="2045402" y="330925"/>
                </a:lnTo>
                <a:lnTo>
                  <a:pt x="2045402" y="339410"/>
                </a:lnTo>
                <a:lnTo>
                  <a:pt x="2045402" y="335167"/>
                </a:lnTo>
                <a:lnTo>
                  <a:pt x="2045402" y="343653"/>
                </a:lnTo>
                <a:lnTo>
                  <a:pt x="2045402" y="335167"/>
                </a:lnTo>
                <a:lnTo>
                  <a:pt x="2045402" y="356380"/>
                </a:lnTo>
                <a:lnTo>
                  <a:pt x="2045402" y="352138"/>
                </a:lnTo>
                <a:lnTo>
                  <a:pt x="2045402" y="360623"/>
                </a:lnTo>
                <a:lnTo>
                  <a:pt x="2045402" y="356380"/>
                </a:lnTo>
                <a:lnTo>
                  <a:pt x="2045402" y="369108"/>
                </a:lnTo>
                <a:lnTo>
                  <a:pt x="2045402" y="352138"/>
                </a:lnTo>
                <a:lnTo>
                  <a:pt x="2045402" y="373351"/>
                </a:lnTo>
                <a:lnTo>
                  <a:pt x="2045402" y="360623"/>
                </a:lnTo>
                <a:lnTo>
                  <a:pt x="2045402" y="364866"/>
                </a:lnTo>
                <a:lnTo>
                  <a:pt x="2045402" y="356380"/>
                </a:lnTo>
                <a:lnTo>
                  <a:pt x="2045402" y="352138"/>
                </a:lnTo>
                <a:lnTo>
                  <a:pt x="2049645" y="356380"/>
                </a:lnTo>
                <a:lnTo>
                  <a:pt x="2049645" y="339410"/>
                </a:lnTo>
                <a:lnTo>
                  <a:pt x="2049645" y="347895"/>
                </a:lnTo>
                <a:lnTo>
                  <a:pt x="2049645" y="335167"/>
                </a:lnTo>
                <a:lnTo>
                  <a:pt x="2049645" y="339410"/>
                </a:lnTo>
                <a:lnTo>
                  <a:pt x="2049645" y="335167"/>
                </a:lnTo>
                <a:lnTo>
                  <a:pt x="2049645" y="339410"/>
                </a:lnTo>
                <a:lnTo>
                  <a:pt x="2049645" y="326682"/>
                </a:lnTo>
                <a:lnTo>
                  <a:pt x="2049645" y="330925"/>
                </a:lnTo>
                <a:lnTo>
                  <a:pt x="2049645" y="335167"/>
                </a:lnTo>
                <a:lnTo>
                  <a:pt x="2049645" y="339410"/>
                </a:lnTo>
                <a:lnTo>
                  <a:pt x="2049645" y="335167"/>
                </a:lnTo>
                <a:lnTo>
                  <a:pt x="2053889" y="335167"/>
                </a:lnTo>
                <a:lnTo>
                  <a:pt x="2053889" y="347895"/>
                </a:lnTo>
                <a:lnTo>
                  <a:pt x="2053889" y="343653"/>
                </a:lnTo>
                <a:lnTo>
                  <a:pt x="2053889" y="347895"/>
                </a:lnTo>
                <a:lnTo>
                  <a:pt x="2053889" y="343653"/>
                </a:lnTo>
                <a:lnTo>
                  <a:pt x="2053889" y="356380"/>
                </a:lnTo>
                <a:lnTo>
                  <a:pt x="2053889" y="347895"/>
                </a:lnTo>
                <a:lnTo>
                  <a:pt x="2053889" y="352138"/>
                </a:lnTo>
                <a:lnTo>
                  <a:pt x="2053889" y="356380"/>
                </a:lnTo>
                <a:lnTo>
                  <a:pt x="2053889" y="352138"/>
                </a:lnTo>
                <a:lnTo>
                  <a:pt x="2053889" y="347895"/>
                </a:lnTo>
                <a:lnTo>
                  <a:pt x="2058133" y="347895"/>
                </a:lnTo>
                <a:lnTo>
                  <a:pt x="2058133" y="352138"/>
                </a:lnTo>
                <a:lnTo>
                  <a:pt x="2058133" y="347895"/>
                </a:lnTo>
                <a:lnTo>
                  <a:pt x="2058133" y="352138"/>
                </a:lnTo>
                <a:lnTo>
                  <a:pt x="2058133" y="356380"/>
                </a:lnTo>
                <a:lnTo>
                  <a:pt x="2058133" y="352138"/>
                </a:lnTo>
                <a:lnTo>
                  <a:pt x="2058133" y="360623"/>
                </a:lnTo>
                <a:lnTo>
                  <a:pt x="2058133" y="352138"/>
                </a:lnTo>
                <a:lnTo>
                  <a:pt x="2058133" y="403049"/>
                </a:lnTo>
                <a:lnTo>
                  <a:pt x="2058133" y="394564"/>
                </a:lnTo>
                <a:lnTo>
                  <a:pt x="2062376" y="394564"/>
                </a:lnTo>
                <a:lnTo>
                  <a:pt x="2062376" y="377594"/>
                </a:lnTo>
                <a:lnTo>
                  <a:pt x="2062376" y="381836"/>
                </a:lnTo>
                <a:lnTo>
                  <a:pt x="2062376" y="373351"/>
                </a:lnTo>
                <a:lnTo>
                  <a:pt x="2062376" y="377594"/>
                </a:lnTo>
                <a:lnTo>
                  <a:pt x="2062376" y="373351"/>
                </a:lnTo>
                <a:lnTo>
                  <a:pt x="2062376" y="377594"/>
                </a:lnTo>
                <a:lnTo>
                  <a:pt x="2062376" y="369108"/>
                </a:lnTo>
                <a:lnTo>
                  <a:pt x="2062376" y="381836"/>
                </a:lnTo>
                <a:lnTo>
                  <a:pt x="2062376" y="360623"/>
                </a:lnTo>
                <a:lnTo>
                  <a:pt x="2062376" y="364866"/>
                </a:lnTo>
                <a:lnTo>
                  <a:pt x="2062376" y="360623"/>
                </a:lnTo>
                <a:lnTo>
                  <a:pt x="2066620" y="360623"/>
                </a:lnTo>
                <a:lnTo>
                  <a:pt x="2066620" y="364866"/>
                </a:lnTo>
                <a:lnTo>
                  <a:pt x="2066620" y="360623"/>
                </a:lnTo>
                <a:lnTo>
                  <a:pt x="2066620" y="364866"/>
                </a:lnTo>
                <a:lnTo>
                  <a:pt x="2066620" y="356380"/>
                </a:lnTo>
                <a:lnTo>
                  <a:pt x="2066620" y="360623"/>
                </a:lnTo>
                <a:lnTo>
                  <a:pt x="2066620" y="364866"/>
                </a:lnTo>
                <a:lnTo>
                  <a:pt x="2066620" y="369108"/>
                </a:lnTo>
                <a:lnTo>
                  <a:pt x="2066620" y="364866"/>
                </a:lnTo>
                <a:lnTo>
                  <a:pt x="2066620" y="360623"/>
                </a:lnTo>
                <a:lnTo>
                  <a:pt x="2066620" y="364866"/>
                </a:lnTo>
                <a:lnTo>
                  <a:pt x="2066620" y="360623"/>
                </a:lnTo>
                <a:lnTo>
                  <a:pt x="2066620" y="356380"/>
                </a:lnTo>
                <a:lnTo>
                  <a:pt x="2066620" y="360623"/>
                </a:lnTo>
                <a:lnTo>
                  <a:pt x="2066620" y="364866"/>
                </a:lnTo>
                <a:lnTo>
                  <a:pt x="2070863" y="360623"/>
                </a:lnTo>
                <a:lnTo>
                  <a:pt x="2070863" y="369108"/>
                </a:lnTo>
                <a:lnTo>
                  <a:pt x="2070863" y="364866"/>
                </a:lnTo>
                <a:lnTo>
                  <a:pt x="2070863" y="373351"/>
                </a:lnTo>
                <a:lnTo>
                  <a:pt x="2070863" y="364866"/>
                </a:lnTo>
                <a:lnTo>
                  <a:pt x="2070863" y="377594"/>
                </a:lnTo>
                <a:lnTo>
                  <a:pt x="2070863" y="373351"/>
                </a:lnTo>
                <a:lnTo>
                  <a:pt x="2070863" y="369108"/>
                </a:lnTo>
                <a:lnTo>
                  <a:pt x="2070863" y="377594"/>
                </a:lnTo>
                <a:lnTo>
                  <a:pt x="2070863" y="373351"/>
                </a:lnTo>
                <a:lnTo>
                  <a:pt x="2070863" y="377594"/>
                </a:lnTo>
                <a:lnTo>
                  <a:pt x="2070863" y="373351"/>
                </a:lnTo>
                <a:lnTo>
                  <a:pt x="2070863" y="369108"/>
                </a:lnTo>
                <a:lnTo>
                  <a:pt x="2070863" y="364866"/>
                </a:lnTo>
                <a:lnTo>
                  <a:pt x="2070863" y="360623"/>
                </a:lnTo>
                <a:lnTo>
                  <a:pt x="2070863" y="356380"/>
                </a:lnTo>
                <a:lnTo>
                  <a:pt x="2070863" y="360623"/>
                </a:lnTo>
                <a:lnTo>
                  <a:pt x="2070863" y="356380"/>
                </a:lnTo>
                <a:lnTo>
                  <a:pt x="2075107" y="356380"/>
                </a:lnTo>
                <a:lnTo>
                  <a:pt x="2075107" y="360623"/>
                </a:lnTo>
                <a:lnTo>
                  <a:pt x="2075107" y="356380"/>
                </a:lnTo>
                <a:lnTo>
                  <a:pt x="2075107" y="360623"/>
                </a:lnTo>
                <a:lnTo>
                  <a:pt x="2075107" y="364866"/>
                </a:lnTo>
                <a:lnTo>
                  <a:pt x="2075107" y="360623"/>
                </a:lnTo>
                <a:lnTo>
                  <a:pt x="2075107" y="369108"/>
                </a:lnTo>
                <a:lnTo>
                  <a:pt x="2075107" y="364866"/>
                </a:lnTo>
                <a:lnTo>
                  <a:pt x="2075107" y="369108"/>
                </a:lnTo>
                <a:lnTo>
                  <a:pt x="2075107" y="364866"/>
                </a:lnTo>
                <a:lnTo>
                  <a:pt x="2075107" y="373351"/>
                </a:lnTo>
                <a:lnTo>
                  <a:pt x="2075107" y="369108"/>
                </a:lnTo>
                <a:lnTo>
                  <a:pt x="2075107" y="373351"/>
                </a:lnTo>
                <a:lnTo>
                  <a:pt x="2075107" y="364866"/>
                </a:lnTo>
                <a:lnTo>
                  <a:pt x="2075107" y="381836"/>
                </a:lnTo>
                <a:lnTo>
                  <a:pt x="2075107" y="377594"/>
                </a:lnTo>
                <a:lnTo>
                  <a:pt x="2075107" y="373351"/>
                </a:lnTo>
                <a:lnTo>
                  <a:pt x="2075107" y="377594"/>
                </a:lnTo>
                <a:lnTo>
                  <a:pt x="2079350" y="381836"/>
                </a:lnTo>
                <a:lnTo>
                  <a:pt x="2079350" y="386079"/>
                </a:lnTo>
                <a:lnTo>
                  <a:pt x="2079350" y="373351"/>
                </a:lnTo>
                <a:lnTo>
                  <a:pt x="2079350" y="381836"/>
                </a:lnTo>
                <a:lnTo>
                  <a:pt x="2079350" y="369108"/>
                </a:lnTo>
                <a:lnTo>
                  <a:pt x="2079350" y="373351"/>
                </a:lnTo>
                <a:lnTo>
                  <a:pt x="2079350" y="377594"/>
                </a:lnTo>
                <a:lnTo>
                  <a:pt x="2079350" y="373351"/>
                </a:lnTo>
                <a:lnTo>
                  <a:pt x="2079350" y="386079"/>
                </a:lnTo>
                <a:lnTo>
                  <a:pt x="2079350" y="381836"/>
                </a:lnTo>
                <a:lnTo>
                  <a:pt x="2079350" y="394564"/>
                </a:lnTo>
                <a:lnTo>
                  <a:pt x="2079350" y="390321"/>
                </a:lnTo>
                <a:lnTo>
                  <a:pt x="2079350" y="394564"/>
                </a:lnTo>
                <a:lnTo>
                  <a:pt x="2079350" y="386079"/>
                </a:lnTo>
                <a:lnTo>
                  <a:pt x="2079350" y="403049"/>
                </a:lnTo>
                <a:lnTo>
                  <a:pt x="2079350" y="398807"/>
                </a:lnTo>
                <a:lnTo>
                  <a:pt x="2083594" y="403049"/>
                </a:lnTo>
                <a:lnTo>
                  <a:pt x="2083594" y="411535"/>
                </a:lnTo>
                <a:lnTo>
                  <a:pt x="2083594" y="407292"/>
                </a:lnTo>
                <a:lnTo>
                  <a:pt x="2083594" y="398807"/>
                </a:lnTo>
                <a:lnTo>
                  <a:pt x="2083594" y="403049"/>
                </a:lnTo>
                <a:lnTo>
                  <a:pt x="2083594" y="424262"/>
                </a:lnTo>
                <a:lnTo>
                  <a:pt x="2083594" y="420020"/>
                </a:lnTo>
                <a:lnTo>
                  <a:pt x="2083594" y="453961"/>
                </a:lnTo>
                <a:lnTo>
                  <a:pt x="2083594" y="441233"/>
                </a:lnTo>
                <a:lnTo>
                  <a:pt x="2083594" y="420020"/>
                </a:lnTo>
                <a:lnTo>
                  <a:pt x="2083594" y="441233"/>
                </a:lnTo>
                <a:lnTo>
                  <a:pt x="2083594" y="420020"/>
                </a:lnTo>
                <a:lnTo>
                  <a:pt x="2083594" y="428505"/>
                </a:lnTo>
                <a:lnTo>
                  <a:pt x="2083594" y="407292"/>
                </a:lnTo>
                <a:lnTo>
                  <a:pt x="2083594" y="411535"/>
                </a:lnTo>
                <a:lnTo>
                  <a:pt x="2083594" y="407292"/>
                </a:lnTo>
                <a:lnTo>
                  <a:pt x="2083594" y="411535"/>
                </a:lnTo>
                <a:lnTo>
                  <a:pt x="2087837" y="411535"/>
                </a:lnTo>
                <a:lnTo>
                  <a:pt x="2087837" y="428505"/>
                </a:lnTo>
                <a:lnTo>
                  <a:pt x="2087837" y="424262"/>
                </a:lnTo>
                <a:lnTo>
                  <a:pt x="2087837" y="428505"/>
                </a:lnTo>
                <a:lnTo>
                  <a:pt x="2087837" y="420020"/>
                </a:lnTo>
                <a:lnTo>
                  <a:pt x="2087837" y="428505"/>
                </a:lnTo>
                <a:lnTo>
                  <a:pt x="2087837" y="424262"/>
                </a:lnTo>
                <a:lnTo>
                  <a:pt x="2087837" y="441233"/>
                </a:lnTo>
                <a:lnTo>
                  <a:pt x="2087837" y="436990"/>
                </a:lnTo>
                <a:lnTo>
                  <a:pt x="2087837" y="445476"/>
                </a:lnTo>
                <a:lnTo>
                  <a:pt x="2087837" y="436990"/>
                </a:lnTo>
                <a:lnTo>
                  <a:pt x="2087837" y="449718"/>
                </a:lnTo>
                <a:lnTo>
                  <a:pt x="2087837" y="436990"/>
                </a:lnTo>
                <a:lnTo>
                  <a:pt x="2087837" y="458204"/>
                </a:lnTo>
                <a:lnTo>
                  <a:pt x="2087837" y="453961"/>
                </a:lnTo>
                <a:lnTo>
                  <a:pt x="2087837" y="458204"/>
                </a:lnTo>
                <a:lnTo>
                  <a:pt x="2087837" y="449718"/>
                </a:lnTo>
                <a:lnTo>
                  <a:pt x="2087837" y="441233"/>
                </a:lnTo>
                <a:lnTo>
                  <a:pt x="2087837" y="428505"/>
                </a:lnTo>
                <a:lnTo>
                  <a:pt x="2087837" y="432748"/>
                </a:lnTo>
                <a:lnTo>
                  <a:pt x="2087837" y="428505"/>
                </a:lnTo>
                <a:lnTo>
                  <a:pt x="2092081" y="424262"/>
                </a:lnTo>
                <a:lnTo>
                  <a:pt x="2092081" y="428505"/>
                </a:lnTo>
                <a:lnTo>
                  <a:pt x="2092081" y="424262"/>
                </a:lnTo>
                <a:lnTo>
                  <a:pt x="2092081" y="428505"/>
                </a:lnTo>
                <a:lnTo>
                  <a:pt x="2092081" y="424262"/>
                </a:lnTo>
                <a:lnTo>
                  <a:pt x="2092081" y="428505"/>
                </a:lnTo>
                <a:lnTo>
                  <a:pt x="2092081" y="424262"/>
                </a:lnTo>
                <a:lnTo>
                  <a:pt x="2092081" y="415777"/>
                </a:lnTo>
                <a:lnTo>
                  <a:pt x="2092081" y="428505"/>
                </a:lnTo>
                <a:lnTo>
                  <a:pt x="2092081" y="420020"/>
                </a:lnTo>
                <a:lnTo>
                  <a:pt x="2092081" y="424262"/>
                </a:lnTo>
                <a:lnTo>
                  <a:pt x="2092081" y="420020"/>
                </a:lnTo>
                <a:lnTo>
                  <a:pt x="2092081" y="411535"/>
                </a:lnTo>
                <a:lnTo>
                  <a:pt x="2092081" y="415777"/>
                </a:lnTo>
                <a:lnTo>
                  <a:pt x="2092081" y="420020"/>
                </a:lnTo>
                <a:lnTo>
                  <a:pt x="2092081" y="411535"/>
                </a:lnTo>
                <a:lnTo>
                  <a:pt x="2092081" y="415777"/>
                </a:lnTo>
                <a:lnTo>
                  <a:pt x="2092081" y="420020"/>
                </a:lnTo>
                <a:lnTo>
                  <a:pt x="2092081" y="424262"/>
                </a:lnTo>
                <a:lnTo>
                  <a:pt x="2092081" y="420020"/>
                </a:lnTo>
                <a:lnTo>
                  <a:pt x="2092081" y="424262"/>
                </a:lnTo>
                <a:lnTo>
                  <a:pt x="2096325" y="420020"/>
                </a:lnTo>
                <a:lnTo>
                  <a:pt x="2096325" y="428505"/>
                </a:lnTo>
                <a:lnTo>
                  <a:pt x="2096325" y="424262"/>
                </a:lnTo>
                <a:lnTo>
                  <a:pt x="2096325" y="428505"/>
                </a:lnTo>
                <a:lnTo>
                  <a:pt x="2096325" y="415777"/>
                </a:lnTo>
                <a:lnTo>
                  <a:pt x="2096325" y="420020"/>
                </a:lnTo>
                <a:lnTo>
                  <a:pt x="2096325" y="415777"/>
                </a:lnTo>
                <a:lnTo>
                  <a:pt x="2096325" y="420020"/>
                </a:lnTo>
                <a:lnTo>
                  <a:pt x="2096325" y="436990"/>
                </a:lnTo>
                <a:lnTo>
                  <a:pt x="2096325" y="432748"/>
                </a:lnTo>
                <a:lnTo>
                  <a:pt x="2096325" y="436990"/>
                </a:lnTo>
                <a:lnTo>
                  <a:pt x="2096325" y="432748"/>
                </a:lnTo>
                <a:lnTo>
                  <a:pt x="2096325" y="441233"/>
                </a:lnTo>
                <a:lnTo>
                  <a:pt x="2100568" y="441233"/>
                </a:lnTo>
                <a:lnTo>
                  <a:pt x="2100568" y="445476"/>
                </a:lnTo>
                <a:lnTo>
                  <a:pt x="2100568" y="436990"/>
                </a:lnTo>
                <a:lnTo>
                  <a:pt x="2100568" y="441233"/>
                </a:lnTo>
                <a:lnTo>
                  <a:pt x="2100568" y="436990"/>
                </a:lnTo>
                <a:lnTo>
                  <a:pt x="2100568" y="445476"/>
                </a:lnTo>
                <a:lnTo>
                  <a:pt x="2100568" y="441233"/>
                </a:lnTo>
                <a:lnTo>
                  <a:pt x="2100568" y="445476"/>
                </a:lnTo>
                <a:lnTo>
                  <a:pt x="2100568" y="441233"/>
                </a:lnTo>
                <a:lnTo>
                  <a:pt x="2100568" y="453961"/>
                </a:lnTo>
                <a:lnTo>
                  <a:pt x="2100568" y="449718"/>
                </a:lnTo>
                <a:lnTo>
                  <a:pt x="2100568" y="441233"/>
                </a:lnTo>
                <a:lnTo>
                  <a:pt x="2100568" y="432748"/>
                </a:lnTo>
                <a:lnTo>
                  <a:pt x="2100568" y="428505"/>
                </a:lnTo>
                <a:lnTo>
                  <a:pt x="2100568" y="424262"/>
                </a:lnTo>
                <a:lnTo>
                  <a:pt x="2100568" y="432748"/>
                </a:lnTo>
                <a:lnTo>
                  <a:pt x="2100568" y="428505"/>
                </a:lnTo>
                <a:lnTo>
                  <a:pt x="2100568" y="436990"/>
                </a:lnTo>
                <a:lnTo>
                  <a:pt x="2100568" y="428505"/>
                </a:lnTo>
                <a:lnTo>
                  <a:pt x="2104812" y="428505"/>
                </a:lnTo>
                <a:lnTo>
                  <a:pt x="2104812" y="432748"/>
                </a:lnTo>
                <a:lnTo>
                  <a:pt x="2104812" y="428505"/>
                </a:lnTo>
                <a:lnTo>
                  <a:pt x="2104812" y="424262"/>
                </a:lnTo>
                <a:lnTo>
                  <a:pt x="2104812" y="428505"/>
                </a:lnTo>
                <a:lnTo>
                  <a:pt x="2104812" y="424262"/>
                </a:lnTo>
                <a:lnTo>
                  <a:pt x="2104812" y="415777"/>
                </a:lnTo>
                <a:lnTo>
                  <a:pt x="2104812" y="424262"/>
                </a:lnTo>
                <a:lnTo>
                  <a:pt x="2104812" y="415777"/>
                </a:lnTo>
                <a:lnTo>
                  <a:pt x="2104812" y="420020"/>
                </a:lnTo>
                <a:lnTo>
                  <a:pt x="2104812" y="411535"/>
                </a:lnTo>
                <a:lnTo>
                  <a:pt x="2104812" y="415777"/>
                </a:lnTo>
                <a:lnTo>
                  <a:pt x="2104812" y="411535"/>
                </a:lnTo>
                <a:lnTo>
                  <a:pt x="2104812" y="415777"/>
                </a:lnTo>
                <a:lnTo>
                  <a:pt x="2104812" y="407292"/>
                </a:lnTo>
                <a:lnTo>
                  <a:pt x="2109055" y="407292"/>
                </a:lnTo>
                <a:lnTo>
                  <a:pt x="2109055" y="398807"/>
                </a:lnTo>
                <a:lnTo>
                  <a:pt x="2109055" y="403049"/>
                </a:lnTo>
                <a:lnTo>
                  <a:pt x="2109055" y="394564"/>
                </a:lnTo>
                <a:lnTo>
                  <a:pt x="2109055" y="398807"/>
                </a:lnTo>
                <a:lnTo>
                  <a:pt x="2109055" y="394564"/>
                </a:lnTo>
                <a:lnTo>
                  <a:pt x="2109055" y="398807"/>
                </a:lnTo>
                <a:lnTo>
                  <a:pt x="2109055" y="403049"/>
                </a:lnTo>
                <a:lnTo>
                  <a:pt x="2109055" y="398807"/>
                </a:lnTo>
                <a:lnTo>
                  <a:pt x="2109055" y="403049"/>
                </a:lnTo>
                <a:lnTo>
                  <a:pt x="2109055" y="394564"/>
                </a:lnTo>
                <a:lnTo>
                  <a:pt x="2109055" y="398807"/>
                </a:lnTo>
                <a:lnTo>
                  <a:pt x="2109055" y="394564"/>
                </a:lnTo>
                <a:lnTo>
                  <a:pt x="2109055" y="398807"/>
                </a:lnTo>
                <a:lnTo>
                  <a:pt x="2109055" y="403049"/>
                </a:lnTo>
                <a:lnTo>
                  <a:pt x="2109055" y="398807"/>
                </a:lnTo>
                <a:lnTo>
                  <a:pt x="2113299" y="398807"/>
                </a:lnTo>
                <a:lnTo>
                  <a:pt x="2113299" y="394564"/>
                </a:lnTo>
                <a:lnTo>
                  <a:pt x="2113299" y="398807"/>
                </a:lnTo>
                <a:lnTo>
                  <a:pt x="2113299" y="403049"/>
                </a:lnTo>
                <a:lnTo>
                  <a:pt x="2113299" y="398807"/>
                </a:lnTo>
                <a:lnTo>
                  <a:pt x="2113299" y="403049"/>
                </a:lnTo>
                <a:lnTo>
                  <a:pt x="2113299" y="398807"/>
                </a:lnTo>
                <a:lnTo>
                  <a:pt x="2113299" y="394564"/>
                </a:lnTo>
                <a:lnTo>
                  <a:pt x="2113299" y="398807"/>
                </a:lnTo>
                <a:lnTo>
                  <a:pt x="2113299" y="394564"/>
                </a:lnTo>
                <a:lnTo>
                  <a:pt x="2113299" y="390321"/>
                </a:lnTo>
                <a:lnTo>
                  <a:pt x="2113299" y="394564"/>
                </a:lnTo>
                <a:lnTo>
                  <a:pt x="2113299" y="390321"/>
                </a:lnTo>
                <a:lnTo>
                  <a:pt x="2113299" y="394564"/>
                </a:lnTo>
                <a:lnTo>
                  <a:pt x="2113299" y="390321"/>
                </a:lnTo>
                <a:lnTo>
                  <a:pt x="2117543" y="390321"/>
                </a:lnTo>
                <a:lnTo>
                  <a:pt x="2117543" y="386079"/>
                </a:lnTo>
                <a:lnTo>
                  <a:pt x="2117543" y="390321"/>
                </a:lnTo>
                <a:lnTo>
                  <a:pt x="2117543" y="394564"/>
                </a:lnTo>
                <a:lnTo>
                  <a:pt x="2117543" y="398807"/>
                </a:lnTo>
                <a:lnTo>
                  <a:pt x="2117543" y="394564"/>
                </a:lnTo>
                <a:lnTo>
                  <a:pt x="2117543" y="398807"/>
                </a:lnTo>
                <a:lnTo>
                  <a:pt x="2117543" y="390321"/>
                </a:lnTo>
                <a:lnTo>
                  <a:pt x="2117543" y="386079"/>
                </a:lnTo>
                <a:lnTo>
                  <a:pt x="2117543" y="381836"/>
                </a:lnTo>
                <a:lnTo>
                  <a:pt x="2117543" y="386079"/>
                </a:lnTo>
                <a:lnTo>
                  <a:pt x="2117543" y="390321"/>
                </a:lnTo>
                <a:lnTo>
                  <a:pt x="2117543" y="386079"/>
                </a:lnTo>
                <a:lnTo>
                  <a:pt x="2117543" y="390321"/>
                </a:lnTo>
                <a:lnTo>
                  <a:pt x="2117543" y="381836"/>
                </a:lnTo>
                <a:lnTo>
                  <a:pt x="2117543" y="386079"/>
                </a:lnTo>
                <a:lnTo>
                  <a:pt x="2121786" y="386079"/>
                </a:lnTo>
                <a:lnTo>
                  <a:pt x="2121786" y="381836"/>
                </a:lnTo>
                <a:lnTo>
                  <a:pt x="2121786" y="386079"/>
                </a:lnTo>
                <a:lnTo>
                  <a:pt x="2121786" y="381836"/>
                </a:lnTo>
                <a:lnTo>
                  <a:pt x="2121786" y="377594"/>
                </a:lnTo>
                <a:lnTo>
                  <a:pt x="2121786" y="381836"/>
                </a:lnTo>
                <a:lnTo>
                  <a:pt x="2121786" y="377594"/>
                </a:lnTo>
                <a:lnTo>
                  <a:pt x="2121786" y="381836"/>
                </a:lnTo>
                <a:lnTo>
                  <a:pt x="2121786" y="377594"/>
                </a:lnTo>
                <a:lnTo>
                  <a:pt x="2121786" y="381836"/>
                </a:lnTo>
                <a:lnTo>
                  <a:pt x="2121786" y="369108"/>
                </a:lnTo>
                <a:lnTo>
                  <a:pt x="2126030" y="364866"/>
                </a:lnTo>
                <a:lnTo>
                  <a:pt x="2126030" y="369108"/>
                </a:lnTo>
                <a:lnTo>
                  <a:pt x="2126030" y="364866"/>
                </a:lnTo>
                <a:lnTo>
                  <a:pt x="2126030" y="369108"/>
                </a:lnTo>
                <a:lnTo>
                  <a:pt x="2126030" y="364866"/>
                </a:lnTo>
                <a:lnTo>
                  <a:pt x="2126030" y="360623"/>
                </a:lnTo>
                <a:lnTo>
                  <a:pt x="2126030" y="364866"/>
                </a:lnTo>
                <a:lnTo>
                  <a:pt x="2126030" y="360623"/>
                </a:lnTo>
                <a:lnTo>
                  <a:pt x="2126030" y="364866"/>
                </a:lnTo>
                <a:lnTo>
                  <a:pt x="2126030" y="360623"/>
                </a:lnTo>
                <a:lnTo>
                  <a:pt x="2126030" y="364866"/>
                </a:lnTo>
                <a:lnTo>
                  <a:pt x="2126030" y="360623"/>
                </a:lnTo>
                <a:lnTo>
                  <a:pt x="2126030" y="364866"/>
                </a:lnTo>
                <a:lnTo>
                  <a:pt x="2126030" y="360623"/>
                </a:lnTo>
                <a:lnTo>
                  <a:pt x="2130273" y="360623"/>
                </a:lnTo>
                <a:lnTo>
                  <a:pt x="2130273" y="369108"/>
                </a:lnTo>
                <a:lnTo>
                  <a:pt x="2130273" y="364866"/>
                </a:lnTo>
                <a:lnTo>
                  <a:pt x="2130273" y="373351"/>
                </a:lnTo>
                <a:lnTo>
                  <a:pt x="2130273" y="369108"/>
                </a:lnTo>
                <a:lnTo>
                  <a:pt x="2130273" y="364866"/>
                </a:lnTo>
                <a:lnTo>
                  <a:pt x="2130273" y="360623"/>
                </a:lnTo>
                <a:lnTo>
                  <a:pt x="2130273" y="364866"/>
                </a:lnTo>
                <a:lnTo>
                  <a:pt x="2130273" y="360623"/>
                </a:lnTo>
                <a:lnTo>
                  <a:pt x="2130273" y="364866"/>
                </a:lnTo>
                <a:lnTo>
                  <a:pt x="2130273" y="369108"/>
                </a:lnTo>
                <a:lnTo>
                  <a:pt x="2130273" y="364866"/>
                </a:lnTo>
                <a:lnTo>
                  <a:pt x="2134517" y="364866"/>
                </a:lnTo>
                <a:lnTo>
                  <a:pt x="2134517" y="369108"/>
                </a:lnTo>
                <a:lnTo>
                  <a:pt x="2134517" y="373351"/>
                </a:lnTo>
                <a:lnTo>
                  <a:pt x="2134517" y="377594"/>
                </a:lnTo>
                <a:lnTo>
                  <a:pt x="2134517" y="373351"/>
                </a:lnTo>
                <a:lnTo>
                  <a:pt x="2134517" y="364866"/>
                </a:lnTo>
                <a:lnTo>
                  <a:pt x="2134517" y="369108"/>
                </a:lnTo>
                <a:lnTo>
                  <a:pt x="2134517" y="360623"/>
                </a:lnTo>
                <a:lnTo>
                  <a:pt x="2134517" y="364866"/>
                </a:lnTo>
                <a:lnTo>
                  <a:pt x="2138760" y="364866"/>
                </a:lnTo>
                <a:lnTo>
                  <a:pt x="2138760" y="360623"/>
                </a:lnTo>
                <a:lnTo>
                  <a:pt x="2138760" y="364866"/>
                </a:lnTo>
                <a:lnTo>
                  <a:pt x="2138760" y="369108"/>
                </a:lnTo>
                <a:lnTo>
                  <a:pt x="2138760" y="373351"/>
                </a:lnTo>
                <a:lnTo>
                  <a:pt x="2138760" y="369108"/>
                </a:lnTo>
                <a:lnTo>
                  <a:pt x="2138760" y="377594"/>
                </a:lnTo>
                <a:lnTo>
                  <a:pt x="2138760" y="369108"/>
                </a:lnTo>
                <a:lnTo>
                  <a:pt x="2138760" y="381836"/>
                </a:lnTo>
                <a:lnTo>
                  <a:pt x="2138760" y="377594"/>
                </a:lnTo>
                <a:lnTo>
                  <a:pt x="2138760" y="381836"/>
                </a:lnTo>
                <a:lnTo>
                  <a:pt x="2143004" y="377594"/>
                </a:lnTo>
                <a:lnTo>
                  <a:pt x="2143004" y="369108"/>
                </a:lnTo>
                <a:lnTo>
                  <a:pt x="2143004" y="373351"/>
                </a:lnTo>
                <a:lnTo>
                  <a:pt x="2143004" y="364866"/>
                </a:lnTo>
                <a:lnTo>
                  <a:pt x="2143004" y="369108"/>
                </a:lnTo>
                <a:lnTo>
                  <a:pt x="2143004" y="364866"/>
                </a:lnTo>
                <a:lnTo>
                  <a:pt x="2143004" y="369108"/>
                </a:lnTo>
                <a:lnTo>
                  <a:pt x="2143004" y="364866"/>
                </a:lnTo>
                <a:lnTo>
                  <a:pt x="2143004" y="373351"/>
                </a:lnTo>
                <a:lnTo>
                  <a:pt x="2143004" y="360623"/>
                </a:lnTo>
                <a:lnTo>
                  <a:pt x="2143004" y="364866"/>
                </a:lnTo>
                <a:lnTo>
                  <a:pt x="2143004" y="369108"/>
                </a:lnTo>
                <a:lnTo>
                  <a:pt x="2147247" y="364866"/>
                </a:lnTo>
                <a:lnTo>
                  <a:pt x="2147247" y="369108"/>
                </a:lnTo>
                <a:lnTo>
                  <a:pt x="2147247" y="373351"/>
                </a:lnTo>
                <a:lnTo>
                  <a:pt x="2147247" y="369108"/>
                </a:lnTo>
                <a:lnTo>
                  <a:pt x="2147247" y="373351"/>
                </a:lnTo>
                <a:lnTo>
                  <a:pt x="2147247" y="369108"/>
                </a:lnTo>
                <a:lnTo>
                  <a:pt x="2147247" y="373351"/>
                </a:lnTo>
                <a:lnTo>
                  <a:pt x="2147247" y="369108"/>
                </a:lnTo>
                <a:lnTo>
                  <a:pt x="2147247" y="364866"/>
                </a:lnTo>
                <a:lnTo>
                  <a:pt x="2147247" y="360623"/>
                </a:lnTo>
                <a:lnTo>
                  <a:pt x="2147247" y="356380"/>
                </a:lnTo>
                <a:lnTo>
                  <a:pt x="2147247" y="352138"/>
                </a:lnTo>
                <a:lnTo>
                  <a:pt x="2147247" y="356380"/>
                </a:lnTo>
                <a:lnTo>
                  <a:pt x="2147247" y="352138"/>
                </a:lnTo>
                <a:lnTo>
                  <a:pt x="2147247" y="356380"/>
                </a:lnTo>
                <a:lnTo>
                  <a:pt x="2147247" y="352138"/>
                </a:lnTo>
                <a:lnTo>
                  <a:pt x="2147247" y="356380"/>
                </a:lnTo>
                <a:lnTo>
                  <a:pt x="2147247" y="352138"/>
                </a:lnTo>
                <a:lnTo>
                  <a:pt x="2151491" y="352138"/>
                </a:lnTo>
                <a:lnTo>
                  <a:pt x="2151491" y="356380"/>
                </a:lnTo>
                <a:lnTo>
                  <a:pt x="2151491" y="352138"/>
                </a:lnTo>
                <a:lnTo>
                  <a:pt x="2151491" y="347895"/>
                </a:lnTo>
                <a:lnTo>
                  <a:pt x="2151491" y="352138"/>
                </a:lnTo>
                <a:lnTo>
                  <a:pt x="2151491" y="347895"/>
                </a:lnTo>
                <a:lnTo>
                  <a:pt x="2151491" y="352138"/>
                </a:lnTo>
                <a:lnTo>
                  <a:pt x="2151491" y="356380"/>
                </a:lnTo>
                <a:lnTo>
                  <a:pt x="2151491" y="352138"/>
                </a:lnTo>
                <a:lnTo>
                  <a:pt x="2151491" y="356380"/>
                </a:lnTo>
                <a:lnTo>
                  <a:pt x="2155735" y="356380"/>
                </a:lnTo>
                <a:lnTo>
                  <a:pt x="2155735" y="347895"/>
                </a:lnTo>
                <a:lnTo>
                  <a:pt x="2155735" y="352138"/>
                </a:lnTo>
                <a:lnTo>
                  <a:pt x="2155735" y="347895"/>
                </a:lnTo>
                <a:lnTo>
                  <a:pt x="2155735" y="352138"/>
                </a:lnTo>
                <a:lnTo>
                  <a:pt x="2155735" y="347895"/>
                </a:lnTo>
                <a:lnTo>
                  <a:pt x="2155735" y="352138"/>
                </a:lnTo>
                <a:lnTo>
                  <a:pt x="2155735" y="343653"/>
                </a:lnTo>
                <a:lnTo>
                  <a:pt x="2155735" y="347895"/>
                </a:lnTo>
                <a:lnTo>
                  <a:pt x="2155735" y="352138"/>
                </a:lnTo>
                <a:lnTo>
                  <a:pt x="2155735" y="347895"/>
                </a:lnTo>
                <a:lnTo>
                  <a:pt x="2155735" y="352138"/>
                </a:lnTo>
                <a:lnTo>
                  <a:pt x="2155735" y="356380"/>
                </a:lnTo>
                <a:lnTo>
                  <a:pt x="2159978" y="356380"/>
                </a:lnTo>
                <a:lnTo>
                  <a:pt x="2159978" y="352138"/>
                </a:lnTo>
                <a:lnTo>
                  <a:pt x="2159978" y="356380"/>
                </a:lnTo>
                <a:lnTo>
                  <a:pt x="2159978" y="352138"/>
                </a:lnTo>
                <a:lnTo>
                  <a:pt x="2159978" y="356380"/>
                </a:lnTo>
                <a:lnTo>
                  <a:pt x="2159978" y="360623"/>
                </a:lnTo>
                <a:lnTo>
                  <a:pt x="2159978" y="364866"/>
                </a:lnTo>
                <a:lnTo>
                  <a:pt x="2159978" y="360623"/>
                </a:lnTo>
                <a:lnTo>
                  <a:pt x="2159978" y="356380"/>
                </a:lnTo>
                <a:lnTo>
                  <a:pt x="2159978" y="360623"/>
                </a:lnTo>
                <a:lnTo>
                  <a:pt x="2159978" y="356380"/>
                </a:lnTo>
                <a:lnTo>
                  <a:pt x="2159978" y="360623"/>
                </a:lnTo>
                <a:lnTo>
                  <a:pt x="2159978" y="356380"/>
                </a:lnTo>
                <a:lnTo>
                  <a:pt x="2159978" y="360623"/>
                </a:lnTo>
                <a:lnTo>
                  <a:pt x="2159978" y="352138"/>
                </a:lnTo>
                <a:lnTo>
                  <a:pt x="2164222" y="352138"/>
                </a:lnTo>
                <a:lnTo>
                  <a:pt x="2164222" y="347895"/>
                </a:lnTo>
                <a:lnTo>
                  <a:pt x="2164222" y="352138"/>
                </a:lnTo>
                <a:lnTo>
                  <a:pt x="2164222" y="347895"/>
                </a:lnTo>
                <a:lnTo>
                  <a:pt x="2164222" y="352138"/>
                </a:lnTo>
                <a:lnTo>
                  <a:pt x="2164222" y="347895"/>
                </a:lnTo>
                <a:lnTo>
                  <a:pt x="2164222" y="352138"/>
                </a:lnTo>
                <a:lnTo>
                  <a:pt x="2164222" y="347895"/>
                </a:lnTo>
                <a:lnTo>
                  <a:pt x="2164222" y="352138"/>
                </a:lnTo>
                <a:lnTo>
                  <a:pt x="2164222" y="347895"/>
                </a:lnTo>
                <a:lnTo>
                  <a:pt x="2164222" y="352138"/>
                </a:lnTo>
                <a:lnTo>
                  <a:pt x="2164222" y="347895"/>
                </a:lnTo>
                <a:lnTo>
                  <a:pt x="2164222" y="343653"/>
                </a:lnTo>
                <a:lnTo>
                  <a:pt x="2168465" y="343653"/>
                </a:lnTo>
                <a:lnTo>
                  <a:pt x="2168465" y="347895"/>
                </a:lnTo>
                <a:lnTo>
                  <a:pt x="2168465" y="343653"/>
                </a:lnTo>
                <a:lnTo>
                  <a:pt x="2168465" y="339410"/>
                </a:lnTo>
                <a:lnTo>
                  <a:pt x="2168465" y="343653"/>
                </a:lnTo>
                <a:lnTo>
                  <a:pt x="2168465" y="339410"/>
                </a:lnTo>
                <a:lnTo>
                  <a:pt x="2168465" y="343653"/>
                </a:lnTo>
                <a:lnTo>
                  <a:pt x="2168465" y="347895"/>
                </a:lnTo>
                <a:lnTo>
                  <a:pt x="2168465" y="343653"/>
                </a:lnTo>
                <a:lnTo>
                  <a:pt x="2168465" y="347895"/>
                </a:lnTo>
                <a:lnTo>
                  <a:pt x="2168465" y="343653"/>
                </a:lnTo>
                <a:lnTo>
                  <a:pt x="2168465" y="347895"/>
                </a:lnTo>
                <a:lnTo>
                  <a:pt x="2168465" y="343653"/>
                </a:lnTo>
                <a:lnTo>
                  <a:pt x="2172709" y="343653"/>
                </a:lnTo>
                <a:lnTo>
                  <a:pt x="2172709" y="347895"/>
                </a:lnTo>
                <a:lnTo>
                  <a:pt x="2172709" y="343653"/>
                </a:lnTo>
                <a:lnTo>
                  <a:pt x="2172709" y="347895"/>
                </a:lnTo>
                <a:lnTo>
                  <a:pt x="2172709" y="352138"/>
                </a:lnTo>
                <a:lnTo>
                  <a:pt x="2172709" y="356380"/>
                </a:lnTo>
                <a:lnTo>
                  <a:pt x="2172709" y="352138"/>
                </a:lnTo>
                <a:lnTo>
                  <a:pt x="2172709" y="356380"/>
                </a:lnTo>
                <a:lnTo>
                  <a:pt x="2172709" y="352138"/>
                </a:lnTo>
                <a:lnTo>
                  <a:pt x="2172709" y="356380"/>
                </a:lnTo>
                <a:lnTo>
                  <a:pt x="2172709" y="352138"/>
                </a:lnTo>
                <a:lnTo>
                  <a:pt x="2172709" y="356380"/>
                </a:lnTo>
                <a:lnTo>
                  <a:pt x="2172709" y="352138"/>
                </a:lnTo>
                <a:lnTo>
                  <a:pt x="2172709" y="347895"/>
                </a:lnTo>
                <a:lnTo>
                  <a:pt x="2176953" y="347895"/>
                </a:lnTo>
                <a:lnTo>
                  <a:pt x="2176953" y="343653"/>
                </a:lnTo>
                <a:lnTo>
                  <a:pt x="2176953" y="347895"/>
                </a:lnTo>
                <a:lnTo>
                  <a:pt x="2176953" y="343653"/>
                </a:lnTo>
                <a:lnTo>
                  <a:pt x="2176953" y="339410"/>
                </a:lnTo>
                <a:lnTo>
                  <a:pt x="2176953" y="335167"/>
                </a:lnTo>
                <a:lnTo>
                  <a:pt x="2176953" y="339410"/>
                </a:lnTo>
                <a:lnTo>
                  <a:pt x="2176953" y="335167"/>
                </a:lnTo>
                <a:lnTo>
                  <a:pt x="2176953" y="339410"/>
                </a:lnTo>
                <a:lnTo>
                  <a:pt x="2176953" y="335167"/>
                </a:lnTo>
                <a:lnTo>
                  <a:pt x="2176953" y="339410"/>
                </a:lnTo>
                <a:lnTo>
                  <a:pt x="2176953" y="335167"/>
                </a:lnTo>
                <a:lnTo>
                  <a:pt x="2176953" y="339410"/>
                </a:lnTo>
                <a:lnTo>
                  <a:pt x="2176953" y="335167"/>
                </a:lnTo>
                <a:lnTo>
                  <a:pt x="2181196" y="339410"/>
                </a:lnTo>
                <a:lnTo>
                  <a:pt x="2181196" y="335167"/>
                </a:lnTo>
                <a:lnTo>
                  <a:pt x="2181196" y="330925"/>
                </a:lnTo>
                <a:lnTo>
                  <a:pt x="2181196" y="335167"/>
                </a:lnTo>
                <a:lnTo>
                  <a:pt x="2181196" y="330925"/>
                </a:lnTo>
                <a:lnTo>
                  <a:pt x="2181196" y="339410"/>
                </a:lnTo>
                <a:lnTo>
                  <a:pt x="2181196" y="335167"/>
                </a:lnTo>
                <a:lnTo>
                  <a:pt x="2181196" y="330925"/>
                </a:lnTo>
                <a:lnTo>
                  <a:pt x="2181196" y="335167"/>
                </a:lnTo>
                <a:lnTo>
                  <a:pt x="2181196" y="339410"/>
                </a:lnTo>
                <a:lnTo>
                  <a:pt x="2181196" y="335167"/>
                </a:lnTo>
                <a:lnTo>
                  <a:pt x="2181196" y="339410"/>
                </a:lnTo>
                <a:lnTo>
                  <a:pt x="2181196" y="335167"/>
                </a:lnTo>
                <a:lnTo>
                  <a:pt x="2181196" y="330925"/>
                </a:lnTo>
                <a:lnTo>
                  <a:pt x="2185440" y="335167"/>
                </a:lnTo>
                <a:lnTo>
                  <a:pt x="2185440" y="330925"/>
                </a:lnTo>
                <a:lnTo>
                  <a:pt x="2185440" y="335167"/>
                </a:lnTo>
                <a:lnTo>
                  <a:pt x="2185440" y="330925"/>
                </a:lnTo>
                <a:lnTo>
                  <a:pt x="2185440" y="335167"/>
                </a:lnTo>
                <a:lnTo>
                  <a:pt x="2185440" y="330925"/>
                </a:lnTo>
                <a:lnTo>
                  <a:pt x="2185440" y="326682"/>
                </a:lnTo>
                <a:lnTo>
                  <a:pt x="2185440" y="330925"/>
                </a:lnTo>
                <a:lnTo>
                  <a:pt x="2185440" y="326682"/>
                </a:lnTo>
                <a:lnTo>
                  <a:pt x="2185440" y="330925"/>
                </a:lnTo>
                <a:lnTo>
                  <a:pt x="2189683" y="330925"/>
                </a:lnTo>
                <a:lnTo>
                  <a:pt x="2189683" y="326682"/>
                </a:lnTo>
                <a:lnTo>
                  <a:pt x="2189683" y="330925"/>
                </a:lnTo>
                <a:lnTo>
                  <a:pt x="2189683" y="326682"/>
                </a:lnTo>
                <a:lnTo>
                  <a:pt x="2189683" y="330925"/>
                </a:lnTo>
                <a:lnTo>
                  <a:pt x="2189683" y="326682"/>
                </a:lnTo>
                <a:lnTo>
                  <a:pt x="2189683" y="330925"/>
                </a:lnTo>
                <a:lnTo>
                  <a:pt x="2189683" y="335167"/>
                </a:lnTo>
                <a:lnTo>
                  <a:pt x="2189683" y="339410"/>
                </a:lnTo>
                <a:lnTo>
                  <a:pt x="2189683" y="335167"/>
                </a:lnTo>
                <a:lnTo>
                  <a:pt x="2189683" y="339410"/>
                </a:lnTo>
                <a:lnTo>
                  <a:pt x="2189683" y="335167"/>
                </a:lnTo>
                <a:lnTo>
                  <a:pt x="2189683" y="339410"/>
                </a:lnTo>
                <a:lnTo>
                  <a:pt x="2189683" y="335167"/>
                </a:lnTo>
                <a:lnTo>
                  <a:pt x="2189683" y="330925"/>
                </a:lnTo>
                <a:lnTo>
                  <a:pt x="2189683" y="335167"/>
                </a:lnTo>
                <a:lnTo>
                  <a:pt x="2189683" y="339410"/>
                </a:lnTo>
                <a:lnTo>
                  <a:pt x="2193927" y="343653"/>
                </a:lnTo>
                <a:lnTo>
                  <a:pt x="2193927" y="339410"/>
                </a:lnTo>
                <a:lnTo>
                  <a:pt x="2193927" y="343653"/>
                </a:lnTo>
                <a:lnTo>
                  <a:pt x="2193927" y="339410"/>
                </a:lnTo>
                <a:lnTo>
                  <a:pt x="2193927" y="343653"/>
                </a:lnTo>
                <a:lnTo>
                  <a:pt x="2193927" y="339410"/>
                </a:lnTo>
                <a:lnTo>
                  <a:pt x="2193927" y="335167"/>
                </a:lnTo>
                <a:lnTo>
                  <a:pt x="2193927" y="339410"/>
                </a:lnTo>
                <a:lnTo>
                  <a:pt x="2193927" y="343653"/>
                </a:lnTo>
                <a:lnTo>
                  <a:pt x="2193927" y="339410"/>
                </a:lnTo>
                <a:lnTo>
                  <a:pt x="2193927" y="343653"/>
                </a:lnTo>
                <a:lnTo>
                  <a:pt x="2193927" y="339410"/>
                </a:lnTo>
                <a:lnTo>
                  <a:pt x="2193927" y="335167"/>
                </a:lnTo>
                <a:lnTo>
                  <a:pt x="2198170" y="335167"/>
                </a:lnTo>
                <a:lnTo>
                  <a:pt x="2198170" y="326682"/>
                </a:lnTo>
                <a:lnTo>
                  <a:pt x="2198170" y="330925"/>
                </a:lnTo>
                <a:lnTo>
                  <a:pt x="2198170" y="322439"/>
                </a:lnTo>
                <a:lnTo>
                  <a:pt x="2202414" y="322439"/>
                </a:lnTo>
                <a:lnTo>
                  <a:pt x="2202414" y="318197"/>
                </a:lnTo>
                <a:lnTo>
                  <a:pt x="2202414" y="322439"/>
                </a:lnTo>
                <a:lnTo>
                  <a:pt x="2202414" y="318197"/>
                </a:lnTo>
                <a:lnTo>
                  <a:pt x="2202414" y="322439"/>
                </a:lnTo>
                <a:lnTo>
                  <a:pt x="2202414" y="318197"/>
                </a:lnTo>
                <a:lnTo>
                  <a:pt x="2202414" y="313954"/>
                </a:lnTo>
                <a:lnTo>
                  <a:pt x="2202414" y="318197"/>
                </a:lnTo>
                <a:lnTo>
                  <a:pt x="2202414" y="313954"/>
                </a:lnTo>
                <a:lnTo>
                  <a:pt x="2202414" y="309711"/>
                </a:lnTo>
                <a:lnTo>
                  <a:pt x="2206658" y="313954"/>
                </a:lnTo>
                <a:lnTo>
                  <a:pt x="2206658" y="309711"/>
                </a:lnTo>
                <a:lnTo>
                  <a:pt x="2206658" y="313954"/>
                </a:lnTo>
                <a:lnTo>
                  <a:pt x="2206658" y="309711"/>
                </a:lnTo>
                <a:lnTo>
                  <a:pt x="2206658" y="305469"/>
                </a:lnTo>
                <a:lnTo>
                  <a:pt x="2206658" y="309711"/>
                </a:lnTo>
                <a:lnTo>
                  <a:pt x="2206658" y="305469"/>
                </a:lnTo>
                <a:lnTo>
                  <a:pt x="2206658" y="309711"/>
                </a:lnTo>
                <a:lnTo>
                  <a:pt x="2206658" y="305469"/>
                </a:lnTo>
                <a:lnTo>
                  <a:pt x="2210901" y="305469"/>
                </a:lnTo>
                <a:lnTo>
                  <a:pt x="2210901" y="309711"/>
                </a:lnTo>
                <a:lnTo>
                  <a:pt x="2210901" y="305469"/>
                </a:lnTo>
                <a:lnTo>
                  <a:pt x="2210901" y="301226"/>
                </a:lnTo>
                <a:lnTo>
                  <a:pt x="2210901" y="305469"/>
                </a:lnTo>
                <a:lnTo>
                  <a:pt x="2210901" y="301226"/>
                </a:lnTo>
                <a:lnTo>
                  <a:pt x="2210901" y="309711"/>
                </a:lnTo>
                <a:lnTo>
                  <a:pt x="2210901" y="313954"/>
                </a:lnTo>
                <a:lnTo>
                  <a:pt x="2210901" y="309711"/>
                </a:lnTo>
                <a:lnTo>
                  <a:pt x="2210901" y="313954"/>
                </a:lnTo>
                <a:lnTo>
                  <a:pt x="2215145" y="313954"/>
                </a:lnTo>
                <a:lnTo>
                  <a:pt x="2215145" y="305469"/>
                </a:lnTo>
                <a:lnTo>
                  <a:pt x="2215145" y="309711"/>
                </a:lnTo>
                <a:lnTo>
                  <a:pt x="2215145" y="301226"/>
                </a:lnTo>
                <a:lnTo>
                  <a:pt x="2215145" y="305469"/>
                </a:lnTo>
                <a:lnTo>
                  <a:pt x="2215145" y="292741"/>
                </a:lnTo>
                <a:lnTo>
                  <a:pt x="2215145" y="296984"/>
                </a:lnTo>
                <a:lnTo>
                  <a:pt x="2215145" y="292741"/>
                </a:lnTo>
                <a:lnTo>
                  <a:pt x="2219388" y="296984"/>
                </a:lnTo>
                <a:lnTo>
                  <a:pt x="2219388" y="292741"/>
                </a:lnTo>
                <a:lnTo>
                  <a:pt x="2219388" y="288498"/>
                </a:lnTo>
                <a:lnTo>
                  <a:pt x="2219388" y="292741"/>
                </a:lnTo>
                <a:lnTo>
                  <a:pt x="2219388" y="288498"/>
                </a:lnTo>
                <a:lnTo>
                  <a:pt x="2219388" y="292741"/>
                </a:lnTo>
                <a:lnTo>
                  <a:pt x="2219388" y="296984"/>
                </a:lnTo>
                <a:lnTo>
                  <a:pt x="2219388" y="292741"/>
                </a:lnTo>
                <a:lnTo>
                  <a:pt x="2219388" y="296984"/>
                </a:lnTo>
                <a:lnTo>
                  <a:pt x="2219388" y="292741"/>
                </a:lnTo>
                <a:lnTo>
                  <a:pt x="2219388" y="288498"/>
                </a:lnTo>
                <a:lnTo>
                  <a:pt x="2219388" y="292741"/>
                </a:lnTo>
                <a:lnTo>
                  <a:pt x="2219388" y="288498"/>
                </a:lnTo>
                <a:lnTo>
                  <a:pt x="2219388" y="292741"/>
                </a:lnTo>
                <a:lnTo>
                  <a:pt x="2219388" y="296984"/>
                </a:lnTo>
                <a:lnTo>
                  <a:pt x="2219388" y="292741"/>
                </a:lnTo>
                <a:lnTo>
                  <a:pt x="2219388" y="288498"/>
                </a:lnTo>
                <a:lnTo>
                  <a:pt x="2223632" y="288498"/>
                </a:lnTo>
                <a:lnTo>
                  <a:pt x="2223632" y="292741"/>
                </a:lnTo>
                <a:lnTo>
                  <a:pt x="2223632" y="284256"/>
                </a:lnTo>
                <a:lnTo>
                  <a:pt x="2223632" y="288498"/>
                </a:lnTo>
                <a:lnTo>
                  <a:pt x="2223632" y="301226"/>
                </a:lnTo>
                <a:lnTo>
                  <a:pt x="2223632" y="296984"/>
                </a:lnTo>
                <a:lnTo>
                  <a:pt x="2223632" y="301226"/>
                </a:lnTo>
                <a:lnTo>
                  <a:pt x="2223632" y="296984"/>
                </a:lnTo>
                <a:lnTo>
                  <a:pt x="2223632" y="305469"/>
                </a:lnTo>
                <a:lnTo>
                  <a:pt x="2223632" y="292741"/>
                </a:lnTo>
                <a:lnTo>
                  <a:pt x="2223632" y="309711"/>
                </a:lnTo>
                <a:lnTo>
                  <a:pt x="2223632" y="301226"/>
                </a:lnTo>
                <a:lnTo>
                  <a:pt x="2223632" y="296984"/>
                </a:lnTo>
                <a:lnTo>
                  <a:pt x="2223632" y="301226"/>
                </a:lnTo>
                <a:lnTo>
                  <a:pt x="2223632" y="305469"/>
                </a:lnTo>
                <a:lnTo>
                  <a:pt x="2227875" y="301226"/>
                </a:lnTo>
                <a:lnTo>
                  <a:pt x="2227875" y="296984"/>
                </a:lnTo>
                <a:lnTo>
                  <a:pt x="2227875" y="301226"/>
                </a:lnTo>
                <a:lnTo>
                  <a:pt x="2227875" y="296984"/>
                </a:lnTo>
                <a:lnTo>
                  <a:pt x="2227875" y="288498"/>
                </a:lnTo>
                <a:lnTo>
                  <a:pt x="2227875" y="292741"/>
                </a:lnTo>
                <a:lnTo>
                  <a:pt x="2227875" y="288498"/>
                </a:lnTo>
                <a:lnTo>
                  <a:pt x="2227875" y="292741"/>
                </a:lnTo>
                <a:lnTo>
                  <a:pt x="2227875" y="284256"/>
                </a:lnTo>
                <a:lnTo>
                  <a:pt x="2227875" y="288498"/>
                </a:lnTo>
                <a:lnTo>
                  <a:pt x="2227875" y="284256"/>
                </a:lnTo>
                <a:lnTo>
                  <a:pt x="2227875" y="288498"/>
                </a:lnTo>
                <a:lnTo>
                  <a:pt x="2227875" y="292741"/>
                </a:lnTo>
                <a:lnTo>
                  <a:pt x="2232119" y="288498"/>
                </a:lnTo>
                <a:lnTo>
                  <a:pt x="2232119" y="292741"/>
                </a:lnTo>
                <a:lnTo>
                  <a:pt x="2232119" y="288498"/>
                </a:lnTo>
                <a:lnTo>
                  <a:pt x="2232119" y="284256"/>
                </a:lnTo>
                <a:lnTo>
                  <a:pt x="2232119" y="292741"/>
                </a:lnTo>
                <a:lnTo>
                  <a:pt x="2232119" y="288498"/>
                </a:lnTo>
                <a:lnTo>
                  <a:pt x="2232119" y="305469"/>
                </a:lnTo>
                <a:lnTo>
                  <a:pt x="2232119" y="296984"/>
                </a:lnTo>
                <a:lnTo>
                  <a:pt x="2232119" y="309711"/>
                </a:lnTo>
                <a:lnTo>
                  <a:pt x="2232119" y="305469"/>
                </a:lnTo>
                <a:lnTo>
                  <a:pt x="2232119" y="309711"/>
                </a:lnTo>
                <a:lnTo>
                  <a:pt x="2232119" y="305469"/>
                </a:lnTo>
                <a:lnTo>
                  <a:pt x="2232119" y="296984"/>
                </a:lnTo>
                <a:lnTo>
                  <a:pt x="2232119" y="301226"/>
                </a:lnTo>
                <a:lnTo>
                  <a:pt x="2232119" y="292741"/>
                </a:lnTo>
                <a:lnTo>
                  <a:pt x="2232119" y="301226"/>
                </a:lnTo>
                <a:lnTo>
                  <a:pt x="2236363" y="301226"/>
                </a:lnTo>
                <a:lnTo>
                  <a:pt x="2236363" y="296984"/>
                </a:lnTo>
                <a:lnTo>
                  <a:pt x="2236363" y="292741"/>
                </a:lnTo>
                <a:lnTo>
                  <a:pt x="2236363" y="296984"/>
                </a:lnTo>
                <a:lnTo>
                  <a:pt x="2236363" y="313954"/>
                </a:lnTo>
                <a:lnTo>
                  <a:pt x="2236363" y="309711"/>
                </a:lnTo>
                <a:lnTo>
                  <a:pt x="2236363" y="326682"/>
                </a:lnTo>
                <a:lnTo>
                  <a:pt x="2236363" y="322439"/>
                </a:lnTo>
                <a:lnTo>
                  <a:pt x="2236363" y="318197"/>
                </a:lnTo>
                <a:lnTo>
                  <a:pt x="2236363" y="322439"/>
                </a:lnTo>
                <a:lnTo>
                  <a:pt x="2236363" y="313954"/>
                </a:lnTo>
                <a:lnTo>
                  <a:pt x="2236363" y="326682"/>
                </a:lnTo>
                <a:lnTo>
                  <a:pt x="2236363" y="322439"/>
                </a:lnTo>
                <a:lnTo>
                  <a:pt x="2240606" y="322439"/>
                </a:lnTo>
                <a:lnTo>
                  <a:pt x="2240606" y="318197"/>
                </a:lnTo>
                <a:lnTo>
                  <a:pt x="2240606" y="322439"/>
                </a:lnTo>
                <a:lnTo>
                  <a:pt x="2240606" y="318197"/>
                </a:lnTo>
                <a:lnTo>
                  <a:pt x="2240606" y="322439"/>
                </a:lnTo>
                <a:lnTo>
                  <a:pt x="2240606" y="313954"/>
                </a:lnTo>
                <a:lnTo>
                  <a:pt x="2240606" y="318197"/>
                </a:lnTo>
                <a:lnTo>
                  <a:pt x="2240606" y="326682"/>
                </a:lnTo>
                <a:lnTo>
                  <a:pt x="2240606" y="322439"/>
                </a:lnTo>
                <a:lnTo>
                  <a:pt x="2240606" y="335167"/>
                </a:lnTo>
                <a:lnTo>
                  <a:pt x="2240606" y="326682"/>
                </a:lnTo>
                <a:lnTo>
                  <a:pt x="2240606" y="330925"/>
                </a:lnTo>
                <a:lnTo>
                  <a:pt x="2240606" y="335167"/>
                </a:lnTo>
                <a:lnTo>
                  <a:pt x="2240606" y="322439"/>
                </a:lnTo>
                <a:lnTo>
                  <a:pt x="2240606" y="330925"/>
                </a:lnTo>
                <a:lnTo>
                  <a:pt x="2240606" y="318197"/>
                </a:lnTo>
                <a:lnTo>
                  <a:pt x="2240606" y="326682"/>
                </a:lnTo>
                <a:lnTo>
                  <a:pt x="2240606" y="318197"/>
                </a:lnTo>
                <a:lnTo>
                  <a:pt x="2244850" y="318197"/>
                </a:lnTo>
                <a:lnTo>
                  <a:pt x="2244850" y="322439"/>
                </a:lnTo>
                <a:lnTo>
                  <a:pt x="2244850" y="318197"/>
                </a:lnTo>
                <a:lnTo>
                  <a:pt x="2244850" y="313954"/>
                </a:lnTo>
                <a:lnTo>
                  <a:pt x="2244850" y="309711"/>
                </a:lnTo>
                <a:lnTo>
                  <a:pt x="2244850" y="313954"/>
                </a:lnTo>
                <a:lnTo>
                  <a:pt x="2244850" y="309711"/>
                </a:lnTo>
                <a:lnTo>
                  <a:pt x="2244850" y="313954"/>
                </a:lnTo>
                <a:lnTo>
                  <a:pt x="2244850" y="309711"/>
                </a:lnTo>
                <a:lnTo>
                  <a:pt x="2244850" y="313954"/>
                </a:lnTo>
                <a:lnTo>
                  <a:pt x="2244850" y="305469"/>
                </a:lnTo>
                <a:lnTo>
                  <a:pt x="2244850" y="309711"/>
                </a:lnTo>
                <a:lnTo>
                  <a:pt x="2244850" y="313954"/>
                </a:lnTo>
                <a:lnTo>
                  <a:pt x="2244850" y="309711"/>
                </a:lnTo>
                <a:lnTo>
                  <a:pt x="2249093" y="313954"/>
                </a:lnTo>
                <a:lnTo>
                  <a:pt x="2249093" y="309711"/>
                </a:lnTo>
                <a:lnTo>
                  <a:pt x="2249093" y="322439"/>
                </a:lnTo>
                <a:lnTo>
                  <a:pt x="2249093" y="318197"/>
                </a:lnTo>
                <a:lnTo>
                  <a:pt x="2249093" y="335167"/>
                </a:lnTo>
                <a:lnTo>
                  <a:pt x="2249093" y="330925"/>
                </a:lnTo>
                <a:lnTo>
                  <a:pt x="2249093" y="339410"/>
                </a:lnTo>
                <a:lnTo>
                  <a:pt x="2249093" y="335167"/>
                </a:lnTo>
                <a:lnTo>
                  <a:pt x="2249093" y="347895"/>
                </a:lnTo>
                <a:lnTo>
                  <a:pt x="2249093" y="339410"/>
                </a:lnTo>
                <a:lnTo>
                  <a:pt x="2249093" y="335167"/>
                </a:lnTo>
                <a:lnTo>
                  <a:pt x="2249093" y="339410"/>
                </a:lnTo>
                <a:lnTo>
                  <a:pt x="2253337" y="343653"/>
                </a:lnTo>
                <a:lnTo>
                  <a:pt x="2253337" y="335167"/>
                </a:lnTo>
                <a:lnTo>
                  <a:pt x="2253337" y="339410"/>
                </a:lnTo>
                <a:lnTo>
                  <a:pt x="2253337" y="330925"/>
                </a:lnTo>
                <a:lnTo>
                  <a:pt x="2253337" y="335167"/>
                </a:lnTo>
                <a:lnTo>
                  <a:pt x="2253337" y="330925"/>
                </a:lnTo>
                <a:lnTo>
                  <a:pt x="2253337" y="335167"/>
                </a:lnTo>
                <a:lnTo>
                  <a:pt x="2253337" y="330925"/>
                </a:lnTo>
                <a:lnTo>
                  <a:pt x="2253337" y="335167"/>
                </a:lnTo>
                <a:lnTo>
                  <a:pt x="2253337" y="330925"/>
                </a:lnTo>
                <a:lnTo>
                  <a:pt x="2253337" y="335167"/>
                </a:lnTo>
                <a:lnTo>
                  <a:pt x="2253337" y="343653"/>
                </a:lnTo>
                <a:lnTo>
                  <a:pt x="2253337" y="335167"/>
                </a:lnTo>
                <a:lnTo>
                  <a:pt x="2253337" y="343653"/>
                </a:lnTo>
                <a:lnTo>
                  <a:pt x="2253337" y="339410"/>
                </a:lnTo>
                <a:lnTo>
                  <a:pt x="2253337" y="352138"/>
                </a:lnTo>
                <a:lnTo>
                  <a:pt x="2253337" y="347895"/>
                </a:lnTo>
                <a:lnTo>
                  <a:pt x="2253337" y="360623"/>
                </a:lnTo>
                <a:lnTo>
                  <a:pt x="2253337" y="347895"/>
                </a:lnTo>
                <a:lnTo>
                  <a:pt x="2253337" y="339410"/>
                </a:lnTo>
                <a:lnTo>
                  <a:pt x="2257580" y="347895"/>
                </a:lnTo>
                <a:lnTo>
                  <a:pt x="2257580" y="352138"/>
                </a:lnTo>
                <a:lnTo>
                  <a:pt x="2257580" y="347895"/>
                </a:lnTo>
                <a:lnTo>
                  <a:pt x="2257580" y="369108"/>
                </a:lnTo>
                <a:lnTo>
                  <a:pt x="2257580" y="356380"/>
                </a:lnTo>
                <a:lnTo>
                  <a:pt x="2257580" y="424262"/>
                </a:lnTo>
                <a:lnTo>
                  <a:pt x="2257580" y="394564"/>
                </a:lnTo>
                <a:lnTo>
                  <a:pt x="2257580" y="420020"/>
                </a:lnTo>
                <a:lnTo>
                  <a:pt x="2257580" y="398807"/>
                </a:lnTo>
                <a:lnTo>
                  <a:pt x="2257580" y="424262"/>
                </a:lnTo>
                <a:lnTo>
                  <a:pt x="2257580" y="420020"/>
                </a:lnTo>
                <a:lnTo>
                  <a:pt x="2257580" y="436990"/>
                </a:lnTo>
                <a:lnTo>
                  <a:pt x="2257580" y="411535"/>
                </a:lnTo>
                <a:lnTo>
                  <a:pt x="2257580" y="415777"/>
                </a:lnTo>
                <a:lnTo>
                  <a:pt x="2257580" y="394564"/>
                </a:lnTo>
                <a:lnTo>
                  <a:pt x="2257580" y="420020"/>
                </a:lnTo>
                <a:lnTo>
                  <a:pt x="2257580" y="415777"/>
                </a:lnTo>
                <a:lnTo>
                  <a:pt x="2257580" y="436990"/>
                </a:lnTo>
                <a:lnTo>
                  <a:pt x="2257580" y="420020"/>
                </a:lnTo>
                <a:lnTo>
                  <a:pt x="2257580" y="428505"/>
                </a:lnTo>
                <a:lnTo>
                  <a:pt x="2261824" y="436990"/>
                </a:lnTo>
                <a:lnTo>
                  <a:pt x="2261824" y="432748"/>
                </a:lnTo>
                <a:lnTo>
                  <a:pt x="2261824" y="449718"/>
                </a:lnTo>
                <a:lnTo>
                  <a:pt x="2261824" y="466689"/>
                </a:lnTo>
                <a:lnTo>
                  <a:pt x="2261824" y="453961"/>
                </a:lnTo>
                <a:lnTo>
                  <a:pt x="2261824" y="424262"/>
                </a:lnTo>
                <a:lnTo>
                  <a:pt x="2261824" y="445476"/>
                </a:lnTo>
                <a:lnTo>
                  <a:pt x="2261824" y="432748"/>
                </a:lnTo>
                <a:lnTo>
                  <a:pt x="2261824" y="436990"/>
                </a:lnTo>
                <a:lnTo>
                  <a:pt x="2261824" y="420020"/>
                </a:lnTo>
                <a:lnTo>
                  <a:pt x="2261824" y="432748"/>
                </a:lnTo>
                <a:lnTo>
                  <a:pt x="2261824" y="420020"/>
                </a:lnTo>
                <a:lnTo>
                  <a:pt x="2261824" y="428505"/>
                </a:lnTo>
                <a:lnTo>
                  <a:pt x="2261824" y="424262"/>
                </a:lnTo>
                <a:lnTo>
                  <a:pt x="2261824" y="432748"/>
                </a:lnTo>
                <a:lnTo>
                  <a:pt x="2261824" y="428505"/>
                </a:lnTo>
                <a:lnTo>
                  <a:pt x="2261824" y="432748"/>
                </a:lnTo>
                <a:lnTo>
                  <a:pt x="2261824" y="411535"/>
                </a:lnTo>
                <a:lnTo>
                  <a:pt x="2261824" y="420020"/>
                </a:lnTo>
                <a:lnTo>
                  <a:pt x="2266068" y="424262"/>
                </a:lnTo>
                <a:lnTo>
                  <a:pt x="2266068" y="441233"/>
                </a:lnTo>
                <a:lnTo>
                  <a:pt x="2266068" y="436990"/>
                </a:lnTo>
                <a:lnTo>
                  <a:pt x="2266068" y="449718"/>
                </a:lnTo>
                <a:lnTo>
                  <a:pt x="2266068" y="441233"/>
                </a:lnTo>
                <a:lnTo>
                  <a:pt x="2266068" y="445476"/>
                </a:lnTo>
                <a:lnTo>
                  <a:pt x="2266068" y="428505"/>
                </a:lnTo>
                <a:lnTo>
                  <a:pt x="2266068" y="445476"/>
                </a:lnTo>
                <a:lnTo>
                  <a:pt x="2266068" y="432748"/>
                </a:lnTo>
                <a:lnTo>
                  <a:pt x="2266068" y="445476"/>
                </a:lnTo>
                <a:lnTo>
                  <a:pt x="2266068" y="441233"/>
                </a:lnTo>
                <a:lnTo>
                  <a:pt x="2266068" y="470931"/>
                </a:lnTo>
                <a:lnTo>
                  <a:pt x="2266068" y="462446"/>
                </a:lnTo>
                <a:lnTo>
                  <a:pt x="2266068" y="487902"/>
                </a:lnTo>
                <a:lnTo>
                  <a:pt x="2266068" y="483659"/>
                </a:lnTo>
                <a:lnTo>
                  <a:pt x="2266068" y="492145"/>
                </a:lnTo>
                <a:lnTo>
                  <a:pt x="2270311" y="492145"/>
                </a:lnTo>
                <a:lnTo>
                  <a:pt x="2270311" y="496387"/>
                </a:lnTo>
                <a:lnTo>
                  <a:pt x="2270311" y="453961"/>
                </a:lnTo>
                <a:lnTo>
                  <a:pt x="2270311" y="462446"/>
                </a:lnTo>
                <a:lnTo>
                  <a:pt x="2270311" y="445476"/>
                </a:lnTo>
                <a:lnTo>
                  <a:pt x="2270311" y="449718"/>
                </a:lnTo>
                <a:lnTo>
                  <a:pt x="2270311" y="441233"/>
                </a:lnTo>
                <a:lnTo>
                  <a:pt x="2270311" y="458204"/>
                </a:lnTo>
                <a:lnTo>
                  <a:pt x="2270311" y="441233"/>
                </a:lnTo>
                <a:lnTo>
                  <a:pt x="2270311" y="449718"/>
                </a:lnTo>
                <a:lnTo>
                  <a:pt x="2270311" y="432748"/>
                </a:lnTo>
                <a:lnTo>
                  <a:pt x="2270311" y="441233"/>
                </a:lnTo>
                <a:lnTo>
                  <a:pt x="2270311" y="432748"/>
                </a:lnTo>
                <a:lnTo>
                  <a:pt x="2270311" y="441233"/>
                </a:lnTo>
                <a:lnTo>
                  <a:pt x="2270311" y="436990"/>
                </a:lnTo>
                <a:lnTo>
                  <a:pt x="2270311" y="441233"/>
                </a:lnTo>
                <a:lnTo>
                  <a:pt x="2270311" y="432748"/>
                </a:lnTo>
                <a:lnTo>
                  <a:pt x="2270311" y="436990"/>
                </a:lnTo>
                <a:lnTo>
                  <a:pt x="2270311" y="428505"/>
                </a:lnTo>
                <a:lnTo>
                  <a:pt x="2274555" y="428505"/>
                </a:lnTo>
                <a:lnTo>
                  <a:pt x="2274555" y="415777"/>
                </a:lnTo>
                <a:lnTo>
                  <a:pt x="2274555" y="420020"/>
                </a:lnTo>
                <a:lnTo>
                  <a:pt x="2274555" y="415777"/>
                </a:lnTo>
                <a:lnTo>
                  <a:pt x="2274555" y="428505"/>
                </a:lnTo>
                <a:lnTo>
                  <a:pt x="2274555" y="424262"/>
                </a:lnTo>
                <a:lnTo>
                  <a:pt x="2274555" y="428505"/>
                </a:lnTo>
                <a:lnTo>
                  <a:pt x="2274555" y="420020"/>
                </a:lnTo>
                <a:lnTo>
                  <a:pt x="2274555" y="424262"/>
                </a:lnTo>
                <a:lnTo>
                  <a:pt x="2274555" y="428505"/>
                </a:lnTo>
                <a:lnTo>
                  <a:pt x="2274555" y="420020"/>
                </a:lnTo>
                <a:lnTo>
                  <a:pt x="2274555" y="424262"/>
                </a:lnTo>
                <a:lnTo>
                  <a:pt x="2274555" y="420020"/>
                </a:lnTo>
                <a:lnTo>
                  <a:pt x="2274555" y="415777"/>
                </a:lnTo>
                <a:lnTo>
                  <a:pt x="2274555" y="411535"/>
                </a:lnTo>
                <a:lnTo>
                  <a:pt x="2274555" y="415777"/>
                </a:lnTo>
                <a:lnTo>
                  <a:pt x="2274555" y="411535"/>
                </a:lnTo>
                <a:lnTo>
                  <a:pt x="2274555" y="415777"/>
                </a:lnTo>
                <a:lnTo>
                  <a:pt x="2274555" y="420020"/>
                </a:lnTo>
                <a:lnTo>
                  <a:pt x="2274555" y="415777"/>
                </a:lnTo>
                <a:lnTo>
                  <a:pt x="2274555" y="424262"/>
                </a:lnTo>
                <a:lnTo>
                  <a:pt x="2278798" y="424262"/>
                </a:lnTo>
                <a:lnTo>
                  <a:pt x="2278798" y="415777"/>
                </a:lnTo>
                <a:lnTo>
                  <a:pt x="2278798" y="424262"/>
                </a:lnTo>
                <a:lnTo>
                  <a:pt x="2278798" y="428505"/>
                </a:lnTo>
                <a:lnTo>
                  <a:pt x="2278798" y="424262"/>
                </a:lnTo>
                <a:lnTo>
                  <a:pt x="2278798" y="398807"/>
                </a:lnTo>
                <a:lnTo>
                  <a:pt x="2278798" y="403049"/>
                </a:lnTo>
                <a:lnTo>
                  <a:pt x="2278798" y="394564"/>
                </a:lnTo>
                <a:lnTo>
                  <a:pt x="2278798" y="398807"/>
                </a:lnTo>
                <a:lnTo>
                  <a:pt x="2278798" y="394564"/>
                </a:lnTo>
                <a:lnTo>
                  <a:pt x="2278798" y="398807"/>
                </a:lnTo>
                <a:lnTo>
                  <a:pt x="2278798" y="394564"/>
                </a:lnTo>
                <a:lnTo>
                  <a:pt x="2278798" y="403049"/>
                </a:lnTo>
                <a:lnTo>
                  <a:pt x="2278798" y="398807"/>
                </a:lnTo>
                <a:lnTo>
                  <a:pt x="2283042" y="398807"/>
                </a:lnTo>
                <a:lnTo>
                  <a:pt x="2283042" y="394564"/>
                </a:lnTo>
                <a:lnTo>
                  <a:pt x="2283042" y="390321"/>
                </a:lnTo>
                <a:lnTo>
                  <a:pt x="2283042" y="398807"/>
                </a:lnTo>
                <a:lnTo>
                  <a:pt x="2283042" y="394564"/>
                </a:lnTo>
                <a:lnTo>
                  <a:pt x="2283042" y="390321"/>
                </a:lnTo>
                <a:lnTo>
                  <a:pt x="2283042" y="386079"/>
                </a:lnTo>
                <a:lnTo>
                  <a:pt x="2283042" y="381836"/>
                </a:lnTo>
                <a:lnTo>
                  <a:pt x="2283042" y="377594"/>
                </a:lnTo>
                <a:lnTo>
                  <a:pt x="2283042" y="381836"/>
                </a:lnTo>
                <a:lnTo>
                  <a:pt x="2283042" y="377594"/>
                </a:lnTo>
                <a:lnTo>
                  <a:pt x="2283042" y="381836"/>
                </a:lnTo>
                <a:lnTo>
                  <a:pt x="2283042" y="377594"/>
                </a:lnTo>
                <a:lnTo>
                  <a:pt x="2283042" y="381836"/>
                </a:lnTo>
                <a:lnTo>
                  <a:pt x="2283042" y="386079"/>
                </a:lnTo>
                <a:lnTo>
                  <a:pt x="2283042" y="381836"/>
                </a:lnTo>
                <a:lnTo>
                  <a:pt x="2283042" y="390321"/>
                </a:lnTo>
                <a:lnTo>
                  <a:pt x="2283042" y="377594"/>
                </a:lnTo>
                <a:lnTo>
                  <a:pt x="2287285" y="377594"/>
                </a:lnTo>
                <a:lnTo>
                  <a:pt x="2287285" y="373351"/>
                </a:lnTo>
                <a:lnTo>
                  <a:pt x="2287285" y="377594"/>
                </a:lnTo>
                <a:lnTo>
                  <a:pt x="2287285" y="373351"/>
                </a:lnTo>
                <a:lnTo>
                  <a:pt x="2287285" y="386079"/>
                </a:lnTo>
                <a:lnTo>
                  <a:pt x="2287285" y="381836"/>
                </a:lnTo>
                <a:lnTo>
                  <a:pt x="2287285" y="386079"/>
                </a:lnTo>
                <a:lnTo>
                  <a:pt x="2287285" y="381836"/>
                </a:lnTo>
                <a:lnTo>
                  <a:pt x="2287285" y="377594"/>
                </a:lnTo>
                <a:lnTo>
                  <a:pt x="2287285" y="373351"/>
                </a:lnTo>
                <a:lnTo>
                  <a:pt x="2287285" y="369108"/>
                </a:lnTo>
                <a:lnTo>
                  <a:pt x="2287285" y="373351"/>
                </a:lnTo>
                <a:lnTo>
                  <a:pt x="2287285" y="369108"/>
                </a:lnTo>
                <a:lnTo>
                  <a:pt x="2287285" y="373351"/>
                </a:lnTo>
                <a:lnTo>
                  <a:pt x="2287285" y="369108"/>
                </a:lnTo>
                <a:lnTo>
                  <a:pt x="2287285" y="373351"/>
                </a:lnTo>
                <a:lnTo>
                  <a:pt x="2287285" y="369108"/>
                </a:lnTo>
                <a:lnTo>
                  <a:pt x="2287285" y="373351"/>
                </a:lnTo>
                <a:lnTo>
                  <a:pt x="2291529" y="373351"/>
                </a:lnTo>
                <a:lnTo>
                  <a:pt x="2291529" y="369108"/>
                </a:lnTo>
                <a:lnTo>
                  <a:pt x="2291529" y="373351"/>
                </a:lnTo>
                <a:lnTo>
                  <a:pt x="2291529" y="364866"/>
                </a:lnTo>
                <a:lnTo>
                  <a:pt x="2291529" y="369108"/>
                </a:lnTo>
                <a:lnTo>
                  <a:pt x="2291529" y="360623"/>
                </a:lnTo>
                <a:lnTo>
                  <a:pt x="2291529" y="364866"/>
                </a:lnTo>
                <a:lnTo>
                  <a:pt x="2291529" y="360623"/>
                </a:lnTo>
                <a:lnTo>
                  <a:pt x="2291529" y="364866"/>
                </a:lnTo>
                <a:lnTo>
                  <a:pt x="2291529" y="360623"/>
                </a:lnTo>
                <a:lnTo>
                  <a:pt x="2291529" y="364866"/>
                </a:lnTo>
                <a:lnTo>
                  <a:pt x="2291529" y="369108"/>
                </a:lnTo>
                <a:lnTo>
                  <a:pt x="2291529" y="373351"/>
                </a:lnTo>
                <a:lnTo>
                  <a:pt x="2291529" y="377594"/>
                </a:lnTo>
                <a:lnTo>
                  <a:pt x="2295773" y="373351"/>
                </a:lnTo>
                <a:lnTo>
                  <a:pt x="2295773" y="381836"/>
                </a:lnTo>
                <a:lnTo>
                  <a:pt x="2295773" y="377594"/>
                </a:lnTo>
                <a:lnTo>
                  <a:pt x="2295773" y="373351"/>
                </a:lnTo>
                <a:lnTo>
                  <a:pt x="2295773" y="369108"/>
                </a:lnTo>
                <a:lnTo>
                  <a:pt x="2295773" y="373351"/>
                </a:lnTo>
                <a:lnTo>
                  <a:pt x="2295773" y="369108"/>
                </a:lnTo>
                <a:lnTo>
                  <a:pt x="2295773" y="373351"/>
                </a:lnTo>
                <a:lnTo>
                  <a:pt x="2295773" y="356380"/>
                </a:lnTo>
                <a:lnTo>
                  <a:pt x="2295773" y="360623"/>
                </a:lnTo>
                <a:lnTo>
                  <a:pt x="2295773" y="356380"/>
                </a:lnTo>
                <a:lnTo>
                  <a:pt x="2300016" y="356380"/>
                </a:lnTo>
                <a:lnTo>
                  <a:pt x="2300016" y="352138"/>
                </a:lnTo>
                <a:lnTo>
                  <a:pt x="2300016" y="347895"/>
                </a:lnTo>
                <a:lnTo>
                  <a:pt x="2300016" y="352138"/>
                </a:lnTo>
                <a:lnTo>
                  <a:pt x="2300016" y="347895"/>
                </a:lnTo>
                <a:lnTo>
                  <a:pt x="2300016" y="352138"/>
                </a:lnTo>
                <a:lnTo>
                  <a:pt x="2300016" y="347895"/>
                </a:lnTo>
                <a:lnTo>
                  <a:pt x="2300016" y="352138"/>
                </a:lnTo>
                <a:lnTo>
                  <a:pt x="2300016" y="347895"/>
                </a:lnTo>
                <a:lnTo>
                  <a:pt x="2300016" y="356380"/>
                </a:lnTo>
                <a:lnTo>
                  <a:pt x="2300016" y="369108"/>
                </a:lnTo>
                <a:lnTo>
                  <a:pt x="2300016" y="356380"/>
                </a:lnTo>
                <a:lnTo>
                  <a:pt x="2300016" y="377594"/>
                </a:lnTo>
                <a:lnTo>
                  <a:pt x="2300016" y="373351"/>
                </a:lnTo>
                <a:lnTo>
                  <a:pt x="2304260" y="377594"/>
                </a:lnTo>
                <a:lnTo>
                  <a:pt x="2304260" y="373351"/>
                </a:lnTo>
                <a:lnTo>
                  <a:pt x="2304260" y="377594"/>
                </a:lnTo>
                <a:lnTo>
                  <a:pt x="2304260" y="373351"/>
                </a:lnTo>
                <a:lnTo>
                  <a:pt x="2304260" y="381836"/>
                </a:lnTo>
                <a:lnTo>
                  <a:pt x="2304260" y="369108"/>
                </a:lnTo>
                <a:lnTo>
                  <a:pt x="2304260" y="373351"/>
                </a:lnTo>
                <a:lnTo>
                  <a:pt x="2304260" y="377594"/>
                </a:lnTo>
                <a:lnTo>
                  <a:pt x="2304260" y="386079"/>
                </a:lnTo>
                <a:lnTo>
                  <a:pt x="2304260" y="390321"/>
                </a:lnTo>
                <a:lnTo>
                  <a:pt x="2304260" y="381836"/>
                </a:lnTo>
                <a:lnTo>
                  <a:pt x="2304260" y="377594"/>
                </a:lnTo>
                <a:lnTo>
                  <a:pt x="2304260" y="373351"/>
                </a:lnTo>
                <a:lnTo>
                  <a:pt x="2304260" y="381836"/>
                </a:lnTo>
                <a:lnTo>
                  <a:pt x="2308503" y="377594"/>
                </a:lnTo>
                <a:lnTo>
                  <a:pt x="2308503" y="373351"/>
                </a:lnTo>
                <a:lnTo>
                  <a:pt x="2308503" y="369108"/>
                </a:lnTo>
                <a:lnTo>
                  <a:pt x="2308503" y="373351"/>
                </a:lnTo>
                <a:lnTo>
                  <a:pt x="2308503" y="364866"/>
                </a:lnTo>
                <a:lnTo>
                  <a:pt x="2308503" y="369108"/>
                </a:lnTo>
                <a:lnTo>
                  <a:pt x="2308503" y="364866"/>
                </a:lnTo>
                <a:lnTo>
                  <a:pt x="2308503" y="369108"/>
                </a:lnTo>
                <a:lnTo>
                  <a:pt x="2308503" y="364866"/>
                </a:lnTo>
                <a:lnTo>
                  <a:pt x="2308503" y="369108"/>
                </a:lnTo>
                <a:lnTo>
                  <a:pt x="2308503" y="377594"/>
                </a:lnTo>
                <a:lnTo>
                  <a:pt x="2308503" y="373351"/>
                </a:lnTo>
                <a:lnTo>
                  <a:pt x="2308503" y="386079"/>
                </a:lnTo>
                <a:lnTo>
                  <a:pt x="2308503" y="381836"/>
                </a:lnTo>
                <a:lnTo>
                  <a:pt x="2308503" y="386079"/>
                </a:lnTo>
                <a:lnTo>
                  <a:pt x="2308503" y="377594"/>
                </a:lnTo>
                <a:lnTo>
                  <a:pt x="2308503" y="373351"/>
                </a:lnTo>
                <a:lnTo>
                  <a:pt x="2308503" y="369108"/>
                </a:lnTo>
                <a:lnTo>
                  <a:pt x="2308503" y="373351"/>
                </a:lnTo>
                <a:lnTo>
                  <a:pt x="2308503" y="369108"/>
                </a:lnTo>
                <a:lnTo>
                  <a:pt x="2312747" y="369108"/>
                </a:lnTo>
                <a:lnTo>
                  <a:pt x="2312747" y="360623"/>
                </a:lnTo>
                <a:lnTo>
                  <a:pt x="2312747" y="364866"/>
                </a:lnTo>
                <a:lnTo>
                  <a:pt x="2312747" y="360623"/>
                </a:lnTo>
                <a:lnTo>
                  <a:pt x="2312747" y="364866"/>
                </a:lnTo>
                <a:lnTo>
                  <a:pt x="2312747" y="360623"/>
                </a:lnTo>
                <a:lnTo>
                  <a:pt x="2312747" y="364866"/>
                </a:lnTo>
                <a:lnTo>
                  <a:pt x="2312747" y="352138"/>
                </a:lnTo>
                <a:lnTo>
                  <a:pt x="2312747" y="356380"/>
                </a:lnTo>
                <a:lnTo>
                  <a:pt x="2312747" y="343653"/>
                </a:lnTo>
                <a:lnTo>
                  <a:pt x="2316990" y="343653"/>
                </a:lnTo>
                <a:lnTo>
                  <a:pt x="2316990" y="347895"/>
                </a:lnTo>
                <a:lnTo>
                  <a:pt x="2316990" y="352138"/>
                </a:lnTo>
                <a:lnTo>
                  <a:pt x="2316990" y="356380"/>
                </a:lnTo>
                <a:lnTo>
                  <a:pt x="2316990" y="352138"/>
                </a:lnTo>
                <a:lnTo>
                  <a:pt x="2316990" y="356380"/>
                </a:lnTo>
                <a:lnTo>
                  <a:pt x="2316990" y="352138"/>
                </a:lnTo>
                <a:lnTo>
                  <a:pt x="2316990" y="356380"/>
                </a:lnTo>
                <a:lnTo>
                  <a:pt x="2316990" y="347895"/>
                </a:lnTo>
                <a:lnTo>
                  <a:pt x="2316990" y="343653"/>
                </a:lnTo>
                <a:lnTo>
                  <a:pt x="2316990" y="339410"/>
                </a:lnTo>
                <a:lnTo>
                  <a:pt x="2321234" y="339410"/>
                </a:lnTo>
                <a:lnTo>
                  <a:pt x="2321234" y="330925"/>
                </a:lnTo>
                <a:lnTo>
                  <a:pt x="2321234" y="335167"/>
                </a:lnTo>
                <a:lnTo>
                  <a:pt x="2321234" y="330925"/>
                </a:lnTo>
                <a:lnTo>
                  <a:pt x="2321234" y="335167"/>
                </a:lnTo>
                <a:lnTo>
                  <a:pt x="2321234" y="330925"/>
                </a:lnTo>
                <a:lnTo>
                  <a:pt x="2321234" y="335167"/>
                </a:lnTo>
                <a:lnTo>
                  <a:pt x="2321234" y="326682"/>
                </a:lnTo>
                <a:lnTo>
                  <a:pt x="2321234" y="330925"/>
                </a:lnTo>
                <a:lnTo>
                  <a:pt x="2321234" y="322439"/>
                </a:lnTo>
                <a:lnTo>
                  <a:pt x="2321234" y="326682"/>
                </a:lnTo>
                <a:lnTo>
                  <a:pt x="2321234" y="322439"/>
                </a:lnTo>
                <a:lnTo>
                  <a:pt x="2321234" y="326682"/>
                </a:lnTo>
                <a:lnTo>
                  <a:pt x="2325478" y="330925"/>
                </a:lnTo>
                <a:lnTo>
                  <a:pt x="2325478" y="326682"/>
                </a:lnTo>
                <a:lnTo>
                  <a:pt x="2325478" y="322439"/>
                </a:lnTo>
                <a:lnTo>
                  <a:pt x="2325478" y="326682"/>
                </a:lnTo>
                <a:lnTo>
                  <a:pt x="2325478" y="330925"/>
                </a:lnTo>
                <a:lnTo>
                  <a:pt x="2325478" y="335167"/>
                </a:lnTo>
                <a:lnTo>
                  <a:pt x="2325478" y="339410"/>
                </a:lnTo>
                <a:lnTo>
                  <a:pt x="2325478" y="335167"/>
                </a:lnTo>
                <a:lnTo>
                  <a:pt x="2325478" y="330925"/>
                </a:lnTo>
                <a:lnTo>
                  <a:pt x="2325478" y="326682"/>
                </a:lnTo>
                <a:lnTo>
                  <a:pt x="2325478" y="322439"/>
                </a:lnTo>
                <a:lnTo>
                  <a:pt x="2325478" y="326682"/>
                </a:lnTo>
                <a:lnTo>
                  <a:pt x="2325478" y="330925"/>
                </a:lnTo>
                <a:lnTo>
                  <a:pt x="2325478" y="326682"/>
                </a:lnTo>
                <a:lnTo>
                  <a:pt x="2325478" y="322439"/>
                </a:lnTo>
                <a:lnTo>
                  <a:pt x="2329721" y="322439"/>
                </a:lnTo>
                <a:lnTo>
                  <a:pt x="2329721" y="318197"/>
                </a:lnTo>
                <a:lnTo>
                  <a:pt x="2329721" y="322439"/>
                </a:lnTo>
                <a:lnTo>
                  <a:pt x="2329721" y="318197"/>
                </a:lnTo>
                <a:lnTo>
                  <a:pt x="2329721" y="322439"/>
                </a:lnTo>
                <a:lnTo>
                  <a:pt x="2329721" y="326682"/>
                </a:lnTo>
                <a:lnTo>
                  <a:pt x="2329721" y="322439"/>
                </a:lnTo>
                <a:lnTo>
                  <a:pt x="2329721" y="335167"/>
                </a:lnTo>
                <a:lnTo>
                  <a:pt x="2329721" y="330925"/>
                </a:lnTo>
                <a:lnTo>
                  <a:pt x="2329721" y="335167"/>
                </a:lnTo>
                <a:lnTo>
                  <a:pt x="2329721" y="330925"/>
                </a:lnTo>
                <a:lnTo>
                  <a:pt x="2333965" y="335167"/>
                </a:lnTo>
                <a:lnTo>
                  <a:pt x="2333965" y="330925"/>
                </a:lnTo>
                <a:lnTo>
                  <a:pt x="2333965" y="335167"/>
                </a:lnTo>
                <a:lnTo>
                  <a:pt x="2333965" y="318197"/>
                </a:lnTo>
                <a:lnTo>
                  <a:pt x="2333965" y="322439"/>
                </a:lnTo>
                <a:lnTo>
                  <a:pt x="2333965" y="330925"/>
                </a:lnTo>
                <a:lnTo>
                  <a:pt x="2333965" y="322439"/>
                </a:lnTo>
                <a:lnTo>
                  <a:pt x="2333965" y="369108"/>
                </a:lnTo>
                <a:lnTo>
                  <a:pt x="2333965" y="356380"/>
                </a:lnTo>
                <a:lnTo>
                  <a:pt x="2338208" y="369108"/>
                </a:lnTo>
                <a:lnTo>
                  <a:pt x="2338208" y="356380"/>
                </a:lnTo>
                <a:lnTo>
                  <a:pt x="2338208" y="347895"/>
                </a:lnTo>
                <a:lnTo>
                  <a:pt x="2338208" y="352138"/>
                </a:lnTo>
                <a:lnTo>
                  <a:pt x="2338208" y="364866"/>
                </a:lnTo>
                <a:lnTo>
                  <a:pt x="2338208" y="356380"/>
                </a:lnTo>
                <a:lnTo>
                  <a:pt x="2338208" y="360623"/>
                </a:lnTo>
                <a:lnTo>
                  <a:pt x="2338208" y="347895"/>
                </a:lnTo>
                <a:lnTo>
                  <a:pt x="2338208" y="356380"/>
                </a:lnTo>
                <a:lnTo>
                  <a:pt x="2338208" y="352138"/>
                </a:lnTo>
                <a:lnTo>
                  <a:pt x="2338208" y="360623"/>
                </a:lnTo>
                <a:lnTo>
                  <a:pt x="2338208" y="347895"/>
                </a:lnTo>
                <a:lnTo>
                  <a:pt x="2338208" y="356380"/>
                </a:lnTo>
                <a:lnTo>
                  <a:pt x="2338208" y="364866"/>
                </a:lnTo>
                <a:lnTo>
                  <a:pt x="2338208" y="356380"/>
                </a:lnTo>
                <a:lnTo>
                  <a:pt x="2338208" y="373351"/>
                </a:lnTo>
                <a:lnTo>
                  <a:pt x="2342452" y="364866"/>
                </a:lnTo>
                <a:lnTo>
                  <a:pt x="2342452" y="356380"/>
                </a:lnTo>
                <a:lnTo>
                  <a:pt x="2342452" y="360623"/>
                </a:lnTo>
                <a:lnTo>
                  <a:pt x="2342452" y="343653"/>
                </a:lnTo>
                <a:lnTo>
                  <a:pt x="2342452" y="352138"/>
                </a:lnTo>
                <a:lnTo>
                  <a:pt x="2342452" y="343653"/>
                </a:lnTo>
                <a:lnTo>
                  <a:pt x="2342452" y="347895"/>
                </a:lnTo>
                <a:lnTo>
                  <a:pt x="2342452" y="339410"/>
                </a:lnTo>
                <a:lnTo>
                  <a:pt x="2342452" y="343653"/>
                </a:lnTo>
                <a:lnTo>
                  <a:pt x="2342452" y="330925"/>
                </a:lnTo>
                <a:lnTo>
                  <a:pt x="2342452" y="339410"/>
                </a:lnTo>
                <a:lnTo>
                  <a:pt x="2342452" y="347895"/>
                </a:lnTo>
                <a:lnTo>
                  <a:pt x="2342452" y="335167"/>
                </a:lnTo>
                <a:lnTo>
                  <a:pt x="2342452" y="343653"/>
                </a:lnTo>
                <a:lnTo>
                  <a:pt x="2342452" y="335167"/>
                </a:lnTo>
                <a:lnTo>
                  <a:pt x="2342452" y="360623"/>
                </a:lnTo>
                <a:lnTo>
                  <a:pt x="2342452" y="352138"/>
                </a:lnTo>
                <a:lnTo>
                  <a:pt x="2346695" y="352138"/>
                </a:lnTo>
                <a:lnTo>
                  <a:pt x="2346695" y="339410"/>
                </a:lnTo>
                <a:lnTo>
                  <a:pt x="2346695" y="343653"/>
                </a:lnTo>
                <a:lnTo>
                  <a:pt x="2346695" y="339410"/>
                </a:lnTo>
                <a:lnTo>
                  <a:pt x="2346695" y="347895"/>
                </a:lnTo>
                <a:lnTo>
                  <a:pt x="2346695" y="335167"/>
                </a:lnTo>
                <a:lnTo>
                  <a:pt x="2346695" y="339410"/>
                </a:lnTo>
                <a:lnTo>
                  <a:pt x="2346695" y="335167"/>
                </a:lnTo>
                <a:lnTo>
                  <a:pt x="2346695" y="339410"/>
                </a:lnTo>
                <a:lnTo>
                  <a:pt x="2346695" y="326682"/>
                </a:lnTo>
                <a:lnTo>
                  <a:pt x="2350939" y="326682"/>
                </a:lnTo>
                <a:lnTo>
                  <a:pt x="2350939" y="318197"/>
                </a:lnTo>
                <a:lnTo>
                  <a:pt x="2350939" y="322439"/>
                </a:lnTo>
                <a:lnTo>
                  <a:pt x="2350939" y="318197"/>
                </a:lnTo>
                <a:lnTo>
                  <a:pt x="2350939" y="322439"/>
                </a:lnTo>
                <a:lnTo>
                  <a:pt x="2350939" y="313954"/>
                </a:lnTo>
                <a:lnTo>
                  <a:pt x="2350939" y="322439"/>
                </a:lnTo>
                <a:lnTo>
                  <a:pt x="2350939" y="309711"/>
                </a:lnTo>
                <a:lnTo>
                  <a:pt x="2355183" y="309711"/>
                </a:lnTo>
                <a:lnTo>
                  <a:pt x="2355183" y="313954"/>
                </a:lnTo>
                <a:lnTo>
                  <a:pt x="2355183" y="309711"/>
                </a:lnTo>
                <a:lnTo>
                  <a:pt x="2355183" y="313954"/>
                </a:lnTo>
                <a:lnTo>
                  <a:pt x="2355183" y="318197"/>
                </a:lnTo>
                <a:lnTo>
                  <a:pt x="2355183" y="313954"/>
                </a:lnTo>
                <a:lnTo>
                  <a:pt x="2355183" y="318197"/>
                </a:lnTo>
                <a:lnTo>
                  <a:pt x="2355183" y="313954"/>
                </a:lnTo>
                <a:lnTo>
                  <a:pt x="2355183" y="318197"/>
                </a:lnTo>
                <a:lnTo>
                  <a:pt x="2355183" y="313954"/>
                </a:lnTo>
                <a:lnTo>
                  <a:pt x="2355183" y="309711"/>
                </a:lnTo>
                <a:lnTo>
                  <a:pt x="2355183" y="313954"/>
                </a:lnTo>
                <a:lnTo>
                  <a:pt x="2355183" y="318197"/>
                </a:lnTo>
                <a:lnTo>
                  <a:pt x="2359426" y="322439"/>
                </a:lnTo>
                <a:lnTo>
                  <a:pt x="2359426" y="330925"/>
                </a:lnTo>
                <a:lnTo>
                  <a:pt x="2359426" y="322439"/>
                </a:lnTo>
                <a:lnTo>
                  <a:pt x="2359426" y="335167"/>
                </a:lnTo>
                <a:lnTo>
                  <a:pt x="2359426" y="330925"/>
                </a:lnTo>
                <a:lnTo>
                  <a:pt x="2359426" y="318197"/>
                </a:lnTo>
                <a:lnTo>
                  <a:pt x="2359426" y="326682"/>
                </a:lnTo>
                <a:lnTo>
                  <a:pt x="2359426" y="322439"/>
                </a:lnTo>
                <a:lnTo>
                  <a:pt x="2359426" y="326682"/>
                </a:lnTo>
                <a:lnTo>
                  <a:pt x="2359426" y="313954"/>
                </a:lnTo>
                <a:lnTo>
                  <a:pt x="2359426" y="318197"/>
                </a:lnTo>
                <a:lnTo>
                  <a:pt x="2363670" y="318197"/>
                </a:lnTo>
                <a:lnTo>
                  <a:pt x="2363670" y="322439"/>
                </a:lnTo>
                <a:lnTo>
                  <a:pt x="2363670" y="318197"/>
                </a:lnTo>
                <a:lnTo>
                  <a:pt x="2363670" y="313954"/>
                </a:lnTo>
                <a:lnTo>
                  <a:pt x="2363670" y="318197"/>
                </a:lnTo>
                <a:lnTo>
                  <a:pt x="2363670" y="322439"/>
                </a:lnTo>
                <a:lnTo>
                  <a:pt x="2363670" y="318197"/>
                </a:lnTo>
                <a:lnTo>
                  <a:pt x="2363670" y="313954"/>
                </a:lnTo>
                <a:lnTo>
                  <a:pt x="2363670" y="318197"/>
                </a:lnTo>
                <a:lnTo>
                  <a:pt x="2363670" y="313954"/>
                </a:lnTo>
                <a:lnTo>
                  <a:pt x="2363670" y="309711"/>
                </a:lnTo>
                <a:lnTo>
                  <a:pt x="2367913" y="309711"/>
                </a:lnTo>
                <a:lnTo>
                  <a:pt x="2367913" y="305469"/>
                </a:lnTo>
                <a:lnTo>
                  <a:pt x="2367913" y="301226"/>
                </a:lnTo>
                <a:lnTo>
                  <a:pt x="2367913" y="305469"/>
                </a:lnTo>
                <a:lnTo>
                  <a:pt x="2367913" y="301226"/>
                </a:lnTo>
                <a:lnTo>
                  <a:pt x="2367913" y="305469"/>
                </a:lnTo>
                <a:lnTo>
                  <a:pt x="2367913" y="301226"/>
                </a:lnTo>
                <a:lnTo>
                  <a:pt x="2367913" y="305469"/>
                </a:lnTo>
                <a:lnTo>
                  <a:pt x="2367913" y="301226"/>
                </a:lnTo>
                <a:lnTo>
                  <a:pt x="2367913" y="305469"/>
                </a:lnTo>
                <a:lnTo>
                  <a:pt x="2367913" y="309711"/>
                </a:lnTo>
                <a:lnTo>
                  <a:pt x="2372157" y="309711"/>
                </a:lnTo>
                <a:lnTo>
                  <a:pt x="2372157" y="305469"/>
                </a:lnTo>
                <a:lnTo>
                  <a:pt x="2372157" y="309711"/>
                </a:lnTo>
                <a:lnTo>
                  <a:pt x="2372157" y="305469"/>
                </a:lnTo>
                <a:lnTo>
                  <a:pt x="2372157" y="318197"/>
                </a:lnTo>
                <a:lnTo>
                  <a:pt x="2372157" y="313954"/>
                </a:lnTo>
                <a:lnTo>
                  <a:pt x="2372157" y="305469"/>
                </a:lnTo>
                <a:lnTo>
                  <a:pt x="2372157" y="309711"/>
                </a:lnTo>
                <a:lnTo>
                  <a:pt x="2372157" y="301226"/>
                </a:lnTo>
                <a:lnTo>
                  <a:pt x="2372157" y="305469"/>
                </a:lnTo>
                <a:lnTo>
                  <a:pt x="2376401" y="305469"/>
                </a:lnTo>
                <a:lnTo>
                  <a:pt x="2376401" y="309711"/>
                </a:lnTo>
                <a:lnTo>
                  <a:pt x="2376401" y="305469"/>
                </a:lnTo>
                <a:lnTo>
                  <a:pt x="2376401" y="301226"/>
                </a:lnTo>
                <a:lnTo>
                  <a:pt x="2376401" y="296984"/>
                </a:lnTo>
                <a:lnTo>
                  <a:pt x="2376401" y="292741"/>
                </a:lnTo>
                <a:lnTo>
                  <a:pt x="2376401" y="288498"/>
                </a:lnTo>
                <a:lnTo>
                  <a:pt x="2380644" y="288498"/>
                </a:lnTo>
                <a:lnTo>
                  <a:pt x="2380644" y="292741"/>
                </a:lnTo>
                <a:lnTo>
                  <a:pt x="2380644" y="296984"/>
                </a:lnTo>
                <a:lnTo>
                  <a:pt x="2380644" y="292741"/>
                </a:lnTo>
                <a:lnTo>
                  <a:pt x="2380644" y="288498"/>
                </a:lnTo>
                <a:lnTo>
                  <a:pt x="2380644" y="284256"/>
                </a:lnTo>
                <a:lnTo>
                  <a:pt x="2380644" y="280013"/>
                </a:lnTo>
                <a:lnTo>
                  <a:pt x="2384888" y="280013"/>
                </a:lnTo>
                <a:lnTo>
                  <a:pt x="2384888" y="284256"/>
                </a:lnTo>
                <a:lnTo>
                  <a:pt x="2384888" y="280013"/>
                </a:lnTo>
                <a:lnTo>
                  <a:pt x="2384888" y="284256"/>
                </a:lnTo>
                <a:lnTo>
                  <a:pt x="2384888" y="288498"/>
                </a:lnTo>
                <a:lnTo>
                  <a:pt x="2384888" y="284256"/>
                </a:lnTo>
                <a:lnTo>
                  <a:pt x="2384888" y="280013"/>
                </a:lnTo>
                <a:lnTo>
                  <a:pt x="2384888" y="275770"/>
                </a:lnTo>
                <a:lnTo>
                  <a:pt x="2384888" y="271528"/>
                </a:lnTo>
                <a:lnTo>
                  <a:pt x="2384888" y="267285"/>
                </a:lnTo>
                <a:lnTo>
                  <a:pt x="2384888" y="271528"/>
                </a:lnTo>
                <a:lnTo>
                  <a:pt x="2384888" y="267285"/>
                </a:lnTo>
                <a:lnTo>
                  <a:pt x="2384888" y="271528"/>
                </a:lnTo>
                <a:lnTo>
                  <a:pt x="2384888" y="267285"/>
                </a:lnTo>
                <a:lnTo>
                  <a:pt x="2384888" y="271528"/>
                </a:lnTo>
                <a:lnTo>
                  <a:pt x="2384888" y="267285"/>
                </a:lnTo>
                <a:lnTo>
                  <a:pt x="2384888" y="271528"/>
                </a:lnTo>
                <a:lnTo>
                  <a:pt x="2389131" y="275770"/>
                </a:lnTo>
                <a:lnTo>
                  <a:pt x="2389131" y="271528"/>
                </a:lnTo>
                <a:lnTo>
                  <a:pt x="2389131" y="275770"/>
                </a:lnTo>
                <a:lnTo>
                  <a:pt x="2389131" y="271528"/>
                </a:lnTo>
                <a:lnTo>
                  <a:pt x="2389131" y="280013"/>
                </a:lnTo>
                <a:lnTo>
                  <a:pt x="2389131" y="275770"/>
                </a:lnTo>
                <a:lnTo>
                  <a:pt x="2389131" y="271528"/>
                </a:lnTo>
                <a:lnTo>
                  <a:pt x="2389131" y="267285"/>
                </a:lnTo>
                <a:lnTo>
                  <a:pt x="2389131" y="263043"/>
                </a:lnTo>
                <a:lnTo>
                  <a:pt x="2389131" y="267285"/>
                </a:lnTo>
                <a:lnTo>
                  <a:pt x="2389131" y="263043"/>
                </a:lnTo>
                <a:lnTo>
                  <a:pt x="2393375" y="263043"/>
                </a:lnTo>
                <a:lnTo>
                  <a:pt x="2393375" y="258800"/>
                </a:lnTo>
                <a:lnTo>
                  <a:pt x="2393375" y="263043"/>
                </a:lnTo>
                <a:lnTo>
                  <a:pt x="2393375" y="267285"/>
                </a:lnTo>
                <a:lnTo>
                  <a:pt x="2393375" y="271528"/>
                </a:lnTo>
                <a:lnTo>
                  <a:pt x="2393375" y="267285"/>
                </a:lnTo>
                <a:lnTo>
                  <a:pt x="2393375" y="271528"/>
                </a:lnTo>
                <a:lnTo>
                  <a:pt x="2393375" y="267285"/>
                </a:lnTo>
                <a:lnTo>
                  <a:pt x="2393375" y="263043"/>
                </a:lnTo>
                <a:lnTo>
                  <a:pt x="2393375" y="258800"/>
                </a:lnTo>
                <a:lnTo>
                  <a:pt x="2393375" y="263043"/>
                </a:lnTo>
                <a:lnTo>
                  <a:pt x="2397618" y="263043"/>
                </a:lnTo>
                <a:lnTo>
                  <a:pt x="2397618" y="267285"/>
                </a:lnTo>
                <a:lnTo>
                  <a:pt x="2397618" y="263043"/>
                </a:lnTo>
                <a:lnTo>
                  <a:pt x="2397618" y="267285"/>
                </a:lnTo>
                <a:lnTo>
                  <a:pt x="2397618" y="263043"/>
                </a:lnTo>
                <a:lnTo>
                  <a:pt x="2397618" y="258800"/>
                </a:lnTo>
                <a:lnTo>
                  <a:pt x="2397618" y="263043"/>
                </a:lnTo>
                <a:lnTo>
                  <a:pt x="2397618" y="250315"/>
                </a:lnTo>
                <a:lnTo>
                  <a:pt x="2397618" y="254557"/>
                </a:lnTo>
                <a:lnTo>
                  <a:pt x="2397618" y="250315"/>
                </a:lnTo>
                <a:lnTo>
                  <a:pt x="2397618" y="254557"/>
                </a:lnTo>
                <a:lnTo>
                  <a:pt x="2397618" y="250315"/>
                </a:lnTo>
                <a:lnTo>
                  <a:pt x="2397618" y="254557"/>
                </a:lnTo>
                <a:lnTo>
                  <a:pt x="2397618" y="246072"/>
                </a:lnTo>
                <a:lnTo>
                  <a:pt x="2397618" y="250315"/>
                </a:lnTo>
                <a:lnTo>
                  <a:pt x="2401862" y="250315"/>
                </a:lnTo>
                <a:lnTo>
                  <a:pt x="2401862" y="246072"/>
                </a:lnTo>
                <a:lnTo>
                  <a:pt x="2401862" y="250315"/>
                </a:lnTo>
                <a:lnTo>
                  <a:pt x="2401862" y="246072"/>
                </a:lnTo>
                <a:lnTo>
                  <a:pt x="2401862" y="250315"/>
                </a:lnTo>
                <a:lnTo>
                  <a:pt x="2401862" y="246072"/>
                </a:lnTo>
                <a:lnTo>
                  <a:pt x="2401862" y="241829"/>
                </a:lnTo>
                <a:lnTo>
                  <a:pt x="2401862" y="246072"/>
                </a:lnTo>
                <a:lnTo>
                  <a:pt x="2401862" y="241829"/>
                </a:lnTo>
                <a:lnTo>
                  <a:pt x="2406105" y="246072"/>
                </a:lnTo>
                <a:lnTo>
                  <a:pt x="2406105" y="241829"/>
                </a:lnTo>
                <a:lnTo>
                  <a:pt x="2406105" y="250315"/>
                </a:lnTo>
                <a:lnTo>
                  <a:pt x="2406105" y="254557"/>
                </a:lnTo>
                <a:lnTo>
                  <a:pt x="2406105" y="250315"/>
                </a:lnTo>
                <a:lnTo>
                  <a:pt x="2406105" y="246072"/>
                </a:lnTo>
                <a:lnTo>
                  <a:pt x="2406105" y="241829"/>
                </a:lnTo>
                <a:lnTo>
                  <a:pt x="2406105" y="237587"/>
                </a:lnTo>
                <a:lnTo>
                  <a:pt x="2406105" y="241829"/>
                </a:lnTo>
                <a:lnTo>
                  <a:pt x="2406105" y="237587"/>
                </a:lnTo>
                <a:lnTo>
                  <a:pt x="2410349" y="237587"/>
                </a:lnTo>
                <a:lnTo>
                  <a:pt x="2410349" y="241829"/>
                </a:lnTo>
                <a:lnTo>
                  <a:pt x="2410349" y="237587"/>
                </a:lnTo>
                <a:lnTo>
                  <a:pt x="2410349" y="241829"/>
                </a:lnTo>
                <a:lnTo>
                  <a:pt x="2410349" y="237587"/>
                </a:lnTo>
                <a:lnTo>
                  <a:pt x="2410349" y="241829"/>
                </a:lnTo>
                <a:lnTo>
                  <a:pt x="2410349" y="233344"/>
                </a:lnTo>
                <a:lnTo>
                  <a:pt x="2410349" y="237587"/>
                </a:lnTo>
                <a:lnTo>
                  <a:pt x="2410349" y="241829"/>
                </a:lnTo>
                <a:lnTo>
                  <a:pt x="2410349" y="237587"/>
                </a:lnTo>
                <a:lnTo>
                  <a:pt x="2410349" y="241829"/>
                </a:lnTo>
                <a:lnTo>
                  <a:pt x="2410349" y="246072"/>
                </a:lnTo>
                <a:lnTo>
                  <a:pt x="2410349" y="241829"/>
                </a:lnTo>
                <a:lnTo>
                  <a:pt x="2410349" y="237587"/>
                </a:lnTo>
                <a:lnTo>
                  <a:pt x="2414593" y="237587"/>
                </a:lnTo>
                <a:lnTo>
                  <a:pt x="2414593" y="233344"/>
                </a:lnTo>
                <a:lnTo>
                  <a:pt x="2414593" y="237587"/>
                </a:lnTo>
                <a:lnTo>
                  <a:pt x="2414593" y="233344"/>
                </a:lnTo>
                <a:lnTo>
                  <a:pt x="2414593" y="229102"/>
                </a:lnTo>
                <a:lnTo>
                  <a:pt x="2414593" y="224859"/>
                </a:lnTo>
                <a:lnTo>
                  <a:pt x="2414593" y="229102"/>
                </a:lnTo>
                <a:lnTo>
                  <a:pt x="2414593" y="224859"/>
                </a:lnTo>
                <a:lnTo>
                  <a:pt x="2418836" y="224859"/>
                </a:lnTo>
                <a:lnTo>
                  <a:pt x="2418836" y="229102"/>
                </a:lnTo>
                <a:lnTo>
                  <a:pt x="2418836" y="233344"/>
                </a:lnTo>
                <a:lnTo>
                  <a:pt x="2418836" y="229102"/>
                </a:lnTo>
                <a:lnTo>
                  <a:pt x="2418836" y="224859"/>
                </a:lnTo>
                <a:lnTo>
                  <a:pt x="2418836" y="229102"/>
                </a:lnTo>
                <a:lnTo>
                  <a:pt x="2418836" y="224859"/>
                </a:lnTo>
                <a:lnTo>
                  <a:pt x="2418836" y="220616"/>
                </a:lnTo>
                <a:lnTo>
                  <a:pt x="2423080" y="220616"/>
                </a:lnTo>
                <a:lnTo>
                  <a:pt x="2423080" y="224859"/>
                </a:lnTo>
                <a:lnTo>
                  <a:pt x="2423080" y="220616"/>
                </a:lnTo>
                <a:lnTo>
                  <a:pt x="2423080" y="224859"/>
                </a:lnTo>
                <a:lnTo>
                  <a:pt x="2423080" y="220616"/>
                </a:lnTo>
                <a:lnTo>
                  <a:pt x="2423080" y="224859"/>
                </a:lnTo>
                <a:lnTo>
                  <a:pt x="2423080" y="229102"/>
                </a:lnTo>
                <a:lnTo>
                  <a:pt x="2423080" y="224859"/>
                </a:lnTo>
                <a:lnTo>
                  <a:pt x="2423080" y="229102"/>
                </a:lnTo>
                <a:lnTo>
                  <a:pt x="2423080" y="224859"/>
                </a:lnTo>
                <a:lnTo>
                  <a:pt x="2423080" y="237587"/>
                </a:lnTo>
                <a:lnTo>
                  <a:pt x="2427323" y="233344"/>
                </a:lnTo>
                <a:lnTo>
                  <a:pt x="2427323" y="212131"/>
                </a:lnTo>
                <a:lnTo>
                  <a:pt x="2427323" y="216374"/>
                </a:lnTo>
                <a:lnTo>
                  <a:pt x="2427323" y="212131"/>
                </a:lnTo>
                <a:lnTo>
                  <a:pt x="2427323" y="216374"/>
                </a:lnTo>
                <a:lnTo>
                  <a:pt x="2431567" y="220616"/>
                </a:lnTo>
                <a:lnTo>
                  <a:pt x="2431567" y="224859"/>
                </a:lnTo>
                <a:lnTo>
                  <a:pt x="2431567" y="220616"/>
                </a:lnTo>
                <a:lnTo>
                  <a:pt x="2431567" y="212131"/>
                </a:lnTo>
                <a:lnTo>
                  <a:pt x="2431567" y="220616"/>
                </a:lnTo>
                <a:lnTo>
                  <a:pt x="2431567" y="216374"/>
                </a:lnTo>
                <a:lnTo>
                  <a:pt x="2431567" y="212131"/>
                </a:lnTo>
                <a:lnTo>
                  <a:pt x="2431567" y="216374"/>
                </a:lnTo>
                <a:lnTo>
                  <a:pt x="2431567" y="220616"/>
                </a:lnTo>
                <a:lnTo>
                  <a:pt x="2431567" y="216374"/>
                </a:lnTo>
                <a:lnTo>
                  <a:pt x="2431567" y="212131"/>
                </a:lnTo>
                <a:lnTo>
                  <a:pt x="2431567" y="216374"/>
                </a:lnTo>
                <a:lnTo>
                  <a:pt x="2431567" y="212131"/>
                </a:lnTo>
                <a:lnTo>
                  <a:pt x="2431567" y="216374"/>
                </a:lnTo>
                <a:lnTo>
                  <a:pt x="2431567" y="220616"/>
                </a:lnTo>
                <a:lnTo>
                  <a:pt x="2431567" y="216374"/>
                </a:lnTo>
                <a:lnTo>
                  <a:pt x="2435811" y="212131"/>
                </a:lnTo>
                <a:lnTo>
                  <a:pt x="2435811" y="216374"/>
                </a:lnTo>
                <a:lnTo>
                  <a:pt x="2435811" y="212131"/>
                </a:lnTo>
                <a:lnTo>
                  <a:pt x="2435811" y="207888"/>
                </a:lnTo>
                <a:lnTo>
                  <a:pt x="2435811" y="212131"/>
                </a:lnTo>
                <a:lnTo>
                  <a:pt x="2435811" y="216374"/>
                </a:lnTo>
                <a:lnTo>
                  <a:pt x="2435811" y="212131"/>
                </a:lnTo>
                <a:lnTo>
                  <a:pt x="2435811" y="216374"/>
                </a:lnTo>
                <a:lnTo>
                  <a:pt x="2435811" y="212131"/>
                </a:lnTo>
                <a:lnTo>
                  <a:pt x="2435811" y="207888"/>
                </a:lnTo>
                <a:lnTo>
                  <a:pt x="2435811" y="212131"/>
                </a:lnTo>
                <a:lnTo>
                  <a:pt x="2435811" y="207888"/>
                </a:lnTo>
                <a:lnTo>
                  <a:pt x="2435811" y="212131"/>
                </a:lnTo>
                <a:lnTo>
                  <a:pt x="2435811" y="216374"/>
                </a:lnTo>
                <a:lnTo>
                  <a:pt x="2435811" y="212131"/>
                </a:lnTo>
                <a:lnTo>
                  <a:pt x="2440054" y="212131"/>
                </a:lnTo>
                <a:lnTo>
                  <a:pt x="2440054" y="207888"/>
                </a:lnTo>
                <a:lnTo>
                  <a:pt x="2440054" y="212131"/>
                </a:lnTo>
                <a:lnTo>
                  <a:pt x="2440054" y="207888"/>
                </a:lnTo>
                <a:lnTo>
                  <a:pt x="2440054" y="212131"/>
                </a:lnTo>
                <a:lnTo>
                  <a:pt x="2440054" y="207888"/>
                </a:lnTo>
                <a:lnTo>
                  <a:pt x="2440054" y="212131"/>
                </a:lnTo>
                <a:lnTo>
                  <a:pt x="2440054" y="207888"/>
                </a:lnTo>
                <a:lnTo>
                  <a:pt x="2440054" y="203646"/>
                </a:lnTo>
                <a:lnTo>
                  <a:pt x="2440054" y="207888"/>
                </a:lnTo>
                <a:lnTo>
                  <a:pt x="2440054" y="203646"/>
                </a:lnTo>
                <a:lnTo>
                  <a:pt x="2440054" y="207888"/>
                </a:lnTo>
                <a:lnTo>
                  <a:pt x="2444298" y="207888"/>
                </a:lnTo>
                <a:lnTo>
                  <a:pt x="2444298" y="212131"/>
                </a:lnTo>
                <a:lnTo>
                  <a:pt x="2444298" y="207888"/>
                </a:lnTo>
                <a:lnTo>
                  <a:pt x="2444298" y="212131"/>
                </a:lnTo>
                <a:lnTo>
                  <a:pt x="2444298" y="207888"/>
                </a:lnTo>
                <a:lnTo>
                  <a:pt x="2444298" y="216374"/>
                </a:lnTo>
                <a:lnTo>
                  <a:pt x="2444298" y="212131"/>
                </a:lnTo>
                <a:lnTo>
                  <a:pt x="2444298" y="207888"/>
                </a:lnTo>
                <a:lnTo>
                  <a:pt x="2444298" y="203646"/>
                </a:lnTo>
                <a:lnTo>
                  <a:pt x="2444298" y="207888"/>
                </a:lnTo>
                <a:lnTo>
                  <a:pt x="2448541" y="207888"/>
                </a:lnTo>
                <a:lnTo>
                  <a:pt x="2448541" y="212131"/>
                </a:lnTo>
                <a:lnTo>
                  <a:pt x="2448541" y="207888"/>
                </a:lnTo>
                <a:lnTo>
                  <a:pt x="2448541" y="212131"/>
                </a:lnTo>
                <a:lnTo>
                  <a:pt x="2448541" y="207888"/>
                </a:lnTo>
                <a:lnTo>
                  <a:pt x="2448541" y="212131"/>
                </a:lnTo>
                <a:lnTo>
                  <a:pt x="2448541" y="207888"/>
                </a:lnTo>
                <a:lnTo>
                  <a:pt x="2448541" y="212131"/>
                </a:lnTo>
                <a:lnTo>
                  <a:pt x="2448541" y="216374"/>
                </a:lnTo>
                <a:lnTo>
                  <a:pt x="2448541" y="224859"/>
                </a:lnTo>
                <a:lnTo>
                  <a:pt x="2448541" y="233344"/>
                </a:lnTo>
                <a:lnTo>
                  <a:pt x="2448541" y="237587"/>
                </a:lnTo>
                <a:lnTo>
                  <a:pt x="2448541" y="229102"/>
                </a:lnTo>
                <a:lnTo>
                  <a:pt x="2448541" y="220616"/>
                </a:lnTo>
                <a:lnTo>
                  <a:pt x="2448541" y="233344"/>
                </a:lnTo>
                <a:lnTo>
                  <a:pt x="2448541" y="229102"/>
                </a:lnTo>
                <a:lnTo>
                  <a:pt x="2448541" y="233344"/>
                </a:lnTo>
                <a:lnTo>
                  <a:pt x="2448541" y="224859"/>
                </a:lnTo>
                <a:lnTo>
                  <a:pt x="2448541" y="229102"/>
                </a:lnTo>
                <a:lnTo>
                  <a:pt x="2448541" y="224859"/>
                </a:lnTo>
                <a:lnTo>
                  <a:pt x="2448541" y="229102"/>
                </a:lnTo>
                <a:lnTo>
                  <a:pt x="2452785" y="224859"/>
                </a:lnTo>
                <a:lnTo>
                  <a:pt x="2452785" y="220616"/>
                </a:lnTo>
                <a:lnTo>
                  <a:pt x="2452785" y="224859"/>
                </a:lnTo>
                <a:lnTo>
                  <a:pt x="2452785" y="229102"/>
                </a:lnTo>
                <a:lnTo>
                  <a:pt x="2452785" y="237587"/>
                </a:lnTo>
                <a:lnTo>
                  <a:pt x="2452785" y="233344"/>
                </a:lnTo>
                <a:lnTo>
                  <a:pt x="2452785" y="216374"/>
                </a:lnTo>
                <a:lnTo>
                  <a:pt x="2452785" y="220616"/>
                </a:lnTo>
                <a:lnTo>
                  <a:pt x="2452785" y="207888"/>
                </a:lnTo>
                <a:lnTo>
                  <a:pt x="2452785" y="212131"/>
                </a:lnTo>
                <a:lnTo>
                  <a:pt x="2457028" y="212131"/>
                </a:lnTo>
                <a:lnTo>
                  <a:pt x="2457028" y="216374"/>
                </a:lnTo>
                <a:lnTo>
                  <a:pt x="2457028" y="212131"/>
                </a:lnTo>
                <a:lnTo>
                  <a:pt x="2457028" y="207888"/>
                </a:lnTo>
                <a:lnTo>
                  <a:pt x="2457028" y="212131"/>
                </a:lnTo>
                <a:lnTo>
                  <a:pt x="2457028" y="216374"/>
                </a:lnTo>
                <a:lnTo>
                  <a:pt x="2457028" y="207888"/>
                </a:lnTo>
                <a:lnTo>
                  <a:pt x="2457028" y="212131"/>
                </a:lnTo>
                <a:lnTo>
                  <a:pt x="2457028" y="216374"/>
                </a:lnTo>
                <a:lnTo>
                  <a:pt x="2457028" y="220616"/>
                </a:lnTo>
                <a:lnTo>
                  <a:pt x="2457028" y="216374"/>
                </a:lnTo>
                <a:lnTo>
                  <a:pt x="2457028" y="212131"/>
                </a:lnTo>
                <a:lnTo>
                  <a:pt x="2457028" y="216374"/>
                </a:lnTo>
                <a:lnTo>
                  <a:pt x="2457028" y="220616"/>
                </a:lnTo>
                <a:lnTo>
                  <a:pt x="2457028" y="216374"/>
                </a:lnTo>
                <a:lnTo>
                  <a:pt x="2457028" y="212131"/>
                </a:lnTo>
                <a:lnTo>
                  <a:pt x="2457028" y="216374"/>
                </a:lnTo>
                <a:lnTo>
                  <a:pt x="2461272" y="220616"/>
                </a:lnTo>
                <a:lnTo>
                  <a:pt x="2461272" y="233344"/>
                </a:lnTo>
                <a:lnTo>
                  <a:pt x="2461272" y="229102"/>
                </a:lnTo>
                <a:lnTo>
                  <a:pt x="2461272" y="237587"/>
                </a:lnTo>
                <a:lnTo>
                  <a:pt x="2461272" y="233344"/>
                </a:lnTo>
                <a:lnTo>
                  <a:pt x="2461272" y="237587"/>
                </a:lnTo>
                <a:lnTo>
                  <a:pt x="2461272" y="233344"/>
                </a:lnTo>
                <a:lnTo>
                  <a:pt x="2461272" y="237587"/>
                </a:lnTo>
                <a:lnTo>
                  <a:pt x="2461272" y="233344"/>
                </a:lnTo>
                <a:lnTo>
                  <a:pt x="2461272" y="237587"/>
                </a:lnTo>
                <a:lnTo>
                  <a:pt x="2461272" y="229102"/>
                </a:lnTo>
                <a:lnTo>
                  <a:pt x="2461272" y="241829"/>
                </a:lnTo>
                <a:lnTo>
                  <a:pt x="2461272" y="237587"/>
                </a:lnTo>
                <a:lnTo>
                  <a:pt x="2461272" y="229102"/>
                </a:lnTo>
                <a:lnTo>
                  <a:pt x="2461272" y="233344"/>
                </a:lnTo>
                <a:lnTo>
                  <a:pt x="2461272" y="229102"/>
                </a:lnTo>
                <a:lnTo>
                  <a:pt x="2461272" y="233344"/>
                </a:lnTo>
                <a:lnTo>
                  <a:pt x="2461272" y="229102"/>
                </a:lnTo>
                <a:lnTo>
                  <a:pt x="2465516" y="229102"/>
                </a:lnTo>
                <a:lnTo>
                  <a:pt x="2465516" y="220616"/>
                </a:lnTo>
                <a:lnTo>
                  <a:pt x="2465516" y="224859"/>
                </a:lnTo>
                <a:lnTo>
                  <a:pt x="2465516" y="216374"/>
                </a:lnTo>
                <a:lnTo>
                  <a:pt x="2465516" y="220616"/>
                </a:lnTo>
                <a:lnTo>
                  <a:pt x="2465516" y="212131"/>
                </a:lnTo>
                <a:lnTo>
                  <a:pt x="2465516" y="216374"/>
                </a:lnTo>
                <a:lnTo>
                  <a:pt x="2465516" y="212131"/>
                </a:lnTo>
                <a:lnTo>
                  <a:pt x="2465516" y="216374"/>
                </a:lnTo>
                <a:lnTo>
                  <a:pt x="2465516" y="207888"/>
                </a:lnTo>
                <a:lnTo>
                  <a:pt x="2469759" y="212131"/>
                </a:lnTo>
                <a:lnTo>
                  <a:pt x="2469759" y="207888"/>
                </a:lnTo>
                <a:lnTo>
                  <a:pt x="2469759" y="212131"/>
                </a:lnTo>
                <a:lnTo>
                  <a:pt x="2469759" y="216374"/>
                </a:lnTo>
                <a:lnTo>
                  <a:pt x="2469759" y="212131"/>
                </a:lnTo>
                <a:lnTo>
                  <a:pt x="2469759" y="216374"/>
                </a:lnTo>
                <a:lnTo>
                  <a:pt x="2469759" y="212131"/>
                </a:lnTo>
                <a:lnTo>
                  <a:pt x="2469759" y="216374"/>
                </a:lnTo>
                <a:lnTo>
                  <a:pt x="2469759" y="212131"/>
                </a:lnTo>
                <a:lnTo>
                  <a:pt x="2469759" y="207888"/>
                </a:lnTo>
                <a:lnTo>
                  <a:pt x="2469759" y="212131"/>
                </a:lnTo>
                <a:lnTo>
                  <a:pt x="2474003" y="212131"/>
                </a:lnTo>
                <a:lnTo>
                  <a:pt x="2474003" y="207888"/>
                </a:lnTo>
                <a:lnTo>
                  <a:pt x="2474003" y="216374"/>
                </a:lnTo>
                <a:lnTo>
                  <a:pt x="2474003" y="220616"/>
                </a:lnTo>
                <a:lnTo>
                  <a:pt x="2474003" y="216374"/>
                </a:lnTo>
                <a:lnTo>
                  <a:pt x="2474003" y="207888"/>
                </a:lnTo>
                <a:lnTo>
                  <a:pt x="2474003" y="212131"/>
                </a:lnTo>
                <a:lnTo>
                  <a:pt x="2474003" y="199403"/>
                </a:lnTo>
                <a:lnTo>
                  <a:pt x="2474003" y="203646"/>
                </a:lnTo>
                <a:lnTo>
                  <a:pt x="2474003" y="199403"/>
                </a:lnTo>
                <a:lnTo>
                  <a:pt x="2474003" y="203646"/>
                </a:lnTo>
                <a:lnTo>
                  <a:pt x="2474003" y="199403"/>
                </a:lnTo>
                <a:lnTo>
                  <a:pt x="2478246" y="199403"/>
                </a:lnTo>
                <a:lnTo>
                  <a:pt x="2478246" y="203646"/>
                </a:lnTo>
                <a:lnTo>
                  <a:pt x="2478246" y="207888"/>
                </a:lnTo>
                <a:lnTo>
                  <a:pt x="2478246" y="203646"/>
                </a:lnTo>
                <a:lnTo>
                  <a:pt x="2478246" y="199403"/>
                </a:lnTo>
                <a:lnTo>
                  <a:pt x="2478246" y="203646"/>
                </a:lnTo>
                <a:lnTo>
                  <a:pt x="2478246" y="199403"/>
                </a:lnTo>
                <a:lnTo>
                  <a:pt x="2478246" y="203646"/>
                </a:lnTo>
                <a:lnTo>
                  <a:pt x="2478246" y="199403"/>
                </a:lnTo>
                <a:lnTo>
                  <a:pt x="2478246" y="203646"/>
                </a:lnTo>
                <a:lnTo>
                  <a:pt x="2482490" y="199403"/>
                </a:lnTo>
                <a:lnTo>
                  <a:pt x="2482490" y="207888"/>
                </a:lnTo>
                <a:lnTo>
                  <a:pt x="2482490" y="203646"/>
                </a:lnTo>
                <a:lnTo>
                  <a:pt x="2482490" y="212131"/>
                </a:lnTo>
                <a:lnTo>
                  <a:pt x="2482490" y="203646"/>
                </a:lnTo>
                <a:lnTo>
                  <a:pt x="2482490" y="199403"/>
                </a:lnTo>
                <a:lnTo>
                  <a:pt x="2482490" y="195161"/>
                </a:lnTo>
                <a:lnTo>
                  <a:pt x="2482490" y="199403"/>
                </a:lnTo>
                <a:lnTo>
                  <a:pt x="2486733" y="199403"/>
                </a:lnTo>
                <a:lnTo>
                  <a:pt x="2486733" y="195161"/>
                </a:lnTo>
                <a:lnTo>
                  <a:pt x="2486733" y="190918"/>
                </a:lnTo>
                <a:lnTo>
                  <a:pt x="2486733" y="186675"/>
                </a:lnTo>
                <a:lnTo>
                  <a:pt x="2486733" y="190918"/>
                </a:lnTo>
                <a:lnTo>
                  <a:pt x="2486733" y="186675"/>
                </a:lnTo>
                <a:lnTo>
                  <a:pt x="2486733" y="190918"/>
                </a:lnTo>
                <a:lnTo>
                  <a:pt x="2486733" y="186675"/>
                </a:lnTo>
                <a:lnTo>
                  <a:pt x="2486733" y="190918"/>
                </a:lnTo>
                <a:lnTo>
                  <a:pt x="2486733" y="186675"/>
                </a:lnTo>
                <a:lnTo>
                  <a:pt x="2490977" y="186675"/>
                </a:lnTo>
                <a:lnTo>
                  <a:pt x="2490977" y="182433"/>
                </a:lnTo>
                <a:lnTo>
                  <a:pt x="2490977" y="178190"/>
                </a:lnTo>
                <a:lnTo>
                  <a:pt x="2490977" y="173947"/>
                </a:lnTo>
                <a:lnTo>
                  <a:pt x="2490977" y="178190"/>
                </a:lnTo>
                <a:lnTo>
                  <a:pt x="2490977" y="182433"/>
                </a:lnTo>
                <a:lnTo>
                  <a:pt x="2495221" y="182433"/>
                </a:lnTo>
                <a:lnTo>
                  <a:pt x="2495221" y="178190"/>
                </a:lnTo>
                <a:lnTo>
                  <a:pt x="2495221" y="182433"/>
                </a:lnTo>
                <a:lnTo>
                  <a:pt x="2495221" y="178190"/>
                </a:lnTo>
                <a:lnTo>
                  <a:pt x="2495221" y="182433"/>
                </a:lnTo>
                <a:lnTo>
                  <a:pt x="2495221" y="178190"/>
                </a:lnTo>
                <a:lnTo>
                  <a:pt x="2495221" y="173947"/>
                </a:lnTo>
                <a:lnTo>
                  <a:pt x="2495221" y="178190"/>
                </a:lnTo>
                <a:lnTo>
                  <a:pt x="2495221" y="173947"/>
                </a:lnTo>
                <a:lnTo>
                  <a:pt x="2499464" y="178190"/>
                </a:lnTo>
                <a:lnTo>
                  <a:pt x="2499464" y="173947"/>
                </a:lnTo>
                <a:lnTo>
                  <a:pt x="2499464" y="169705"/>
                </a:lnTo>
                <a:lnTo>
                  <a:pt x="2499464" y="173947"/>
                </a:lnTo>
                <a:lnTo>
                  <a:pt x="2499464" y="169705"/>
                </a:lnTo>
                <a:lnTo>
                  <a:pt x="2499464" y="173947"/>
                </a:lnTo>
                <a:lnTo>
                  <a:pt x="2499464" y="169705"/>
                </a:lnTo>
                <a:lnTo>
                  <a:pt x="2499464" y="173947"/>
                </a:lnTo>
                <a:lnTo>
                  <a:pt x="2499464" y="169705"/>
                </a:lnTo>
                <a:lnTo>
                  <a:pt x="2499464" y="173947"/>
                </a:lnTo>
                <a:lnTo>
                  <a:pt x="2499464" y="169705"/>
                </a:lnTo>
                <a:lnTo>
                  <a:pt x="2499464" y="173947"/>
                </a:lnTo>
                <a:lnTo>
                  <a:pt x="2503708" y="169705"/>
                </a:lnTo>
                <a:lnTo>
                  <a:pt x="2503708" y="165462"/>
                </a:lnTo>
                <a:lnTo>
                  <a:pt x="2503708" y="169705"/>
                </a:lnTo>
                <a:lnTo>
                  <a:pt x="2503708" y="165462"/>
                </a:lnTo>
                <a:lnTo>
                  <a:pt x="2503708" y="169705"/>
                </a:lnTo>
                <a:lnTo>
                  <a:pt x="2503708" y="165462"/>
                </a:lnTo>
                <a:lnTo>
                  <a:pt x="2503708" y="169705"/>
                </a:lnTo>
                <a:lnTo>
                  <a:pt x="2503708" y="165462"/>
                </a:lnTo>
                <a:lnTo>
                  <a:pt x="2503708" y="169705"/>
                </a:lnTo>
                <a:lnTo>
                  <a:pt x="2503708" y="173947"/>
                </a:lnTo>
                <a:lnTo>
                  <a:pt x="2503708" y="169705"/>
                </a:lnTo>
                <a:lnTo>
                  <a:pt x="2503708" y="165462"/>
                </a:lnTo>
                <a:lnTo>
                  <a:pt x="2507951" y="169705"/>
                </a:lnTo>
                <a:lnTo>
                  <a:pt x="2507951" y="165462"/>
                </a:lnTo>
                <a:lnTo>
                  <a:pt x="2507951" y="161220"/>
                </a:lnTo>
                <a:lnTo>
                  <a:pt x="2507951" y="156977"/>
                </a:lnTo>
                <a:lnTo>
                  <a:pt x="2507951" y="161220"/>
                </a:lnTo>
                <a:lnTo>
                  <a:pt x="2507951" y="156977"/>
                </a:lnTo>
                <a:lnTo>
                  <a:pt x="2512195" y="156977"/>
                </a:lnTo>
                <a:lnTo>
                  <a:pt x="2512195" y="152734"/>
                </a:lnTo>
                <a:lnTo>
                  <a:pt x="2512195" y="156977"/>
                </a:lnTo>
                <a:lnTo>
                  <a:pt x="2512195" y="152734"/>
                </a:lnTo>
                <a:lnTo>
                  <a:pt x="2512195" y="148492"/>
                </a:lnTo>
                <a:lnTo>
                  <a:pt x="2512195" y="152734"/>
                </a:lnTo>
                <a:lnTo>
                  <a:pt x="2512195" y="148492"/>
                </a:lnTo>
                <a:lnTo>
                  <a:pt x="2516438" y="148492"/>
                </a:lnTo>
                <a:lnTo>
                  <a:pt x="2516438" y="135764"/>
                </a:lnTo>
                <a:lnTo>
                  <a:pt x="2516438" y="140006"/>
                </a:lnTo>
                <a:lnTo>
                  <a:pt x="2516438" y="131521"/>
                </a:lnTo>
                <a:lnTo>
                  <a:pt x="2516438" y="135764"/>
                </a:lnTo>
                <a:lnTo>
                  <a:pt x="2516438" y="148492"/>
                </a:lnTo>
                <a:lnTo>
                  <a:pt x="2516438" y="144249"/>
                </a:lnTo>
                <a:lnTo>
                  <a:pt x="2516438" y="156977"/>
                </a:lnTo>
                <a:lnTo>
                  <a:pt x="2516438" y="152734"/>
                </a:lnTo>
                <a:lnTo>
                  <a:pt x="2516438" y="148492"/>
                </a:lnTo>
                <a:lnTo>
                  <a:pt x="2516438" y="144249"/>
                </a:lnTo>
                <a:lnTo>
                  <a:pt x="2520682" y="144249"/>
                </a:lnTo>
                <a:lnTo>
                  <a:pt x="2520682" y="140006"/>
                </a:lnTo>
                <a:lnTo>
                  <a:pt x="2520682" y="148492"/>
                </a:lnTo>
                <a:lnTo>
                  <a:pt x="2520682" y="135764"/>
                </a:lnTo>
                <a:lnTo>
                  <a:pt x="2520682" y="140006"/>
                </a:lnTo>
                <a:lnTo>
                  <a:pt x="2520682" y="144249"/>
                </a:lnTo>
                <a:lnTo>
                  <a:pt x="2520682" y="152734"/>
                </a:lnTo>
                <a:lnTo>
                  <a:pt x="2520682" y="156977"/>
                </a:lnTo>
                <a:lnTo>
                  <a:pt x="2520682" y="148492"/>
                </a:lnTo>
                <a:lnTo>
                  <a:pt x="2520682" y="152734"/>
                </a:lnTo>
                <a:lnTo>
                  <a:pt x="2520682" y="156977"/>
                </a:lnTo>
                <a:lnTo>
                  <a:pt x="2520682" y="152734"/>
                </a:lnTo>
                <a:lnTo>
                  <a:pt x="2520682" y="148492"/>
                </a:lnTo>
                <a:lnTo>
                  <a:pt x="2520682" y="152734"/>
                </a:lnTo>
                <a:lnTo>
                  <a:pt x="2520682" y="148492"/>
                </a:lnTo>
                <a:lnTo>
                  <a:pt x="2520682" y="152734"/>
                </a:lnTo>
                <a:lnTo>
                  <a:pt x="2520682" y="148492"/>
                </a:lnTo>
                <a:lnTo>
                  <a:pt x="2524926" y="148492"/>
                </a:lnTo>
                <a:lnTo>
                  <a:pt x="2524926" y="144249"/>
                </a:lnTo>
                <a:lnTo>
                  <a:pt x="2524926" y="148492"/>
                </a:lnTo>
                <a:lnTo>
                  <a:pt x="2524926" y="152734"/>
                </a:lnTo>
                <a:lnTo>
                  <a:pt x="2524926" y="148492"/>
                </a:lnTo>
                <a:lnTo>
                  <a:pt x="2524926" y="152734"/>
                </a:lnTo>
                <a:lnTo>
                  <a:pt x="2524926" y="148492"/>
                </a:lnTo>
                <a:lnTo>
                  <a:pt x="2524926" y="144249"/>
                </a:lnTo>
                <a:lnTo>
                  <a:pt x="2524926" y="148492"/>
                </a:lnTo>
                <a:lnTo>
                  <a:pt x="2524926" y="144249"/>
                </a:lnTo>
                <a:lnTo>
                  <a:pt x="2524926" y="140006"/>
                </a:lnTo>
                <a:lnTo>
                  <a:pt x="2529169" y="140006"/>
                </a:lnTo>
                <a:lnTo>
                  <a:pt x="2529169" y="135764"/>
                </a:lnTo>
                <a:lnTo>
                  <a:pt x="2529169" y="140006"/>
                </a:lnTo>
                <a:lnTo>
                  <a:pt x="2529169" y="144249"/>
                </a:lnTo>
                <a:lnTo>
                  <a:pt x="2529169" y="140006"/>
                </a:lnTo>
                <a:lnTo>
                  <a:pt x="2529169" y="135764"/>
                </a:lnTo>
                <a:lnTo>
                  <a:pt x="2529169" y="140006"/>
                </a:lnTo>
                <a:lnTo>
                  <a:pt x="2529169" y="135764"/>
                </a:lnTo>
                <a:lnTo>
                  <a:pt x="2529169" y="131521"/>
                </a:lnTo>
                <a:lnTo>
                  <a:pt x="2529169" y="135764"/>
                </a:lnTo>
                <a:lnTo>
                  <a:pt x="2529169" y="131521"/>
                </a:lnTo>
                <a:lnTo>
                  <a:pt x="2533413" y="131521"/>
                </a:lnTo>
                <a:lnTo>
                  <a:pt x="2533413" y="135764"/>
                </a:lnTo>
                <a:lnTo>
                  <a:pt x="2533413" y="131521"/>
                </a:lnTo>
                <a:lnTo>
                  <a:pt x="2533413" y="135764"/>
                </a:lnTo>
                <a:lnTo>
                  <a:pt x="2533413" y="131521"/>
                </a:lnTo>
                <a:lnTo>
                  <a:pt x="2533413" y="127278"/>
                </a:lnTo>
                <a:lnTo>
                  <a:pt x="2533413" y="131521"/>
                </a:lnTo>
                <a:lnTo>
                  <a:pt x="2533413" y="127278"/>
                </a:lnTo>
                <a:lnTo>
                  <a:pt x="2533413" y="123036"/>
                </a:lnTo>
                <a:lnTo>
                  <a:pt x="2533413" y="127278"/>
                </a:lnTo>
                <a:lnTo>
                  <a:pt x="2537656" y="127278"/>
                </a:lnTo>
                <a:lnTo>
                  <a:pt x="2537656" y="144249"/>
                </a:lnTo>
                <a:lnTo>
                  <a:pt x="2537656" y="135764"/>
                </a:lnTo>
                <a:lnTo>
                  <a:pt x="2537656" y="148492"/>
                </a:lnTo>
                <a:lnTo>
                  <a:pt x="2537656" y="144249"/>
                </a:lnTo>
                <a:lnTo>
                  <a:pt x="2537656" y="152734"/>
                </a:lnTo>
                <a:lnTo>
                  <a:pt x="2537656" y="148492"/>
                </a:lnTo>
                <a:lnTo>
                  <a:pt x="2537656" y="140006"/>
                </a:lnTo>
                <a:lnTo>
                  <a:pt x="2537656" y="144249"/>
                </a:lnTo>
                <a:lnTo>
                  <a:pt x="2537656" y="135764"/>
                </a:lnTo>
                <a:lnTo>
                  <a:pt x="2537656" y="144249"/>
                </a:lnTo>
                <a:lnTo>
                  <a:pt x="2537656" y="140006"/>
                </a:lnTo>
                <a:lnTo>
                  <a:pt x="2537656" y="152734"/>
                </a:lnTo>
                <a:lnTo>
                  <a:pt x="2537656" y="148492"/>
                </a:lnTo>
                <a:lnTo>
                  <a:pt x="2541900" y="152734"/>
                </a:lnTo>
                <a:lnTo>
                  <a:pt x="2541900" y="148492"/>
                </a:lnTo>
                <a:lnTo>
                  <a:pt x="2541900" y="140006"/>
                </a:lnTo>
                <a:lnTo>
                  <a:pt x="2541900" y="135764"/>
                </a:lnTo>
                <a:lnTo>
                  <a:pt x="2541900" y="144249"/>
                </a:lnTo>
                <a:lnTo>
                  <a:pt x="2541900" y="152734"/>
                </a:lnTo>
                <a:lnTo>
                  <a:pt x="2541900" y="148492"/>
                </a:lnTo>
                <a:lnTo>
                  <a:pt x="2541900" y="182433"/>
                </a:lnTo>
                <a:lnTo>
                  <a:pt x="2541900" y="169705"/>
                </a:lnTo>
                <a:lnTo>
                  <a:pt x="2541900" y="165462"/>
                </a:lnTo>
                <a:lnTo>
                  <a:pt x="2541900" y="169705"/>
                </a:lnTo>
                <a:lnTo>
                  <a:pt x="2541900" y="152734"/>
                </a:lnTo>
                <a:lnTo>
                  <a:pt x="2546144" y="152734"/>
                </a:lnTo>
                <a:lnTo>
                  <a:pt x="2546144" y="148492"/>
                </a:lnTo>
                <a:lnTo>
                  <a:pt x="2546144" y="152734"/>
                </a:lnTo>
                <a:lnTo>
                  <a:pt x="2546144" y="148492"/>
                </a:lnTo>
                <a:lnTo>
                  <a:pt x="2546144" y="152734"/>
                </a:lnTo>
                <a:lnTo>
                  <a:pt x="2546144" y="148492"/>
                </a:lnTo>
                <a:lnTo>
                  <a:pt x="2546144" y="140006"/>
                </a:lnTo>
                <a:lnTo>
                  <a:pt x="2546144" y="144249"/>
                </a:lnTo>
                <a:lnTo>
                  <a:pt x="2546144" y="135764"/>
                </a:lnTo>
                <a:lnTo>
                  <a:pt x="2546144" y="140006"/>
                </a:lnTo>
                <a:lnTo>
                  <a:pt x="2546144" y="135764"/>
                </a:lnTo>
                <a:lnTo>
                  <a:pt x="2546144" y="140006"/>
                </a:lnTo>
                <a:lnTo>
                  <a:pt x="2546144" y="135764"/>
                </a:lnTo>
                <a:lnTo>
                  <a:pt x="2550387" y="135764"/>
                </a:lnTo>
                <a:lnTo>
                  <a:pt x="2550387" y="131521"/>
                </a:lnTo>
                <a:lnTo>
                  <a:pt x="2550387" y="135764"/>
                </a:lnTo>
                <a:lnTo>
                  <a:pt x="2550387" y="131521"/>
                </a:lnTo>
                <a:lnTo>
                  <a:pt x="2550387" y="135764"/>
                </a:lnTo>
                <a:lnTo>
                  <a:pt x="2550387" y="131521"/>
                </a:lnTo>
                <a:lnTo>
                  <a:pt x="2550387" y="127278"/>
                </a:lnTo>
                <a:lnTo>
                  <a:pt x="2550387" y="123036"/>
                </a:lnTo>
                <a:lnTo>
                  <a:pt x="2550387" y="127278"/>
                </a:lnTo>
                <a:lnTo>
                  <a:pt x="2550387" y="123036"/>
                </a:lnTo>
                <a:lnTo>
                  <a:pt x="2550387" y="127278"/>
                </a:lnTo>
                <a:lnTo>
                  <a:pt x="2550387" y="123036"/>
                </a:lnTo>
                <a:lnTo>
                  <a:pt x="2550387" y="127278"/>
                </a:lnTo>
                <a:lnTo>
                  <a:pt x="2554631" y="127278"/>
                </a:lnTo>
                <a:lnTo>
                  <a:pt x="2554631" y="131521"/>
                </a:lnTo>
                <a:lnTo>
                  <a:pt x="2554631" y="127278"/>
                </a:lnTo>
                <a:lnTo>
                  <a:pt x="2554631" y="135764"/>
                </a:lnTo>
                <a:lnTo>
                  <a:pt x="2554631" y="131521"/>
                </a:lnTo>
                <a:lnTo>
                  <a:pt x="2554631" y="140006"/>
                </a:lnTo>
                <a:lnTo>
                  <a:pt x="2554631" y="135764"/>
                </a:lnTo>
                <a:lnTo>
                  <a:pt x="2554631" y="131521"/>
                </a:lnTo>
                <a:lnTo>
                  <a:pt x="2554631" y="127278"/>
                </a:lnTo>
                <a:lnTo>
                  <a:pt x="2554631" y="123036"/>
                </a:lnTo>
                <a:lnTo>
                  <a:pt x="2554631" y="127278"/>
                </a:lnTo>
                <a:lnTo>
                  <a:pt x="2554631" y="123036"/>
                </a:lnTo>
                <a:lnTo>
                  <a:pt x="2558874" y="118793"/>
                </a:lnTo>
                <a:lnTo>
                  <a:pt x="2558874" y="123036"/>
                </a:lnTo>
                <a:lnTo>
                  <a:pt x="2558874" y="118793"/>
                </a:lnTo>
                <a:lnTo>
                  <a:pt x="2558874" y="123036"/>
                </a:lnTo>
                <a:lnTo>
                  <a:pt x="2558874" y="131521"/>
                </a:lnTo>
                <a:lnTo>
                  <a:pt x="2558874" y="127278"/>
                </a:lnTo>
                <a:lnTo>
                  <a:pt x="2558874" y="123036"/>
                </a:lnTo>
                <a:lnTo>
                  <a:pt x="2558874" y="127278"/>
                </a:lnTo>
                <a:lnTo>
                  <a:pt x="2558874" y="131521"/>
                </a:lnTo>
                <a:lnTo>
                  <a:pt x="2558874" y="127278"/>
                </a:lnTo>
                <a:lnTo>
                  <a:pt x="2558874" y="131521"/>
                </a:lnTo>
                <a:lnTo>
                  <a:pt x="2558874" y="127278"/>
                </a:lnTo>
                <a:lnTo>
                  <a:pt x="2563118" y="131521"/>
                </a:lnTo>
                <a:lnTo>
                  <a:pt x="2563118" y="127278"/>
                </a:lnTo>
                <a:lnTo>
                  <a:pt x="2563118" y="123036"/>
                </a:lnTo>
                <a:lnTo>
                  <a:pt x="2563118" y="118793"/>
                </a:lnTo>
                <a:lnTo>
                  <a:pt x="2563118" y="123036"/>
                </a:lnTo>
                <a:lnTo>
                  <a:pt x="2563118" y="118793"/>
                </a:lnTo>
                <a:lnTo>
                  <a:pt x="2563118" y="123036"/>
                </a:lnTo>
                <a:lnTo>
                  <a:pt x="2563118" y="118793"/>
                </a:lnTo>
                <a:lnTo>
                  <a:pt x="2563118" y="123036"/>
                </a:lnTo>
                <a:lnTo>
                  <a:pt x="2563118" y="127278"/>
                </a:lnTo>
                <a:lnTo>
                  <a:pt x="2563118" y="123036"/>
                </a:lnTo>
                <a:lnTo>
                  <a:pt x="2563118" y="127278"/>
                </a:lnTo>
                <a:lnTo>
                  <a:pt x="2563118" y="118793"/>
                </a:lnTo>
                <a:lnTo>
                  <a:pt x="2567361" y="118793"/>
                </a:lnTo>
                <a:lnTo>
                  <a:pt x="2567361" y="110308"/>
                </a:lnTo>
                <a:lnTo>
                  <a:pt x="2567361" y="114551"/>
                </a:lnTo>
                <a:lnTo>
                  <a:pt x="2567361" y="106065"/>
                </a:lnTo>
                <a:lnTo>
                  <a:pt x="2567361" y="110308"/>
                </a:lnTo>
                <a:lnTo>
                  <a:pt x="2567361" y="106065"/>
                </a:lnTo>
                <a:lnTo>
                  <a:pt x="2571605" y="101823"/>
                </a:lnTo>
                <a:lnTo>
                  <a:pt x="2571605" y="97580"/>
                </a:lnTo>
                <a:lnTo>
                  <a:pt x="2571605" y="101823"/>
                </a:lnTo>
                <a:lnTo>
                  <a:pt x="2571605" y="97580"/>
                </a:lnTo>
                <a:lnTo>
                  <a:pt x="2571605" y="101823"/>
                </a:lnTo>
                <a:lnTo>
                  <a:pt x="2571605" y="97580"/>
                </a:lnTo>
                <a:lnTo>
                  <a:pt x="2571605" y="93337"/>
                </a:lnTo>
                <a:lnTo>
                  <a:pt x="2571605" y="97580"/>
                </a:lnTo>
                <a:lnTo>
                  <a:pt x="2571605" y="101823"/>
                </a:lnTo>
                <a:lnTo>
                  <a:pt x="2571605" y="97580"/>
                </a:lnTo>
                <a:lnTo>
                  <a:pt x="2571605" y="93337"/>
                </a:lnTo>
                <a:lnTo>
                  <a:pt x="2575848" y="89095"/>
                </a:lnTo>
                <a:lnTo>
                  <a:pt x="2575848" y="123036"/>
                </a:lnTo>
                <a:lnTo>
                  <a:pt x="2575848" y="110308"/>
                </a:lnTo>
                <a:lnTo>
                  <a:pt x="2575848" y="118793"/>
                </a:lnTo>
                <a:lnTo>
                  <a:pt x="2575848" y="106065"/>
                </a:lnTo>
                <a:lnTo>
                  <a:pt x="2575848" y="140006"/>
                </a:lnTo>
                <a:lnTo>
                  <a:pt x="2575848" y="127278"/>
                </a:lnTo>
                <a:lnTo>
                  <a:pt x="2575848" y="165462"/>
                </a:lnTo>
                <a:lnTo>
                  <a:pt x="2575848" y="144249"/>
                </a:lnTo>
                <a:lnTo>
                  <a:pt x="2575848" y="178190"/>
                </a:lnTo>
                <a:lnTo>
                  <a:pt x="2575848" y="161220"/>
                </a:lnTo>
                <a:lnTo>
                  <a:pt x="2575848" y="190918"/>
                </a:lnTo>
                <a:lnTo>
                  <a:pt x="2575848" y="169705"/>
                </a:lnTo>
                <a:lnTo>
                  <a:pt x="2575848" y="152734"/>
                </a:lnTo>
                <a:lnTo>
                  <a:pt x="2575848" y="161220"/>
                </a:lnTo>
                <a:lnTo>
                  <a:pt x="2575848" y="152734"/>
                </a:lnTo>
                <a:lnTo>
                  <a:pt x="2575848" y="169705"/>
                </a:lnTo>
                <a:lnTo>
                  <a:pt x="2575848" y="161220"/>
                </a:lnTo>
                <a:lnTo>
                  <a:pt x="2575848" y="165462"/>
                </a:lnTo>
                <a:lnTo>
                  <a:pt x="2580092" y="148492"/>
                </a:lnTo>
                <a:lnTo>
                  <a:pt x="2580092" y="135764"/>
                </a:lnTo>
                <a:lnTo>
                  <a:pt x="2580092" y="140006"/>
                </a:lnTo>
                <a:lnTo>
                  <a:pt x="2580092" y="131521"/>
                </a:lnTo>
                <a:lnTo>
                  <a:pt x="2580092" y="135764"/>
                </a:lnTo>
                <a:lnTo>
                  <a:pt x="2580092" y="131521"/>
                </a:lnTo>
                <a:lnTo>
                  <a:pt x="2580092" y="140006"/>
                </a:lnTo>
                <a:lnTo>
                  <a:pt x="2580092" y="127278"/>
                </a:lnTo>
                <a:lnTo>
                  <a:pt x="2580092" y="131521"/>
                </a:lnTo>
                <a:lnTo>
                  <a:pt x="2580092" y="123036"/>
                </a:lnTo>
                <a:lnTo>
                  <a:pt x="2580092" y="131521"/>
                </a:lnTo>
                <a:lnTo>
                  <a:pt x="2580092" y="123036"/>
                </a:lnTo>
                <a:lnTo>
                  <a:pt x="2580092" y="135764"/>
                </a:lnTo>
                <a:lnTo>
                  <a:pt x="2580092" y="123036"/>
                </a:lnTo>
                <a:lnTo>
                  <a:pt x="2580092" y="127278"/>
                </a:lnTo>
                <a:lnTo>
                  <a:pt x="2580092" y="114551"/>
                </a:lnTo>
                <a:lnTo>
                  <a:pt x="2584336" y="114551"/>
                </a:lnTo>
                <a:lnTo>
                  <a:pt x="2584336" y="110308"/>
                </a:lnTo>
                <a:lnTo>
                  <a:pt x="2584336" y="101823"/>
                </a:lnTo>
                <a:lnTo>
                  <a:pt x="2584336" y="118793"/>
                </a:lnTo>
                <a:lnTo>
                  <a:pt x="2584336" y="114551"/>
                </a:lnTo>
                <a:lnTo>
                  <a:pt x="2584336" y="106065"/>
                </a:lnTo>
                <a:lnTo>
                  <a:pt x="2584336" y="114551"/>
                </a:lnTo>
                <a:lnTo>
                  <a:pt x="2584336" y="110308"/>
                </a:lnTo>
                <a:lnTo>
                  <a:pt x="2584336" y="118793"/>
                </a:lnTo>
                <a:lnTo>
                  <a:pt x="2584336" y="114551"/>
                </a:lnTo>
                <a:lnTo>
                  <a:pt x="2584336" y="101823"/>
                </a:lnTo>
                <a:lnTo>
                  <a:pt x="2584336" y="106065"/>
                </a:lnTo>
                <a:lnTo>
                  <a:pt x="2584336" y="97580"/>
                </a:lnTo>
                <a:lnTo>
                  <a:pt x="2584336" y="101823"/>
                </a:lnTo>
                <a:lnTo>
                  <a:pt x="2588579" y="97580"/>
                </a:lnTo>
                <a:lnTo>
                  <a:pt x="2588579" y="101823"/>
                </a:lnTo>
                <a:lnTo>
                  <a:pt x="2588579" y="97580"/>
                </a:lnTo>
                <a:lnTo>
                  <a:pt x="2588579" y="93337"/>
                </a:lnTo>
                <a:lnTo>
                  <a:pt x="2588579" y="89095"/>
                </a:lnTo>
                <a:lnTo>
                  <a:pt x="2588579" y="93337"/>
                </a:lnTo>
                <a:lnTo>
                  <a:pt x="2588579" y="72124"/>
                </a:lnTo>
                <a:lnTo>
                  <a:pt x="2588579" y="84852"/>
                </a:lnTo>
                <a:lnTo>
                  <a:pt x="2588579" y="93337"/>
                </a:lnTo>
                <a:lnTo>
                  <a:pt x="2588579" y="89095"/>
                </a:lnTo>
                <a:lnTo>
                  <a:pt x="2588579" y="93337"/>
                </a:lnTo>
                <a:lnTo>
                  <a:pt x="2588579" y="89095"/>
                </a:lnTo>
                <a:lnTo>
                  <a:pt x="2592823" y="93337"/>
                </a:lnTo>
                <a:lnTo>
                  <a:pt x="2592823" y="97580"/>
                </a:lnTo>
                <a:lnTo>
                  <a:pt x="2592823" y="93337"/>
                </a:lnTo>
                <a:lnTo>
                  <a:pt x="2592823" y="101823"/>
                </a:lnTo>
                <a:lnTo>
                  <a:pt x="2592823" y="97580"/>
                </a:lnTo>
                <a:lnTo>
                  <a:pt x="2592823" y="89095"/>
                </a:lnTo>
                <a:lnTo>
                  <a:pt x="2592823" y="93337"/>
                </a:lnTo>
                <a:lnTo>
                  <a:pt x="2592823" y="84852"/>
                </a:lnTo>
                <a:lnTo>
                  <a:pt x="2592823" y="89095"/>
                </a:lnTo>
                <a:lnTo>
                  <a:pt x="2592823" y="76367"/>
                </a:lnTo>
                <a:lnTo>
                  <a:pt x="2592823" y="80610"/>
                </a:lnTo>
                <a:lnTo>
                  <a:pt x="2592823" y="84852"/>
                </a:lnTo>
                <a:lnTo>
                  <a:pt x="2592823" y="80610"/>
                </a:lnTo>
                <a:lnTo>
                  <a:pt x="2592823" y="97580"/>
                </a:lnTo>
                <a:lnTo>
                  <a:pt x="2592823" y="93337"/>
                </a:lnTo>
                <a:lnTo>
                  <a:pt x="2592823" y="97580"/>
                </a:lnTo>
                <a:lnTo>
                  <a:pt x="2592823" y="76367"/>
                </a:lnTo>
                <a:lnTo>
                  <a:pt x="2597066" y="72124"/>
                </a:lnTo>
                <a:lnTo>
                  <a:pt x="2597066" y="76367"/>
                </a:lnTo>
                <a:lnTo>
                  <a:pt x="2597066" y="72124"/>
                </a:lnTo>
                <a:lnTo>
                  <a:pt x="2597066" y="76367"/>
                </a:lnTo>
                <a:lnTo>
                  <a:pt x="2597066" y="72124"/>
                </a:lnTo>
                <a:lnTo>
                  <a:pt x="2597066" y="67882"/>
                </a:lnTo>
                <a:lnTo>
                  <a:pt x="2597066" y="63639"/>
                </a:lnTo>
                <a:lnTo>
                  <a:pt x="2597066" y="67882"/>
                </a:lnTo>
                <a:lnTo>
                  <a:pt x="2597066" y="63639"/>
                </a:lnTo>
                <a:lnTo>
                  <a:pt x="2597066" y="67882"/>
                </a:lnTo>
                <a:lnTo>
                  <a:pt x="2597066" y="63639"/>
                </a:lnTo>
                <a:lnTo>
                  <a:pt x="2601310" y="59396"/>
                </a:lnTo>
                <a:lnTo>
                  <a:pt x="2601310" y="55154"/>
                </a:lnTo>
                <a:lnTo>
                  <a:pt x="2601310" y="63639"/>
                </a:lnTo>
                <a:lnTo>
                  <a:pt x="2601310" y="59396"/>
                </a:lnTo>
                <a:lnTo>
                  <a:pt x="2601310" y="63639"/>
                </a:lnTo>
                <a:lnTo>
                  <a:pt x="2601310" y="59396"/>
                </a:lnTo>
                <a:lnTo>
                  <a:pt x="2601310" y="55154"/>
                </a:lnTo>
                <a:lnTo>
                  <a:pt x="2601310" y="50911"/>
                </a:lnTo>
                <a:lnTo>
                  <a:pt x="2601310" y="55154"/>
                </a:lnTo>
                <a:lnTo>
                  <a:pt x="2601310" y="50911"/>
                </a:lnTo>
                <a:lnTo>
                  <a:pt x="2601310" y="59396"/>
                </a:lnTo>
                <a:lnTo>
                  <a:pt x="2601310" y="50911"/>
                </a:lnTo>
                <a:lnTo>
                  <a:pt x="2601310" y="55154"/>
                </a:lnTo>
                <a:lnTo>
                  <a:pt x="2601310" y="59396"/>
                </a:lnTo>
                <a:lnTo>
                  <a:pt x="2605554" y="59396"/>
                </a:lnTo>
                <a:lnTo>
                  <a:pt x="2605554" y="55154"/>
                </a:lnTo>
                <a:lnTo>
                  <a:pt x="2605554" y="59396"/>
                </a:lnTo>
                <a:lnTo>
                  <a:pt x="2605554" y="55154"/>
                </a:lnTo>
                <a:lnTo>
                  <a:pt x="2605554" y="46668"/>
                </a:lnTo>
                <a:lnTo>
                  <a:pt x="2605554" y="55154"/>
                </a:lnTo>
                <a:lnTo>
                  <a:pt x="2605554" y="46668"/>
                </a:lnTo>
                <a:lnTo>
                  <a:pt x="2605554" y="50911"/>
                </a:lnTo>
                <a:lnTo>
                  <a:pt x="2605554" y="33941"/>
                </a:lnTo>
                <a:lnTo>
                  <a:pt x="2605554" y="38183"/>
                </a:lnTo>
                <a:lnTo>
                  <a:pt x="2605554" y="33941"/>
                </a:lnTo>
                <a:lnTo>
                  <a:pt x="2605554" y="38183"/>
                </a:lnTo>
                <a:lnTo>
                  <a:pt x="2605554" y="33941"/>
                </a:lnTo>
                <a:lnTo>
                  <a:pt x="2609797" y="33941"/>
                </a:lnTo>
                <a:lnTo>
                  <a:pt x="2609797" y="38183"/>
                </a:lnTo>
                <a:lnTo>
                  <a:pt x="2609797" y="33941"/>
                </a:lnTo>
                <a:lnTo>
                  <a:pt x="2609797" y="38183"/>
                </a:lnTo>
                <a:lnTo>
                  <a:pt x="2609797" y="42426"/>
                </a:lnTo>
                <a:lnTo>
                  <a:pt x="2609797" y="38183"/>
                </a:lnTo>
                <a:lnTo>
                  <a:pt x="2609797" y="33941"/>
                </a:lnTo>
                <a:lnTo>
                  <a:pt x="2609797" y="38183"/>
                </a:lnTo>
                <a:lnTo>
                  <a:pt x="2609797" y="33941"/>
                </a:lnTo>
                <a:lnTo>
                  <a:pt x="2609797" y="29698"/>
                </a:lnTo>
                <a:lnTo>
                  <a:pt x="2609797" y="33941"/>
                </a:lnTo>
                <a:lnTo>
                  <a:pt x="2609797" y="29698"/>
                </a:lnTo>
                <a:lnTo>
                  <a:pt x="2614041" y="29698"/>
                </a:lnTo>
                <a:lnTo>
                  <a:pt x="2614041" y="25455"/>
                </a:lnTo>
                <a:lnTo>
                  <a:pt x="2614041" y="21213"/>
                </a:lnTo>
                <a:lnTo>
                  <a:pt x="2614041" y="25455"/>
                </a:lnTo>
                <a:lnTo>
                  <a:pt x="2614041" y="29698"/>
                </a:lnTo>
                <a:lnTo>
                  <a:pt x="2614041" y="25455"/>
                </a:lnTo>
                <a:lnTo>
                  <a:pt x="2614041" y="21213"/>
                </a:lnTo>
                <a:lnTo>
                  <a:pt x="2614041" y="16970"/>
                </a:lnTo>
                <a:lnTo>
                  <a:pt x="2618284" y="21213"/>
                </a:lnTo>
                <a:lnTo>
                  <a:pt x="2618284" y="16970"/>
                </a:lnTo>
                <a:lnTo>
                  <a:pt x="2618284" y="12727"/>
                </a:lnTo>
                <a:lnTo>
                  <a:pt x="2618284" y="16970"/>
                </a:lnTo>
                <a:lnTo>
                  <a:pt x="2618284" y="21213"/>
                </a:lnTo>
                <a:lnTo>
                  <a:pt x="2618284" y="16970"/>
                </a:lnTo>
                <a:lnTo>
                  <a:pt x="2618284" y="25455"/>
                </a:lnTo>
                <a:lnTo>
                  <a:pt x="2618284" y="16970"/>
                </a:lnTo>
                <a:lnTo>
                  <a:pt x="2618284" y="29698"/>
                </a:lnTo>
                <a:lnTo>
                  <a:pt x="2618284" y="25455"/>
                </a:lnTo>
                <a:lnTo>
                  <a:pt x="2618284" y="29698"/>
                </a:lnTo>
                <a:lnTo>
                  <a:pt x="2618284" y="25455"/>
                </a:lnTo>
                <a:lnTo>
                  <a:pt x="2618284" y="21213"/>
                </a:lnTo>
                <a:lnTo>
                  <a:pt x="2618284" y="25455"/>
                </a:lnTo>
                <a:lnTo>
                  <a:pt x="2622528" y="25455"/>
                </a:lnTo>
                <a:lnTo>
                  <a:pt x="2622528" y="4242"/>
                </a:lnTo>
                <a:lnTo>
                  <a:pt x="2622528" y="8485"/>
                </a:lnTo>
                <a:lnTo>
                  <a:pt x="2622528" y="4242"/>
                </a:lnTo>
                <a:lnTo>
                  <a:pt x="2622528" y="8485"/>
                </a:lnTo>
                <a:lnTo>
                  <a:pt x="2622528" y="4242"/>
                </a:lnTo>
                <a:lnTo>
                  <a:pt x="2622528" y="12727"/>
                </a:lnTo>
                <a:lnTo>
                  <a:pt x="2622528" y="8485"/>
                </a:lnTo>
                <a:lnTo>
                  <a:pt x="2622528" y="12727"/>
                </a:lnTo>
                <a:lnTo>
                  <a:pt x="2622528" y="16970"/>
                </a:lnTo>
                <a:lnTo>
                  <a:pt x="2622528" y="12727"/>
                </a:lnTo>
                <a:lnTo>
                  <a:pt x="2626771" y="12727"/>
                </a:lnTo>
                <a:lnTo>
                  <a:pt x="2626771" y="4242"/>
                </a:lnTo>
                <a:lnTo>
                  <a:pt x="2626771" y="8485"/>
                </a:lnTo>
                <a:lnTo>
                  <a:pt x="2626771" y="4242"/>
                </a:lnTo>
                <a:lnTo>
                  <a:pt x="2626771" y="8485"/>
                </a:lnTo>
                <a:lnTo>
                  <a:pt x="2626771" y="4242"/>
                </a:lnTo>
                <a:lnTo>
                  <a:pt x="2626771" y="12727"/>
                </a:lnTo>
                <a:lnTo>
                  <a:pt x="2626771" y="0"/>
                </a:lnTo>
                <a:lnTo>
                  <a:pt x="2626771" y="4242"/>
                </a:lnTo>
                <a:lnTo>
                  <a:pt x="2626771" y="8485"/>
                </a:lnTo>
                <a:lnTo>
                  <a:pt x="2626771" y="4242"/>
                </a:lnTo>
                <a:lnTo>
                  <a:pt x="2626771" y="25455"/>
                </a:lnTo>
                <a:lnTo>
                  <a:pt x="2626771" y="21213"/>
                </a:lnTo>
                <a:lnTo>
                  <a:pt x="2631015" y="16970"/>
                </a:lnTo>
                <a:lnTo>
                  <a:pt x="2631015" y="12727"/>
                </a:lnTo>
                <a:lnTo>
                  <a:pt x="2631015" y="16970"/>
                </a:lnTo>
                <a:lnTo>
                  <a:pt x="2631015" y="12727"/>
                </a:lnTo>
                <a:lnTo>
                  <a:pt x="2631015" y="16970"/>
                </a:lnTo>
                <a:lnTo>
                  <a:pt x="2631015" y="21213"/>
                </a:lnTo>
                <a:lnTo>
                  <a:pt x="2631015" y="16970"/>
                </a:lnTo>
                <a:lnTo>
                  <a:pt x="2631015" y="33941"/>
                </a:lnTo>
                <a:lnTo>
                  <a:pt x="2631015" y="29698"/>
                </a:lnTo>
                <a:lnTo>
                  <a:pt x="2631015" y="21213"/>
                </a:lnTo>
                <a:lnTo>
                  <a:pt x="2631015" y="29698"/>
                </a:lnTo>
                <a:lnTo>
                  <a:pt x="2631015" y="21213"/>
                </a:lnTo>
                <a:lnTo>
                  <a:pt x="2631015" y="33941"/>
                </a:lnTo>
                <a:lnTo>
                  <a:pt x="2631015" y="29698"/>
                </a:lnTo>
                <a:lnTo>
                  <a:pt x="2631015" y="33941"/>
                </a:lnTo>
                <a:lnTo>
                  <a:pt x="2631015" y="29698"/>
                </a:lnTo>
                <a:lnTo>
                  <a:pt x="2631015" y="25455"/>
                </a:lnTo>
                <a:lnTo>
                  <a:pt x="2631015" y="21213"/>
                </a:lnTo>
                <a:lnTo>
                  <a:pt x="2631015" y="16970"/>
                </a:lnTo>
                <a:lnTo>
                  <a:pt x="2631015" y="12727"/>
                </a:lnTo>
                <a:lnTo>
                  <a:pt x="2635258" y="12727"/>
                </a:lnTo>
                <a:lnTo>
                  <a:pt x="2635258" y="8485"/>
                </a:lnTo>
                <a:lnTo>
                  <a:pt x="2635258" y="12727"/>
                </a:lnTo>
                <a:lnTo>
                  <a:pt x="2635258" y="16970"/>
                </a:lnTo>
                <a:lnTo>
                  <a:pt x="2635258" y="21213"/>
                </a:lnTo>
                <a:lnTo>
                  <a:pt x="2635258" y="16970"/>
                </a:lnTo>
                <a:lnTo>
                  <a:pt x="2635258" y="33941"/>
                </a:lnTo>
                <a:lnTo>
                  <a:pt x="2635258" y="29698"/>
                </a:lnTo>
                <a:lnTo>
                  <a:pt x="2635258" y="38183"/>
                </a:lnTo>
                <a:lnTo>
                  <a:pt x="2635258" y="29698"/>
                </a:lnTo>
                <a:lnTo>
                  <a:pt x="2635258" y="50911"/>
                </a:lnTo>
                <a:lnTo>
                  <a:pt x="2635258" y="46668"/>
                </a:lnTo>
                <a:lnTo>
                  <a:pt x="2635258" y="42426"/>
                </a:lnTo>
              </a:path>
            </a:pathLst>
          </a:custGeom>
          <a:ln w="12728">
            <a:solidFill>
              <a:srgbClr val="000000"/>
            </a:solidFill>
          </a:ln>
        </p:spPr>
        <p:txBody>
          <a:bodyPr wrap="square" lIns="0" tIns="0" rIns="0" bIns="0" rtlCol="0"/>
          <a:lstStyle/>
          <a:p>
            <a:endParaRPr/>
          </a:p>
        </p:txBody>
      </p:sp>
      <p:sp>
        <p:nvSpPr>
          <p:cNvPr id="13" name="object 13"/>
          <p:cNvSpPr txBox="1"/>
          <p:nvPr/>
        </p:nvSpPr>
        <p:spPr>
          <a:xfrm>
            <a:off x="3488278" y="2443454"/>
            <a:ext cx="259079" cy="132715"/>
          </a:xfrm>
          <a:prstGeom prst="rect">
            <a:avLst/>
          </a:prstGeom>
        </p:spPr>
        <p:txBody>
          <a:bodyPr vert="horz" wrap="square" lIns="0" tIns="12700" rIns="0" bIns="0" rtlCol="0">
            <a:spAutoFit/>
          </a:bodyPr>
          <a:lstStyle/>
          <a:p>
            <a:pPr marL="12700">
              <a:lnSpc>
                <a:spcPct val="100000"/>
              </a:lnSpc>
              <a:spcBef>
                <a:spcPts val="100"/>
              </a:spcBef>
            </a:pPr>
            <a:r>
              <a:rPr sz="700" b="1" spc="5" dirty="0">
                <a:solidFill>
                  <a:srgbClr val="A6A6A6"/>
                </a:solidFill>
                <a:latin typeface="Arial Narrow"/>
                <a:cs typeface="Arial Narrow"/>
              </a:rPr>
              <a:t>$7,597</a:t>
            </a:r>
            <a:endParaRPr sz="700">
              <a:latin typeface="Arial Narrow"/>
              <a:cs typeface="Arial Narrow"/>
            </a:endParaRPr>
          </a:p>
        </p:txBody>
      </p:sp>
      <p:sp>
        <p:nvSpPr>
          <p:cNvPr id="14" name="object 14"/>
          <p:cNvSpPr txBox="1"/>
          <p:nvPr/>
        </p:nvSpPr>
        <p:spPr>
          <a:xfrm>
            <a:off x="3487224" y="1872494"/>
            <a:ext cx="301625" cy="132715"/>
          </a:xfrm>
          <a:prstGeom prst="rect">
            <a:avLst/>
          </a:prstGeom>
        </p:spPr>
        <p:txBody>
          <a:bodyPr vert="horz" wrap="square" lIns="0" tIns="12700" rIns="0" bIns="0" rtlCol="0">
            <a:spAutoFit/>
          </a:bodyPr>
          <a:lstStyle/>
          <a:p>
            <a:pPr marL="12700">
              <a:lnSpc>
                <a:spcPct val="100000"/>
              </a:lnSpc>
              <a:spcBef>
                <a:spcPts val="100"/>
              </a:spcBef>
            </a:pPr>
            <a:r>
              <a:rPr sz="700" b="1" spc="10" dirty="0">
                <a:solidFill>
                  <a:srgbClr val="00AFEF"/>
                </a:solidFill>
                <a:latin typeface="Arial Narrow"/>
                <a:cs typeface="Arial Narrow"/>
              </a:rPr>
              <a:t>$75</a:t>
            </a:r>
            <a:r>
              <a:rPr sz="700" b="1" spc="5" dirty="0">
                <a:solidFill>
                  <a:srgbClr val="00AFEF"/>
                </a:solidFill>
                <a:latin typeface="Arial Narrow"/>
                <a:cs typeface="Arial Narrow"/>
              </a:rPr>
              <a:t>,</a:t>
            </a:r>
            <a:r>
              <a:rPr sz="700" b="1" spc="10" dirty="0">
                <a:solidFill>
                  <a:srgbClr val="00AFEF"/>
                </a:solidFill>
                <a:latin typeface="Arial Narrow"/>
                <a:cs typeface="Arial Narrow"/>
              </a:rPr>
              <a:t>046</a:t>
            </a:r>
            <a:endParaRPr sz="700">
              <a:latin typeface="Arial Narrow"/>
              <a:cs typeface="Arial Narrow"/>
            </a:endParaRPr>
          </a:p>
        </p:txBody>
      </p:sp>
      <p:sp>
        <p:nvSpPr>
          <p:cNvPr id="15" name="object 15"/>
          <p:cNvSpPr txBox="1"/>
          <p:nvPr/>
        </p:nvSpPr>
        <p:spPr>
          <a:xfrm>
            <a:off x="3487224" y="2171816"/>
            <a:ext cx="301625" cy="132715"/>
          </a:xfrm>
          <a:prstGeom prst="rect">
            <a:avLst/>
          </a:prstGeom>
        </p:spPr>
        <p:txBody>
          <a:bodyPr vert="horz" wrap="square" lIns="0" tIns="12700" rIns="0" bIns="0" rtlCol="0">
            <a:spAutoFit/>
          </a:bodyPr>
          <a:lstStyle/>
          <a:p>
            <a:pPr marL="12700">
              <a:lnSpc>
                <a:spcPct val="100000"/>
              </a:lnSpc>
              <a:spcBef>
                <a:spcPts val="100"/>
              </a:spcBef>
            </a:pPr>
            <a:r>
              <a:rPr sz="700" b="1" spc="10" dirty="0">
                <a:latin typeface="Arial Narrow"/>
                <a:cs typeface="Arial Narrow"/>
              </a:rPr>
              <a:t>$22</a:t>
            </a:r>
            <a:r>
              <a:rPr sz="700" b="1" spc="5" dirty="0">
                <a:latin typeface="Arial Narrow"/>
                <a:cs typeface="Arial Narrow"/>
              </a:rPr>
              <a:t>,</a:t>
            </a:r>
            <a:r>
              <a:rPr sz="700" b="1" spc="10" dirty="0">
                <a:latin typeface="Arial Narrow"/>
                <a:cs typeface="Arial Narrow"/>
              </a:rPr>
              <a:t>927</a:t>
            </a:r>
            <a:endParaRPr sz="700">
              <a:latin typeface="Arial Narrow"/>
              <a:cs typeface="Arial Narrow"/>
            </a:endParaRPr>
          </a:p>
        </p:txBody>
      </p:sp>
      <p:sp>
        <p:nvSpPr>
          <p:cNvPr id="16" name="object 16"/>
          <p:cNvSpPr txBox="1"/>
          <p:nvPr/>
        </p:nvSpPr>
        <p:spPr>
          <a:xfrm>
            <a:off x="437097" y="1722217"/>
            <a:ext cx="297180" cy="2581910"/>
          </a:xfrm>
          <a:prstGeom prst="rect">
            <a:avLst/>
          </a:prstGeom>
        </p:spPr>
        <p:txBody>
          <a:bodyPr vert="horz" wrap="square" lIns="0" tIns="12700" rIns="0" bIns="0" rtlCol="0">
            <a:spAutoFit/>
          </a:bodyPr>
          <a:lstStyle/>
          <a:p>
            <a:pPr marR="5080" algn="r">
              <a:lnSpc>
                <a:spcPct val="100000"/>
              </a:lnSpc>
              <a:spcBef>
                <a:spcPts val="100"/>
              </a:spcBef>
            </a:pPr>
            <a:r>
              <a:rPr sz="700" spc="10" dirty="0">
                <a:latin typeface="Arial Narrow"/>
                <a:cs typeface="Arial Narrow"/>
              </a:rPr>
              <a:t>1</a:t>
            </a:r>
            <a:r>
              <a:rPr sz="700" spc="-20" dirty="0">
                <a:latin typeface="Arial Narrow"/>
                <a:cs typeface="Arial Narrow"/>
              </a:rPr>
              <a:t>3</a:t>
            </a:r>
            <a:r>
              <a:rPr sz="700" spc="10" dirty="0">
                <a:latin typeface="Arial Narrow"/>
                <a:cs typeface="Arial Narrow"/>
              </a:rPr>
              <a:t>1</a:t>
            </a:r>
            <a:r>
              <a:rPr sz="700" spc="5" dirty="0">
                <a:latin typeface="Arial Narrow"/>
                <a:cs typeface="Arial Narrow"/>
              </a:rPr>
              <a:t>,</a:t>
            </a:r>
            <a:r>
              <a:rPr sz="700" spc="10" dirty="0">
                <a:latin typeface="Arial Narrow"/>
                <a:cs typeface="Arial Narrow"/>
              </a:rPr>
              <a:t>072</a:t>
            </a:r>
            <a:endParaRPr sz="700">
              <a:latin typeface="Arial Narrow"/>
              <a:cs typeface="Arial Narrow"/>
            </a:endParaRPr>
          </a:p>
          <a:p>
            <a:pPr marR="5715" algn="r">
              <a:lnSpc>
                <a:spcPct val="100000"/>
              </a:lnSpc>
              <a:spcBef>
                <a:spcPts val="540"/>
              </a:spcBef>
            </a:pPr>
            <a:r>
              <a:rPr sz="700" spc="10" dirty="0">
                <a:latin typeface="Arial Narrow"/>
                <a:cs typeface="Arial Narrow"/>
              </a:rPr>
              <a:t>6</a:t>
            </a:r>
            <a:r>
              <a:rPr sz="700" spc="-20" dirty="0">
                <a:latin typeface="Arial Narrow"/>
                <a:cs typeface="Arial Narrow"/>
              </a:rPr>
              <a:t>5</a:t>
            </a:r>
            <a:r>
              <a:rPr sz="700" spc="5" dirty="0">
                <a:latin typeface="Arial Narrow"/>
                <a:cs typeface="Arial Narrow"/>
              </a:rPr>
              <a:t>,</a:t>
            </a:r>
            <a:r>
              <a:rPr sz="700" spc="10" dirty="0">
                <a:latin typeface="Arial Narrow"/>
                <a:cs typeface="Arial Narrow"/>
              </a:rPr>
              <a:t>536</a:t>
            </a:r>
            <a:endParaRPr sz="700">
              <a:latin typeface="Arial Narrow"/>
              <a:cs typeface="Arial Narrow"/>
            </a:endParaRPr>
          </a:p>
          <a:p>
            <a:pPr marR="5715" algn="r">
              <a:lnSpc>
                <a:spcPct val="100000"/>
              </a:lnSpc>
              <a:spcBef>
                <a:spcPts val="535"/>
              </a:spcBef>
            </a:pPr>
            <a:r>
              <a:rPr sz="700" spc="10" dirty="0">
                <a:latin typeface="Arial Narrow"/>
                <a:cs typeface="Arial Narrow"/>
              </a:rPr>
              <a:t>3</a:t>
            </a:r>
            <a:r>
              <a:rPr sz="700" spc="-20" dirty="0">
                <a:latin typeface="Arial Narrow"/>
                <a:cs typeface="Arial Narrow"/>
              </a:rPr>
              <a:t>2</a:t>
            </a:r>
            <a:r>
              <a:rPr sz="700" spc="5" dirty="0">
                <a:latin typeface="Arial Narrow"/>
                <a:cs typeface="Arial Narrow"/>
              </a:rPr>
              <a:t>,</a:t>
            </a:r>
            <a:r>
              <a:rPr sz="700" spc="10" dirty="0">
                <a:latin typeface="Arial Narrow"/>
                <a:cs typeface="Arial Narrow"/>
              </a:rPr>
              <a:t>768</a:t>
            </a:r>
            <a:endParaRPr sz="700">
              <a:latin typeface="Arial Narrow"/>
              <a:cs typeface="Arial Narrow"/>
            </a:endParaRPr>
          </a:p>
          <a:p>
            <a:pPr marR="5715" algn="r">
              <a:lnSpc>
                <a:spcPct val="100000"/>
              </a:lnSpc>
              <a:spcBef>
                <a:spcPts val="540"/>
              </a:spcBef>
            </a:pPr>
            <a:r>
              <a:rPr sz="700" spc="10" dirty="0">
                <a:latin typeface="Arial Narrow"/>
                <a:cs typeface="Arial Narrow"/>
              </a:rPr>
              <a:t>1</a:t>
            </a:r>
            <a:r>
              <a:rPr sz="700" spc="-20" dirty="0">
                <a:latin typeface="Arial Narrow"/>
                <a:cs typeface="Arial Narrow"/>
              </a:rPr>
              <a:t>6</a:t>
            </a:r>
            <a:r>
              <a:rPr sz="700" spc="5" dirty="0">
                <a:latin typeface="Arial Narrow"/>
                <a:cs typeface="Arial Narrow"/>
              </a:rPr>
              <a:t>,</a:t>
            </a:r>
            <a:r>
              <a:rPr sz="700" spc="10" dirty="0">
                <a:latin typeface="Arial Narrow"/>
                <a:cs typeface="Arial Narrow"/>
              </a:rPr>
              <a:t>384</a:t>
            </a:r>
            <a:endParaRPr sz="700">
              <a:latin typeface="Arial Narrow"/>
              <a:cs typeface="Arial Narrow"/>
            </a:endParaRPr>
          </a:p>
          <a:p>
            <a:pPr marR="6985" algn="r">
              <a:lnSpc>
                <a:spcPct val="100000"/>
              </a:lnSpc>
              <a:spcBef>
                <a:spcPts val="535"/>
              </a:spcBef>
            </a:pPr>
            <a:r>
              <a:rPr sz="700" spc="10" dirty="0">
                <a:latin typeface="Arial Narrow"/>
                <a:cs typeface="Arial Narrow"/>
              </a:rPr>
              <a:t>8</a:t>
            </a:r>
            <a:r>
              <a:rPr sz="700" spc="5" dirty="0">
                <a:latin typeface="Arial Narrow"/>
                <a:cs typeface="Arial Narrow"/>
              </a:rPr>
              <a:t>,</a:t>
            </a:r>
            <a:r>
              <a:rPr sz="700" spc="-20" dirty="0">
                <a:latin typeface="Arial Narrow"/>
                <a:cs typeface="Arial Narrow"/>
              </a:rPr>
              <a:t>1</a:t>
            </a:r>
            <a:r>
              <a:rPr sz="700" spc="10" dirty="0">
                <a:latin typeface="Arial Narrow"/>
                <a:cs typeface="Arial Narrow"/>
              </a:rPr>
              <a:t>92</a:t>
            </a:r>
            <a:endParaRPr sz="700">
              <a:latin typeface="Arial Narrow"/>
              <a:cs typeface="Arial Narrow"/>
            </a:endParaRPr>
          </a:p>
          <a:p>
            <a:pPr marR="6985" algn="r">
              <a:lnSpc>
                <a:spcPct val="100000"/>
              </a:lnSpc>
              <a:spcBef>
                <a:spcPts val="540"/>
              </a:spcBef>
            </a:pPr>
            <a:r>
              <a:rPr sz="700" spc="10" dirty="0">
                <a:latin typeface="Arial Narrow"/>
                <a:cs typeface="Arial Narrow"/>
              </a:rPr>
              <a:t>4</a:t>
            </a:r>
            <a:r>
              <a:rPr sz="700" spc="5" dirty="0">
                <a:latin typeface="Arial Narrow"/>
                <a:cs typeface="Arial Narrow"/>
              </a:rPr>
              <a:t>,</a:t>
            </a:r>
            <a:r>
              <a:rPr sz="700" spc="-20" dirty="0">
                <a:latin typeface="Arial Narrow"/>
                <a:cs typeface="Arial Narrow"/>
              </a:rPr>
              <a:t>0</a:t>
            </a:r>
            <a:r>
              <a:rPr sz="700" spc="10" dirty="0">
                <a:latin typeface="Arial Narrow"/>
                <a:cs typeface="Arial Narrow"/>
              </a:rPr>
              <a:t>96</a:t>
            </a:r>
            <a:endParaRPr sz="700">
              <a:latin typeface="Arial Narrow"/>
              <a:cs typeface="Arial Narrow"/>
            </a:endParaRPr>
          </a:p>
          <a:p>
            <a:pPr marR="6985" algn="r">
              <a:lnSpc>
                <a:spcPct val="100000"/>
              </a:lnSpc>
              <a:spcBef>
                <a:spcPts val="535"/>
              </a:spcBef>
            </a:pPr>
            <a:r>
              <a:rPr sz="700" spc="10" dirty="0">
                <a:latin typeface="Arial Narrow"/>
                <a:cs typeface="Arial Narrow"/>
              </a:rPr>
              <a:t>2</a:t>
            </a:r>
            <a:r>
              <a:rPr sz="700" spc="5" dirty="0">
                <a:latin typeface="Arial Narrow"/>
                <a:cs typeface="Arial Narrow"/>
              </a:rPr>
              <a:t>,</a:t>
            </a:r>
            <a:r>
              <a:rPr sz="700" spc="-20" dirty="0">
                <a:latin typeface="Arial Narrow"/>
                <a:cs typeface="Arial Narrow"/>
              </a:rPr>
              <a:t>0</a:t>
            </a:r>
            <a:r>
              <a:rPr sz="700" spc="10" dirty="0">
                <a:latin typeface="Arial Narrow"/>
                <a:cs typeface="Arial Narrow"/>
              </a:rPr>
              <a:t>48</a:t>
            </a:r>
            <a:endParaRPr sz="700">
              <a:latin typeface="Arial Narrow"/>
              <a:cs typeface="Arial Narrow"/>
            </a:endParaRPr>
          </a:p>
          <a:p>
            <a:pPr marR="6985" algn="r">
              <a:lnSpc>
                <a:spcPct val="100000"/>
              </a:lnSpc>
              <a:spcBef>
                <a:spcPts val="540"/>
              </a:spcBef>
            </a:pPr>
            <a:r>
              <a:rPr sz="700" spc="10" dirty="0">
                <a:latin typeface="Arial Narrow"/>
                <a:cs typeface="Arial Narrow"/>
              </a:rPr>
              <a:t>1</a:t>
            </a:r>
            <a:r>
              <a:rPr sz="700" spc="5" dirty="0">
                <a:latin typeface="Arial Narrow"/>
                <a:cs typeface="Arial Narrow"/>
              </a:rPr>
              <a:t>,</a:t>
            </a:r>
            <a:r>
              <a:rPr sz="700" spc="-20" dirty="0">
                <a:latin typeface="Arial Narrow"/>
                <a:cs typeface="Arial Narrow"/>
              </a:rPr>
              <a:t>0</a:t>
            </a:r>
            <a:r>
              <a:rPr sz="700" spc="10" dirty="0">
                <a:latin typeface="Arial Narrow"/>
                <a:cs typeface="Arial Narrow"/>
              </a:rPr>
              <a:t>24</a:t>
            </a:r>
            <a:endParaRPr sz="700">
              <a:latin typeface="Arial Narrow"/>
              <a:cs typeface="Arial Narrow"/>
            </a:endParaRPr>
          </a:p>
          <a:p>
            <a:pPr marR="12700" algn="r">
              <a:lnSpc>
                <a:spcPct val="100000"/>
              </a:lnSpc>
              <a:spcBef>
                <a:spcPts val="535"/>
              </a:spcBef>
            </a:pPr>
            <a:r>
              <a:rPr sz="700" spc="10" dirty="0">
                <a:latin typeface="Arial Narrow"/>
                <a:cs typeface="Arial Narrow"/>
              </a:rPr>
              <a:t>5</a:t>
            </a:r>
            <a:r>
              <a:rPr sz="700" spc="-20" dirty="0">
                <a:latin typeface="Arial Narrow"/>
                <a:cs typeface="Arial Narrow"/>
              </a:rPr>
              <a:t>12</a:t>
            </a:r>
            <a:endParaRPr sz="700">
              <a:latin typeface="Arial Narrow"/>
              <a:cs typeface="Arial Narrow"/>
            </a:endParaRPr>
          </a:p>
          <a:p>
            <a:pPr marR="12700" algn="r">
              <a:lnSpc>
                <a:spcPct val="100000"/>
              </a:lnSpc>
              <a:spcBef>
                <a:spcPts val="540"/>
              </a:spcBef>
            </a:pPr>
            <a:r>
              <a:rPr sz="700" spc="10" dirty="0">
                <a:latin typeface="Arial Narrow"/>
                <a:cs typeface="Arial Narrow"/>
              </a:rPr>
              <a:t>2</a:t>
            </a:r>
            <a:r>
              <a:rPr sz="700" spc="-20" dirty="0">
                <a:latin typeface="Arial Narrow"/>
                <a:cs typeface="Arial Narrow"/>
              </a:rPr>
              <a:t>56</a:t>
            </a:r>
            <a:endParaRPr sz="700">
              <a:latin typeface="Arial Narrow"/>
              <a:cs typeface="Arial Narrow"/>
            </a:endParaRPr>
          </a:p>
          <a:p>
            <a:pPr marR="12700" algn="r">
              <a:lnSpc>
                <a:spcPct val="100000"/>
              </a:lnSpc>
              <a:spcBef>
                <a:spcPts val="535"/>
              </a:spcBef>
            </a:pPr>
            <a:r>
              <a:rPr sz="700" spc="10" dirty="0">
                <a:latin typeface="Arial Narrow"/>
                <a:cs typeface="Arial Narrow"/>
              </a:rPr>
              <a:t>1</a:t>
            </a:r>
            <a:r>
              <a:rPr sz="700" spc="-20" dirty="0">
                <a:latin typeface="Arial Narrow"/>
                <a:cs typeface="Arial Narrow"/>
              </a:rPr>
              <a:t>28</a:t>
            </a:r>
            <a:endParaRPr sz="700">
              <a:latin typeface="Arial Narrow"/>
              <a:cs typeface="Arial Narrow"/>
            </a:endParaRPr>
          </a:p>
          <a:p>
            <a:pPr marR="5715" algn="r">
              <a:lnSpc>
                <a:spcPct val="100000"/>
              </a:lnSpc>
              <a:spcBef>
                <a:spcPts val="540"/>
              </a:spcBef>
            </a:pPr>
            <a:r>
              <a:rPr sz="700" spc="10" dirty="0">
                <a:latin typeface="Arial Narrow"/>
                <a:cs typeface="Arial Narrow"/>
              </a:rPr>
              <a:t>64</a:t>
            </a:r>
            <a:endParaRPr sz="700">
              <a:latin typeface="Arial Narrow"/>
              <a:cs typeface="Arial Narrow"/>
            </a:endParaRPr>
          </a:p>
          <a:p>
            <a:pPr marR="5715" algn="r">
              <a:lnSpc>
                <a:spcPct val="100000"/>
              </a:lnSpc>
              <a:spcBef>
                <a:spcPts val="540"/>
              </a:spcBef>
            </a:pPr>
            <a:r>
              <a:rPr sz="700" spc="10" dirty="0">
                <a:latin typeface="Arial Narrow"/>
                <a:cs typeface="Arial Narrow"/>
              </a:rPr>
              <a:t>32</a:t>
            </a:r>
            <a:endParaRPr sz="700">
              <a:latin typeface="Arial Narrow"/>
              <a:cs typeface="Arial Narrow"/>
            </a:endParaRPr>
          </a:p>
          <a:p>
            <a:pPr marR="5715" algn="r">
              <a:lnSpc>
                <a:spcPct val="100000"/>
              </a:lnSpc>
              <a:spcBef>
                <a:spcPts val="535"/>
              </a:spcBef>
            </a:pPr>
            <a:r>
              <a:rPr sz="700" spc="10" dirty="0">
                <a:latin typeface="Arial Narrow"/>
                <a:cs typeface="Arial Narrow"/>
              </a:rPr>
              <a:t>16</a:t>
            </a:r>
            <a:endParaRPr sz="700">
              <a:latin typeface="Arial Narrow"/>
              <a:cs typeface="Arial Narrow"/>
            </a:endParaRPr>
          </a:p>
          <a:p>
            <a:pPr marR="8890" algn="r">
              <a:lnSpc>
                <a:spcPct val="100000"/>
              </a:lnSpc>
              <a:spcBef>
                <a:spcPts val="540"/>
              </a:spcBef>
            </a:pPr>
            <a:r>
              <a:rPr sz="700" dirty="0">
                <a:latin typeface="Arial Narrow"/>
                <a:cs typeface="Arial Narrow"/>
              </a:rPr>
              <a:t>8</a:t>
            </a:r>
            <a:endParaRPr sz="700">
              <a:latin typeface="Arial Narrow"/>
              <a:cs typeface="Arial Narrow"/>
            </a:endParaRPr>
          </a:p>
        </p:txBody>
      </p:sp>
      <p:sp>
        <p:nvSpPr>
          <p:cNvPr id="17" name="object 17"/>
          <p:cNvSpPr txBox="1"/>
          <p:nvPr/>
        </p:nvSpPr>
        <p:spPr>
          <a:xfrm>
            <a:off x="701958" y="4281667"/>
            <a:ext cx="191135" cy="132715"/>
          </a:xfrm>
          <a:prstGeom prst="rect">
            <a:avLst/>
          </a:prstGeom>
        </p:spPr>
        <p:txBody>
          <a:bodyPr vert="horz" wrap="square" lIns="0" tIns="12700" rIns="0" bIns="0" rtlCol="0">
            <a:spAutoFit/>
          </a:bodyPr>
          <a:lstStyle/>
          <a:p>
            <a:pPr marL="12700">
              <a:lnSpc>
                <a:spcPct val="100000"/>
              </a:lnSpc>
              <a:spcBef>
                <a:spcPts val="100"/>
              </a:spcBef>
            </a:pPr>
            <a:r>
              <a:rPr sz="700" spc="10" dirty="0">
                <a:latin typeface="Arial Narrow"/>
                <a:cs typeface="Arial Narrow"/>
              </a:rPr>
              <a:t>1</a:t>
            </a:r>
            <a:r>
              <a:rPr sz="700" spc="-20" dirty="0">
                <a:latin typeface="Arial Narrow"/>
                <a:cs typeface="Arial Narrow"/>
              </a:rPr>
              <a:t>9</a:t>
            </a:r>
            <a:r>
              <a:rPr sz="700" spc="10" dirty="0">
                <a:latin typeface="Arial Narrow"/>
                <a:cs typeface="Arial Narrow"/>
              </a:rPr>
              <a:t>27</a:t>
            </a:r>
            <a:endParaRPr sz="700">
              <a:latin typeface="Arial Narrow"/>
              <a:cs typeface="Arial Narrow"/>
            </a:endParaRPr>
          </a:p>
        </p:txBody>
      </p:sp>
      <p:sp>
        <p:nvSpPr>
          <p:cNvPr id="18" name="object 18"/>
          <p:cNvSpPr txBox="1"/>
          <p:nvPr/>
        </p:nvSpPr>
        <p:spPr>
          <a:xfrm>
            <a:off x="1260906" y="4281667"/>
            <a:ext cx="191135" cy="132715"/>
          </a:xfrm>
          <a:prstGeom prst="rect">
            <a:avLst/>
          </a:prstGeom>
        </p:spPr>
        <p:txBody>
          <a:bodyPr vert="horz" wrap="square" lIns="0" tIns="12700" rIns="0" bIns="0" rtlCol="0">
            <a:spAutoFit/>
          </a:bodyPr>
          <a:lstStyle/>
          <a:p>
            <a:pPr marL="12700">
              <a:lnSpc>
                <a:spcPct val="100000"/>
              </a:lnSpc>
              <a:spcBef>
                <a:spcPts val="100"/>
              </a:spcBef>
            </a:pPr>
            <a:r>
              <a:rPr sz="700" spc="10" dirty="0">
                <a:latin typeface="Arial Narrow"/>
                <a:cs typeface="Arial Narrow"/>
              </a:rPr>
              <a:t>1</a:t>
            </a:r>
            <a:r>
              <a:rPr sz="700" spc="-20" dirty="0">
                <a:latin typeface="Arial Narrow"/>
                <a:cs typeface="Arial Narrow"/>
              </a:rPr>
              <a:t>9</a:t>
            </a:r>
            <a:r>
              <a:rPr sz="700" spc="10" dirty="0">
                <a:latin typeface="Arial Narrow"/>
                <a:cs typeface="Arial Narrow"/>
              </a:rPr>
              <a:t>47</a:t>
            </a:r>
            <a:endParaRPr sz="700">
              <a:latin typeface="Arial Narrow"/>
              <a:cs typeface="Arial Narrow"/>
            </a:endParaRPr>
          </a:p>
        </p:txBody>
      </p:sp>
      <p:sp>
        <p:nvSpPr>
          <p:cNvPr id="19" name="object 19"/>
          <p:cNvSpPr txBox="1"/>
          <p:nvPr/>
        </p:nvSpPr>
        <p:spPr>
          <a:xfrm>
            <a:off x="1819854" y="4281667"/>
            <a:ext cx="191135" cy="132715"/>
          </a:xfrm>
          <a:prstGeom prst="rect">
            <a:avLst/>
          </a:prstGeom>
        </p:spPr>
        <p:txBody>
          <a:bodyPr vert="horz" wrap="square" lIns="0" tIns="12700" rIns="0" bIns="0" rtlCol="0">
            <a:spAutoFit/>
          </a:bodyPr>
          <a:lstStyle/>
          <a:p>
            <a:pPr marL="12700">
              <a:lnSpc>
                <a:spcPct val="100000"/>
              </a:lnSpc>
              <a:spcBef>
                <a:spcPts val="100"/>
              </a:spcBef>
            </a:pPr>
            <a:r>
              <a:rPr sz="700" spc="10" dirty="0">
                <a:latin typeface="Arial Narrow"/>
                <a:cs typeface="Arial Narrow"/>
              </a:rPr>
              <a:t>1</a:t>
            </a:r>
            <a:r>
              <a:rPr sz="700" spc="-20" dirty="0">
                <a:latin typeface="Arial Narrow"/>
                <a:cs typeface="Arial Narrow"/>
              </a:rPr>
              <a:t>9</a:t>
            </a:r>
            <a:r>
              <a:rPr sz="700" spc="10" dirty="0">
                <a:latin typeface="Arial Narrow"/>
                <a:cs typeface="Arial Narrow"/>
              </a:rPr>
              <a:t>67</a:t>
            </a:r>
            <a:endParaRPr sz="700">
              <a:latin typeface="Arial Narrow"/>
              <a:cs typeface="Arial Narrow"/>
            </a:endParaRPr>
          </a:p>
        </p:txBody>
      </p:sp>
      <p:sp>
        <p:nvSpPr>
          <p:cNvPr id="20" name="object 20"/>
          <p:cNvSpPr/>
          <p:nvPr/>
        </p:nvSpPr>
        <p:spPr>
          <a:xfrm>
            <a:off x="1175473" y="2283609"/>
            <a:ext cx="106680" cy="0"/>
          </a:xfrm>
          <a:custGeom>
            <a:avLst/>
            <a:gdLst/>
            <a:ahLst/>
            <a:cxnLst/>
            <a:rect l="l" t="t" r="r" b="b"/>
            <a:pathLst>
              <a:path w="106680">
                <a:moveTo>
                  <a:pt x="0" y="0"/>
                </a:moveTo>
                <a:lnTo>
                  <a:pt x="106073" y="0"/>
                </a:lnTo>
              </a:path>
            </a:pathLst>
          </a:custGeom>
          <a:ln w="12728">
            <a:solidFill>
              <a:srgbClr val="00AFEF"/>
            </a:solidFill>
          </a:ln>
        </p:spPr>
        <p:txBody>
          <a:bodyPr wrap="square" lIns="0" tIns="0" rIns="0" bIns="0" rtlCol="0"/>
          <a:lstStyle/>
          <a:p>
            <a:endParaRPr/>
          </a:p>
        </p:txBody>
      </p:sp>
      <p:sp>
        <p:nvSpPr>
          <p:cNvPr id="21" name="object 21"/>
          <p:cNvSpPr txBox="1"/>
          <p:nvPr/>
        </p:nvSpPr>
        <p:spPr>
          <a:xfrm>
            <a:off x="1137373" y="1949226"/>
            <a:ext cx="1339215" cy="522605"/>
          </a:xfrm>
          <a:prstGeom prst="rect">
            <a:avLst/>
          </a:prstGeom>
        </p:spPr>
        <p:txBody>
          <a:bodyPr vert="horz" wrap="square" lIns="0" tIns="27940" rIns="0" bIns="0" rtlCol="0">
            <a:spAutoFit/>
          </a:bodyPr>
          <a:lstStyle/>
          <a:p>
            <a:pPr marR="36195" algn="r">
              <a:lnSpc>
                <a:spcPct val="100000"/>
              </a:lnSpc>
              <a:spcBef>
                <a:spcPts val="220"/>
              </a:spcBef>
            </a:pPr>
            <a:r>
              <a:rPr sz="700" b="1" spc="5" dirty="0">
                <a:latin typeface="Arial Narrow"/>
                <a:cs typeface="Arial Narrow"/>
              </a:rPr>
              <a:t>$100 Invested</a:t>
            </a:r>
            <a:r>
              <a:rPr sz="700" b="1" spc="-125" dirty="0">
                <a:latin typeface="Arial Narrow"/>
                <a:cs typeface="Arial Narrow"/>
              </a:rPr>
              <a:t> </a:t>
            </a:r>
            <a:r>
              <a:rPr sz="700" b="1" dirty="0">
                <a:latin typeface="Arial Narrow"/>
                <a:cs typeface="Arial Narrow"/>
              </a:rPr>
              <a:t>December </a:t>
            </a:r>
            <a:r>
              <a:rPr sz="700" b="1" spc="5" dirty="0">
                <a:latin typeface="Arial Narrow"/>
                <a:cs typeface="Arial Narrow"/>
              </a:rPr>
              <a:t>31, </a:t>
            </a:r>
            <a:r>
              <a:rPr sz="700" b="1" spc="10" dirty="0">
                <a:latin typeface="Arial Narrow"/>
                <a:cs typeface="Arial Narrow"/>
              </a:rPr>
              <a:t>1927</a:t>
            </a:r>
            <a:endParaRPr sz="700">
              <a:latin typeface="Arial Narrow"/>
              <a:cs typeface="Arial Narrow"/>
            </a:endParaRPr>
          </a:p>
          <a:p>
            <a:pPr marR="76835" algn="r">
              <a:lnSpc>
                <a:spcPct val="100000"/>
              </a:lnSpc>
              <a:spcBef>
                <a:spcPts val="120"/>
              </a:spcBef>
            </a:pPr>
            <a:r>
              <a:rPr sz="1050" u="heavy" baseline="7936" dirty="0">
                <a:uFill>
                  <a:solidFill>
                    <a:srgbClr val="A6A6A6"/>
                  </a:solidFill>
                </a:uFill>
                <a:latin typeface="Arial Narrow"/>
                <a:cs typeface="Arial Narrow"/>
              </a:rPr>
              <a:t>    </a:t>
            </a:r>
            <a:r>
              <a:rPr sz="1050" u="heavy" spc="52" baseline="7936" dirty="0">
                <a:uFill>
                  <a:solidFill>
                    <a:srgbClr val="A6A6A6"/>
                  </a:solidFill>
                </a:uFill>
                <a:latin typeface="Arial Narrow"/>
                <a:cs typeface="Arial Narrow"/>
              </a:rPr>
              <a:t> </a:t>
            </a:r>
            <a:r>
              <a:rPr sz="1050" spc="-89" baseline="7936" dirty="0">
                <a:latin typeface="Arial Narrow"/>
                <a:cs typeface="Arial Narrow"/>
              </a:rPr>
              <a:t> </a:t>
            </a:r>
            <a:r>
              <a:rPr sz="700" spc="-5" dirty="0">
                <a:latin typeface="Arial Narrow"/>
                <a:cs typeface="Arial Narrow"/>
              </a:rPr>
              <a:t>S&amp;P 500 </a:t>
            </a:r>
            <a:r>
              <a:rPr sz="700" dirty="0">
                <a:latin typeface="Arial Narrow"/>
                <a:cs typeface="Arial Narrow"/>
              </a:rPr>
              <a:t>Excluding </a:t>
            </a:r>
            <a:r>
              <a:rPr sz="700" spc="-10" dirty="0">
                <a:latin typeface="Arial Narrow"/>
                <a:cs typeface="Arial Narrow"/>
              </a:rPr>
              <a:t>10 </a:t>
            </a:r>
            <a:r>
              <a:rPr sz="700" dirty="0">
                <a:latin typeface="Arial Narrow"/>
                <a:cs typeface="Arial Narrow"/>
              </a:rPr>
              <a:t>Best</a:t>
            </a:r>
            <a:r>
              <a:rPr sz="700" spc="60" dirty="0">
                <a:latin typeface="Arial Narrow"/>
                <a:cs typeface="Arial Narrow"/>
              </a:rPr>
              <a:t> </a:t>
            </a:r>
            <a:r>
              <a:rPr sz="700" dirty="0">
                <a:latin typeface="Arial Narrow"/>
                <a:cs typeface="Arial Narrow"/>
              </a:rPr>
              <a:t>Days</a:t>
            </a:r>
            <a:endParaRPr sz="700">
              <a:latin typeface="Arial Narrow"/>
              <a:cs typeface="Arial Narrow"/>
            </a:endParaRPr>
          </a:p>
          <a:p>
            <a:pPr marL="156845" marR="30480" indent="-119380">
              <a:lnSpc>
                <a:spcPct val="118400"/>
              </a:lnSpc>
            </a:pPr>
            <a:r>
              <a:rPr sz="1050" u="heavy" baseline="-19841" dirty="0">
                <a:uFill>
                  <a:solidFill>
                    <a:srgbClr val="000000"/>
                  </a:solidFill>
                </a:uFill>
                <a:latin typeface="Arial Narrow"/>
                <a:cs typeface="Arial Narrow"/>
              </a:rPr>
              <a:t>    </a:t>
            </a:r>
            <a:r>
              <a:rPr sz="1050" u="heavy" spc="52" baseline="-19841" dirty="0">
                <a:uFill>
                  <a:solidFill>
                    <a:srgbClr val="000000"/>
                  </a:solidFill>
                </a:uFill>
                <a:latin typeface="Arial Narrow"/>
                <a:cs typeface="Arial Narrow"/>
              </a:rPr>
              <a:t> </a:t>
            </a:r>
            <a:r>
              <a:rPr sz="1050" spc="-89" baseline="-19841" dirty="0">
                <a:latin typeface="Arial Narrow"/>
                <a:cs typeface="Arial Narrow"/>
              </a:rPr>
              <a:t> </a:t>
            </a:r>
            <a:r>
              <a:rPr sz="700" spc="-5" dirty="0">
                <a:latin typeface="Arial Narrow"/>
                <a:cs typeface="Arial Narrow"/>
              </a:rPr>
              <a:t>S&amp;P 500 </a:t>
            </a:r>
            <a:r>
              <a:rPr sz="700" dirty="0">
                <a:latin typeface="Arial Narrow"/>
                <a:cs typeface="Arial Narrow"/>
              </a:rPr>
              <a:t>Excluding </a:t>
            </a:r>
            <a:r>
              <a:rPr sz="700" spc="-10" dirty="0">
                <a:latin typeface="Arial Narrow"/>
                <a:cs typeface="Arial Narrow"/>
              </a:rPr>
              <a:t>10 </a:t>
            </a:r>
            <a:r>
              <a:rPr sz="700" dirty="0">
                <a:latin typeface="Arial Narrow"/>
                <a:cs typeface="Arial Narrow"/>
              </a:rPr>
              <a:t>Worst Days  </a:t>
            </a:r>
            <a:r>
              <a:rPr sz="700" spc="-5" dirty="0">
                <a:latin typeface="Arial Narrow"/>
                <a:cs typeface="Arial Narrow"/>
              </a:rPr>
              <a:t>S&amp;P</a:t>
            </a:r>
            <a:r>
              <a:rPr sz="700" spc="15" dirty="0">
                <a:latin typeface="Arial Narrow"/>
                <a:cs typeface="Arial Narrow"/>
              </a:rPr>
              <a:t> </a:t>
            </a:r>
            <a:r>
              <a:rPr sz="700" spc="-5" dirty="0">
                <a:latin typeface="Arial Narrow"/>
                <a:cs typeface="Arial Narrow"/>
              </a:rPr>
              <a:t>500</a:t>
            </a:r>
            <a:endParaRPr sz="700">
              <a:latin typeface="Arial Narrow"/>
              <a:cs typeface="Arial Narrow"/>
            </a:endParaRPr>
          </a:p>
        </p:txBody>
      </p:sp>
      <p:sp>
        <p:nvSpPr>
          <p:cNvPr id="22" name="object 22"/>
          <p:cNvSpPr txBox="1"/>
          <p:nvPr/>
        </p:nvSpPr>
        <p:spPr>
          <a:xfrm>
            <a:off x="2378802" y="4068104"/>
            <a:ext cx="1184275" cy="346075"/>
          </a:xfrm>
          <a:prstGeom prst="rect">
            <a:avLst/>
          </a:prstGeom>
        </p:spPr>
        <p:txBody>
          <a:bodyPr vert="horz" wrap="square" lIns="0" tIns="17145" rIns="0" bIns="0" rtlCol="0">
            <a:spAutoFit/>
          </a:bodyPr>
          <a:lstStyle/>
          <a:p>
            <a:pPr marL="29845" marR="5080" indent="666115">
              <a:lnSpc>
                <a:spcPct val="100000"/>
              </a:lnSpc>
              <a:spcBef>
                <a:spcPts val="135"/>
              </a:spcBef>
            </a:pPr>
            <a:r>
              <a:rPr sz="500" spc="15" dirty="0">
                <a:latin typeface="Arial Narrow"/>
                <a:cs typeface="Arial Narrow"/>
              </a:rPr>
              <a:t>As </a:t>
            </a:r>
            <a:r>
              <a:rPr sz="500" spc="20" dirty="0">
                <a:latin typeface="Arial Narrow"/>
                <a:cs typeface="Arial Narrow"/>
              </a:rPr>
              <a:t>of </a:t>
            </a:r>
            <a:r>
              <a:rPr sz="500" spc="10" dirty="0">
                <a:latin typeface="Arial Narrow"/>
                <a:cs typeface="Arial Narrow"/>
              </a:rPr>
              <a:t>May</a:t>
            </a:r>
            <a:r>
              <a:rPr sz="500" spc="-70" dirty="0">
                <a:latin typeface="Arial Narrow"/>
                <a:cs typeface="Arial Narrow"/>
              </a:rPr>
              <a:t> </a:t>
            </a:r>
            <a:r>
              <a:rPr sz="500" dirty="0">
                <a:latin typeface="Arial Narrow"/>
                <a:cs typeface="Arial Narrow"/>
              </a:rPr>
              <a:t>16, 2022  </a:t>
            </a:r>
            <a:r>
              <a:rPr sz="500" spc="15" dirty="0">
                <a:latin typeface="Arial Narrow"/>
                <a:cs typeface="Arial Narrow"/>
              </a:rPr>
              <a:t>Source: </a:t>
            </a:r>
            <a:r>
              <a:rPr sz="500" dirty="0">
                <a:latin typeface="Arial Narrow"/>
                <a:cs typeface="Arial Narrow"/>
              </a:rPr>
              <a:t>1832 </a:t>
            </a:r>
            <a:r>
              <a:rPr sz="500" spc="20" dirty="0">
                <a:latin typeface="Arial Narrow"/>
                <a:cs typeface="Arial Narrow"/>
              </a:rPr>
              <a:t>Asset </a:t>
            </a:r>
            <a:r>
              <a:rPr sz="500" spc="10" dirty="0">
                <a:latin typeface="Arial Narrow"/>
                <a:cs typeface="Arial Narrow"/>
              </a:rPr>
              <a:t>Management,</a:t>
            </a:r>
            <a:r>
              <a:rPr sz="500" spc="-65" dirty="0">
                <a:latin typeface="Arial Narrow"/>
                <a:cs typeface="Arial Narrow"/>
              </a:rPr>
              <a:t> </a:t>
            </a:r>
            <a:r>
              <a:rPr sz="500" spc="15" dirty="0">
                <a:latin typeface="Arial Narrow"/>
                <a:cs typeface="Arial Narrow"/>
              </a:rPr>
              <a:t>Bloomberg</a:t>
            </a:r>
            <a:endParaRPr sz="500">
              <a:latin typeface="Arial Narrow"/>
              <a:cs typeface="Arial Narrow"/>
            </a:endParaRPr>
          </a:p>
          <a:p>
            <a:pPr marL="12700">
              <a:lnSpc>
                <a:spcPct val="100000"/>
              </a:lnSpc>
              <a:spcBef>
                <a:spcPts val="445"/>
              </a:spcBef>
              <a:tabLst>
                <a:tab pos="571500" algn="l"/>
              </a:tabLst>
            </a:pPr>
            <a:r>
              <a:rPr sz="700" dirty="0">
                <a:latin typeface="Arial Narrow"/>
                <a:cs typeface="Arial Narrow"/>
              </a:rPr>
              <a:t>1987	2007</a:t>
            </a:r>
            <a:endParaRPr sz="700">
              <a:latin typeface="Arial Narrow"/>
              <a:cs typeface="Arial Narrow"/>
            </a:endParaRPr>
          </a:p>
        </p:txBody>
      </p:sp>
      <p:sp>
        <p:nvSpPr>
          <p:cNvPr id="23" name="object 23"/>
          <p:cNvSpPr/>
          <p:nvPr/>
        </p:nvSpPr>
        <p:spPr>
          <a:xfrm>
            <a:off x="3827701" y="1931471"/>
            <a:ext cx="97790" cy="293370"/>
          </a:xfrm>
          <a:custGeom>
            <a:avLst/>
            <a:gdLst/>
            <a:ahLst/>
            <a:cxnLst/>
            <a:rect l="l" t="t" r="r" b="b"/>
            <a:pathLst>
              <a:path w="97789" h="293369">
                <a:moveTo>
                  <a:pt x="0" y="0"/>
                </a:moveTo>
                <a:lnTo>
                  <a:pt x="18996" y="639"/>
                </a:lnTo>
                <a:lnTo>
                  <a:pt x="34509" y="2381"/>
                </a:lnTo>
                <a:lnTo>
                  <a:pt x="44968" y="4966"/>
                </a:lnTo>
                <a:lnTo>
                  <a:pt x="48803" y="8131"/>
                </a:lnTo>
                <a:lnTo>
                  <a:pt x="48803" y="138240"/>
                </a:lnTo>
                <a:lnTo>
                  <a:pt x="52638" y="141405"/>
                </a:lnTo>
                <a:lnTo>
                  <a:pt x="63097" y="143990"/>
                </a:lnTo>
                <a:lnTo>
                  <a:pt x="78610" y="145732"/>
                </a:lnTo>
                <a:lnTo>
                  <a:pt x="97606" y="146371"/>
                </a:lnTo>
                <a:lnTo>
                  <a:pt x="78610" y="147010"/>
                </a:lnTo>
                <a:lnTo>
                  <a:pt x="63097" y="148753"/>
                </a:lnTo>
                <a:lnTo>
                  <a:pt x="52638" y="151338"/>
                </a:lnTo>
                <a:lnTo>
                  <a:pt x="48803" y="154503"/>
                </a:lnTo>
                <a:lnTo>
                  <a:pt x="48803" y="284612"/>
                </a:lnTo>
                <a:lnTo>
                  <a:pt x="44968" y="287777"/>
                </a:lnTo>
                <a:lnTo>
                  <a:pt x="34509" y="290361"/>
                </a:lnTo>
                <a:lnTo>
                  <a:pt x="18996" y="292104"/>
                </a:lnTo>
                <a:lnTo>
                  <a:pt x="0" y="292743"/>
                </a:lnTo>
              </a:path>
            </a:pathLst>
          </a:custGeom>
          <a:ln w="12730">
            <a:solidFill>
              <a:srgbClr val="1F3863"/>
            </a:solidFill>
          </a:ln>
        </p:spPr>
        <p:txBody>
          <a:bodyPr wrap="square" lIns="0" tIns="0" rIns="0" bIns="0" rtlCol="0"/>
          <a:lstStyle/>
          <a:p>
            <a:endParaRPr/>
          </a:p>
        </p:txBody>
      </p:sp>
      <p:sp>
        <p:nvSpPr>
          <p:cNvPr id="24" name="object 24"/>
          <p:cNvSpPr txBox="1"/>
          <p:nvPr/>
        </p:nvSpPr>
        <p:spPr>
          <a:xfrm>
            <a:off x="3992505" y="1979345"/>
            <a:ext cx="153035" cy="188595"/>
          </a:xfrm>
          <a:prstGeom prst="rect">
            <a:avLst/>
          </a:prstGeom>
        </p:spPr>
        <p:txBody>
          <a:bodyPr vert="horz" wrap="square" lIns="0" tIns="15240" rIns="0" bIns="0" rtlCol="0">
            <a:spAutoFit/>
          </a:bodyPr>
          <a:lstStyle/>
          <a:p>
            <a:pPr marL="12700">
              <a:lnSpc>
                <a:spcPct val="100000"/>
              </a:lnSpc>
              <a:spcBef>
                <a:spcPts val="120"/>
              </a:spcBef>
            </a:pPr>
            <a:r>
              <a:rPr sz="1050" b="1" spc="15" dirty="0">
                <a:latin typeface="Arial Narrow"/>
                <a:cs typeface="Arial Narrow"/>
              </a:rPr>
              <a:t>3x</a:t>
            </a:r>
            <a:endParaRPr sz="1050">
              <a:latin typeface="Arial Narrow"/>
              <a:cs typeface="Arial Narrow"/>
            </a:endParaRPr>
          </a:p>
        </p:txBody>
      </p:sp>
      <p:sp>
        <p:nvSpPr>
          <p:cNvPr id="25" name="object 25"/>
          <p:cNvSpPr/>
          <p:nvPr/>
        </p:nvSpPr>
        <p:spPr>
          <a:xfrm>
            <a:off x="3827701" y="2249668"/>
            <a:ext cx="102235" cy="267335"/>
          </a:xfrm>
          <a:custGeom>
            <a:avLst/>
            <a:gdLst/>
            <a:ahLst/>
            <a:cxnLst/>
            <a:rect l="l" t="t" r="r" b="b"/>
            <a:pathLst>
              <a:path w="102235" h="267335">
                <a:moveTo>
                  <a:pt x="0" y="0"/>
                </a:moveTo>
                <a:lnTo>
                  <a:pt x="19821" y="666"/>
                </a:lnTo>
                <a:lnTo>
                  <a:pt x="36007" y="2484"/>
                </a:lnTo>
                <a:lnTo>
                  <a:pt x="46920" y="5181"/>
                </a:lnTo>
                <a:lnTo>
                  <a:pt x="50922" y="8484"/>
                </a:lnTo>
                <a:lnTo>
                  <a:pt x="50922" y="125149"/>
                </a:lnTo>
                <a:lnTo>
                  <a:pt x="54924" y="128451"/>
                </a:lnTo>
                <a:lnTo>
                  <a:pt x="65837" y="131148"/>
                </a:lnTo>
                <a:lnTo>
                  <a:pt x="82023" y="132966"/>
                </a:lnTo>
                <a:lnTo>
                  <a:pt x="101844" y="133633"/>
                </a:lnTo>
                <a:lnTo>
                  <a:pt x="82023" y="134300"/>
                </a:lnTo>
                <a:lnTo>
                  <a:pt x="65837" y="136118"/>
                </a:lnTo>
                <a:lnTo>
                  <a:pt x="54924" y="138815"/>
                </a:lnTo>
                <a:lnTo>
                  <a:pt x="50922" y="142117"/>
                </a:lnTo>
                <a:lnTo>
                  <a:pt x="50922" y="258782"/>
                </a:lnTo>
                <a:lnTo>
                  <a:pt x="46920" y="262085"/>
                </a:lnTo>
                <a:lnTo>
                  <a:pt x="36007" y="264781"/>
                </a:lnTo>
                <a:lnTo>
                  <a:pt x="19821" y="266600"/>
                </a:lnTo>
                <a:lnTo>
                  <a:pt x="0" y="267266"/>
                </a:lnTo>
              </a:path>
            </a:pathLst>
          </a:custGeom>
          <a:ln w="12730">
            <a:solidFill>
              <a:srgbClr val="1F3863"/>
            </a:solidFill>
          </a:ln>
        </p:spPr>
        <p:txBody>
          <a:bodyPr wrap="square" lIns="0" tIns="0" rIns="0" bIns="0" rtlCol="0"/>
          <a:lstStyle/>
          <a:p>
            <a:endParaRPr/>
          </a:p>
        </p:txBody>
      </p:sp>
      <p:sp>
        <p:nvSpPr>
          <p:cNvPr id="26" name="object 26"/>
          <p:cNvSpPr txBox="1"/>
          <p:nvPr/>
        </p:nvSpPr>
        <p:spPr>
          <a:xfrm>
            <a:off x="4000651" y="2283110"/>
            <a:ext cx="246379" cy="188595"/>
          </a:xfrm>
          <a:prstGeom prst="rect">
            <a:avLst/>
          </a:prstGeom>
        </p:spPr>
        <p:txBody>
          <a:bodyPr vert="horz" wrap="square" lIns="0" tIns="15240" rIns="0" bIns="0" rtlCol="0">
            <a:spAutoFit/>
          </a:bodyPr>
          <a:lstStyle/>
          <a:p>
            <a:pPr marL="12700">
              <a:lnSpc>
                <a:spcPct val="100000"/>
              </a:lnSpc>
              <a:spcBef>
                <a:spcPts val="120"/>
              </a:spcBef>
            </a:pPr>
            <a:r>
              <a:rPr sz="1050" b="1" spc="15" dirty="0">
                <a:latin typeface="Arial Narrow"/>
                <a:cs typeface="Arial Narrow"/>
              </a:rPr>
              <a:t>1</a:t>
            </a:r>
            <a:r>
              <a:rPr sz="1050" b="1" spc="-10" dirty="0">
                <a:latin typeface="Arial Narrow"/>
                <a:cs typeface="Arial Narrow"/>
              </a:rPr>
              <a:t>/</a:t>
            </a:r>
            <a:r>
              <a:rPr sz="1050" b="1" spc="15" dirty="0">
                <a:latin typeface="Arial Narrow"/>
                <a:cs typeface="Arial Narrow"/>
              </a:rPr>
              <a:t>3x</a:t>
            </a:r>
            <a:endParaRPr sz="1050">
              <a:latin typeface="Arial Narrow"/>
              <a:cs typeface="Arial Narrow"/>
            </a:endParaRPr>
          </a:p>
        </p:txBody>
      </p:sp>
      <p:sp>
        <p:nvSpPr>
          <p:cNvPr id="27" name="object 27"/>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15</a:t>
            </a:fld>
            <a:endParaRPr sz="75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416" y="521053"/>
            <a:ext cx="725233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5493"/>
                </a:solidFill>
                <a:latin typeface="Arial"/>
                <a:cs typeface="Arial"/>
              </a:rPr>
              <a:t>Missing just </a:t>
            </a:r>
            <a:r>
              <a:rPr sz="1800" b="1" dirty="0">
                <a:solidFill>
                  <a:srgbClr val="005493"/>
                </a:solidFill>
                <a:latin typeface="Arial"/>
                <a:cs typeface="Arial"/>
              </a:rPr>
              <a:t>a </a:t>
            </a:r>
            <a:r>
              <a:rPr sz="1800" b="1" spc="-5" dirty="0">
                <a:solidFill>
                  <a:srgbClr val="005493"/>
                </a:solidFill>
                <a:latin typeface="Arial"/>
                <a:cs typeface="Arial"/>
              </a:rPr>
              <a:t>few </a:t>
            </a:r>
            <a:r>
              <a:rPr sz="1800" b="1" spc="-10" dirty="0">
                <a:solidFill>
                  <a:srgbClr val="005493"/>
                </a:solidFill>
                <a:latin typeface="Arial"/>
                <a:cs typeface="Arial"/>
              </a:rPr>
              <a:t>days can </a:t>
            </a:r>
            <a:r>
              <a:rPr sz="1800" b="1" spc="-5" dirty="0">
                <a:solidFill>
                  <a:srgbClr val="005493"/>
                </a:solidFill>
                <a:latin typeface="Arial"/>
                <a:cs typeface="Arial"/>
              </a:rPr>
              <a:t>reduce </a:t>
            </a:r>
            <a:r>
              <a:rPr sz="1800" b="1" dirty="0">
                <a:solidFill>
                  <a:srgbClr val="005493"/>
                </a:solidFill>
                <a:latin typeface="Arial"/>
                <a:cs typeface="Arial"/>
              </a:rPr>
              <a:t>a </a:t>
            </a:r>
            <a:r>
              <a:rPr sz="1800" b="1" spc="-5" dirty="0">
                <a:solidFill>
                  <a:srgbClr val="005493"/>
                </a:solidFill>
                <a:latin typeface="Arial"/>
                <a:cs typeface="Arial"/>
              </a:rPr>
              <a:t>portfolio’s </a:t>
            </a:r>
            <a:r>
              <a:rPr sz="1800" b="1" spc="-15" dirty="0">
                <a:solidFill>
                  <a:srgbClr val="005493"/>
                </a:solidFill>
                <a:latin typeface="Arial"/>
                <a:cs typeface="Arial"/>
              </a:rPr>
              <a:t>value</a:t>
            </a:r>
            <a:r>
              <a:rPr sz="1800" b="1" spc="105" dirty="0">
                <a:solidFill>
                  <a:srgbClr val="005493"/>
                </a:solidFill>
                <a:latin typeface="Arial"/>
                <a:cs typeface="Arial"/>
              </a:rPr>
              <a:t> </a:t>
            </a:r>
            <a:r>
              <a:rPr sz="1800" b="1" spc="-5" dirty="0">
                <a:solidFill>
                  <a:srgbClr val="005493"/>
                </a:solidFill>
                <a:latin typeface="Arial"/>
                <a:cs typeface="Arial"/>
              </a:rPr>
              <a:t>significantly</a:t>
            </a:r>
            <a:endParaRPr sz="1800">
              <a:latin typeface="Arial"/>
              <a:cs typeface="Arial"/>
            </a:endParaRPr>
          </a:p>
        </p:txBody>
      </p:sp>
      <p:sp>
        <p:nvSpPr>
          <p:cNvPr id="3" name="object 3"/>
          <p:cNvSpPr/>
          <p:nvPr/>
        </p:nvSpPr>
        <p:spPr>
          <a:xfrm>
            <a:off x="496824" y="972311"/>
            <a:ext cx="8092439" cy="354939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16</a:t>
            </a:fld>
            <a:endParaRPr sz="75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2804795" cy="330835"/>
          </a:xfrm>
          <a:prstGeom prst="rect">
            <a:avLst/>
          </a:prstGeom>
        </p:spPr>
        <p:txBody>
          <a:bodyPr vert="horz" wrap="square" lIns="0" tIns="13335" rIns="0" bIns="0" rtlCol="0">
            <a:spAutoFit/>
          </a:bodyPr>
          <a:lstStyle/>
          <a:p>
            <a:pPr marL="12700">
              <a:lnSpc>
                <a:spcPct val="100000"/>
              </a:lnSpc>
              <a:spcBef>
                <a:spcPts val="105"/>
              </a:spcBef>
            </a:pPr>
            <a:r>
              <a:rPr sz="2000" dirty="0"/>
              <a:t>Stocks for the long</a:t>
            </a:r>
            <a:r>
              <a:rPr sz="2000" spc="-135" dirty="0"/>
              <a:t> </a:t>
            </a:r>
            <a:r>
              <a:rPr sz="2000" spc="-5" dirty="0"/>
              <a:t>run</a:t>
            </a:r>
            <a:endParaRPr sz="2000"/>
          </a:p>
        </p:txBody>
      </p:sp>
      <p:sp>
        <p:nvSpPr>
          <p:cNvPr id="6" name="object 6"/>
          <p:cNvSpPr/>
          <p:nvPr/>
        </p:nvSpPr>
        <p:spPr>
          <a:xfrm>
            <a:off x="4374198" y="2207541"/>
            <a:ext cx="202565" cy="1593215"/>
          </a:xfrm>
          <a:custGeom>
            <a:avLst/>
            <a:gdLst/>
            <a:ahLst/>
            <a:cxnLst/>
            <a:rect l="l" t="t" r="r" b="b"/>
            <a:pathLst>
              <a:path w="202564" h="1593214">
                <a:moveTo>
                  <a:pt x="202523" y="1592593"/>
                </a:moveTo>
                <a:lnTo>
                  <a:pt x="0" y="1592593"/>
                </a:lnTo>
                <a:lnTo>
                  <a:pt x="0" y="0"/>
                </a:lnTo>
                <a:lnTo>
                  <a:pt x="202523" y="0"/>
                </a:lnTo>
                <a:lnTo>
                  <a:pt x="202523" y="1592593"/>
                </a:lnTo>
                <a:close/>
              </a:path>
            </a:pathLst>
          </a:custGeom>
          <a:solidFill>
            <a:srgbClr val="00AFEF">
              <a:alpha val="74900"/>
            </a:srgbClr>
          </a:solidFill>
        </p:spPr>
        <p:txBody>
          <a:bodyPr wrap="square" lIns="0" tIns="0" rIns="0" bIns="0" rtlCol="0"/>
          <a:lstStyle/>
          <a:p>
            <a:endParaRPr/>
          </a:p>
        </p:txBody>
      </p:sp>
      <p:sp>
        <p:nvSpPr>
          <p:cNvPr id="7" name="object 7"/>
          <p:cNvSpPr/>
          <p:nvPr/>
        </p:nvSpPr>
        <p:spPr>
          <a:xfrm>
            <a:off x="4778614" y="1813179"/>
            <a:ext cx="201930" cy="1987550"/>
          </a:xfrm>
          <a:custGeom>
            <a:avLst/>
            <a:gdLst/>
            <a:ahLst/>
            <a:cxnLst/>
            <a:rect l="l" t="t" r="r" b="b"/>
            <a:pathLst>
              <a:path w="201929" h="1987550">
                <a:moveTo>
                  <a:pt x="201892" y="1986955"/>
                </a:moveTo>
                <a:lnTo>
                  <a:pt x="0" y="1986955"/>
                </a:lnTo>
                <a:lnTo>
                  <a:pt x="0" y="0"/>
                </a:lnTo>
                <a:lnTo>
                  <a:pt x="201892" y="0"/>
                </a:lnTo>
                <a:lnTo>
                  <a:pt x="201892" y="1986955"/>
                </a:lnTo>
                <a:close/>
              </a:path>
            </a:pathLst>
          </a:custGeom>
          <a:solidFill>
            <a:srgbClr val="00AFEF">
              <a:alpha val="74900"/>
            </a:srgbClr>
          </a:solidFill>
        </p:spPr>
        <p:txBody>
          <a:bodyPr wrap="square" lIns="0" tIns="0" rIns="0" bIns="0" rtlCol="0"/>
          <a:lstStyle/>
          <a:p>
            <a:endParaRPr/>
          </a:p>
        </p:txBody>
      </p:sp>
      <p:sp>
        <p:nvSpPr>
          <p:cNvPr id="8" name="object 8"/>
          <p:cNvSpPr/>
          <p:nvPr/>
        </p:nvSpPr>
        <p:spPr>
          <a:xfrm>
            <a:off x="5182398" y="1700865"/>
            <a:ext cx="202565" cy="2099310"/>
          </a:xfrm>
          <a:custGeom>
            <a:avLst/>
            <a:gdLst/>
            <a:ahLst/>
            <a:cxnLst/>
            <a:rect l="l" t="t" r="r" b="b"/>
            <a:pathLst>
              <a:path w="202564" h="2099310">
                <a:moveTo>
                  <a:pt x="202523" y="2099270"/>
                </a:moveTo>
                <a:lnTo>
                  <a:pt x="0" y="2099270"/>
                </a:lnTo>
                <a:lnTo>
                  <a:pt x="0" y="0"/>
                </a:lnTo>
                <a:lnTo>
                  <a:pt x="202523" y="0"/>
                </a:lnTo>
                <a:lnTo>
                  <a:pt x="202523" y="2099270"/>
                </a:lnTo>
                <a:close/>
              </a:path>
            </a:pathLst>
          </a:custGeom>
          <a:solidFill>
            <a:srgbClr val="00AFEF">
              <a:alpha val="74900"/>
            </a:srgbClr>
          </a:solidFill>
        </p:spPr>
        <p:txBody>
          <a:bodyPr wrap="square" lIns="0" tIns="0" rIns="0" bIns="0" rtlCol="0"/>
          <a:lstStyle/>
          <a:p>
            <a:endParaRPr/>
          </a:p>
        </p:txBody>
      </p:sp>
      <p:sp>
        <p:nvSpPr>
          <p:cNvPr id="9" name="object 9"/>
          <p:cNvSpPr/>
          <p:nvPr/>
        </p:nvSpPr>
        <p:spPr>
          <a:xfrm>
            <a:off x="5586813" y="1501475"/>
            <a:ext cx="201930" cy="2298700"/>
          </a:xfrm>
          <a:custGeom>
            <a:avLst/>
            <a:gdLst/>
            <a:ahLst/>
            <a:cxnLst/>
            <a:rect l="l" t="t" r="r" b="b"/>
            <a:pathLst>
              <a:path w="201929" h="2298700">
                <a:moveTo>
                  <a:pt x="201891" y="2298659"/>
                </a:moveTo>
                <a:lnTo>
                  <a:pt x="0" y="2298659"/>
                </a:lnTo>
                <a:lnTo>
                  <a:pt x="0" y="0"/>
                </a:lnTo>
                <a:lnTo>
                  <a:pt x="201891" y="0"/>
                </a:lnTo>
                <a:lnTo>
                  <a:pt x="201891" y="2298659"/>
                </a:lnTo>
                <a:close/>
              </a:path>
            </a:pathLst>
          </a:custGeom>
          <a:solidFill>
            <a:srgbClr val="00AFEF">
              <a:alpha val="74900"/>
            </a:srgbClr>
          </a:solidFill>
        </p:spPr>
        <p:txBody>
          <a:bodyPr wrap="square" lIns="0" tIns="0" rIns="0" bIns="0" rtlCol="0"/>
          <a:lstStyle/>
          <a:p>
            <a:endParaRPr/>
          </a:p>
        </p:txBody>
      </p:sp>
      <p:sp>
        <p:nvSpPr>
          <p:cNvPr id="10" name="object 10"/>
          <p:cNvSpPr/>
          <p:nvPr/>
        </p:nvSpPr>
        <p:spPr>
          <a:xfrm>
            <a:off x="5990597" y="1449104"/>
            <a:ext cx="201930" cy="2351405"/>
          </a:xfrm>
          <a:custGeom>
            <a:avLst/>
            <a:gdLst/>
            <a:ahLst/>
            <a:cxnLst/>
            <a:rect l="l" t="t" r="r" b="b"/>
            <a:pathLst>
              <a:path w="201929" h="2351404">
                <a:moveTo>
                  <a:pt x="201892" y="2351030"/>
                </a:moveTo>
                <a:lnTo>
                  <a:pt x="0" y="2351030"/>
                </a:lnTo>
                <a:lnTo>
                  <a:pt x="0" y="0"/>
                </a:lnTo>
                <a:lnTo>
                  <a:pt x="201892" y="0"/>
                </a:lnTo>
                <a:lnTo>
                  <a:pt x="201892" y="2351030"/>
                </a:lnTo>
                <a:close/>
              </a:path>
            </a:pathLst>
          </a:custGeom>
          <a:solidFill>
            <a:srgbClr val="00AFEF">
              <a:alpha val="74900"/>
            </a:srgbClr>
          </a:solidFill>
        </p:spPr>
        <p:txBody>
          <a:bodyPr wrap="square" lIns="0" tIns="0" rIns="0" bIns="0" rtlCol="0"/>
          <a:lstStyle/>
          <a:p>
            <a:endParaRPr/>
          </a:p>
        </p:txBody>
      </p:sp>
      <p:sp>
        <p:nvSpPr>
          <p:cNvPr id="11" name="object 11"/>
          <p:cNvSpPr/>
          <p:nvPr/>
        </p:nvSpPr>
        <p:spPr>
          <a:xfrm>
            <a:off x="3061269" y="1449116"/>
            <a:ext cx="0" cy="2351405"/>
          </a:xfrm>
          <a:custGeom>
            <a:avLst/>
            <a:gdLst/>
            <a:ahLst/>
            <a:cxnLst/>
            <a:rect l="l" t="t" r="r" b="b"/>
            <a:pathLst>
              <a:path h="2351404">
                <a:moveTo>
                  <a:pt x="0" y="2351022"/>
                </a:moveTo>
                <a:lnTo>
                  <a:pt x="0" y="0"/>
                </a:lnTo>
              </a:path>
            </a:pathLst>
          </a:custGeom>
          <a:ln w="3943">
            <a:solidFill>
              <a:srgbClr val="BEBEBE"/>
            </a:solidFill>
          </a:ln>
        </p:spPr>
        <p:txBody>
          <a:bodyPr wrap="square" lIns="0" tIns="0" rIns="0" bIns="0" rtlCol="0"/>
          <a:lstStyle/>
          <a:p>
            <a:endParaRPr/>
          </a:p>
        </p:txBody>
      </p:sp>
      <p:sp>
        <p:nvSpPr>
          <p:cNvPr id="12" name="object 12"/>
          <p:cNvSpPr/>
          <p:nvPr/>
        </p:nvSpPr>
        <p:spPr>
          <a:xfrm>
            <a:off x="3061269" y="3800139"/>
            <a:ext cx="3232150" cy="0"/>
          </a:xfrm>
          <a:custGeom>
            <a:avLst/>
            <a:gdLst/>
            <a:ahLst/>
            <a:cxnLst/>
            <a:rect l="l" t="t" r="r" b="b"/>
            <a:pathLst>
              <a:path w="3232150">
                <a:moveTo>
                  <a:pt x="0" y="0"/>
                </a:moveTo>
                <a:lnTo>
                  <a:pt x="3232150" y="0"/>
                </a:lnTo>
              </a:path>
            </a:pathLst>
          </a:custGeom>
          <a:ln w="3943">
            <a:solidFill>
              <a:srgbClr val="D9D9D9"/>
            </a:solidFill>
          </a:ln>
        </p:spPr>
        <p:txBody>
          <a:bodyPr wrap="square" lIns="0" tIns="0" rIns="0" bIns="0" rtlCol="0"/>
          <a:lstStyle/>
          <a:p>
            <a:endParaRPr/>
          </a:p>
        </p:txBody>
      </p:sp>
      <p:sp>
        <p:nvSpPr>
          <p:cNvPr id="13" name="object 13"/>
          <p:cNvSpPr txBox="1"/>
          <p:nvPr/>
        </p:nvSpPr>
        <p:spPr>
          <a:xfrm>
            <a:off x="3162215" y="2552057"/>
            <a:ext cx="201930" cy="1246505"/>
          </a:xfrm>
          <a:prstGeom prst="rect">
            <a:avLst/>
          </a:prstGeom>
          <a:solidFill>
            <a:srgbClr val="00AFEF">
              <a:alpha val="74900"/>
            </a:srgbClr>
          </a:solidFill>
        </p:spPr>
        <p:txBody>
          <a:bodyPr vert="horz" wrap="square" lIns="0" tIns="19685" rIns="0" bIns="0" rtlCol="0">
            <a:spAutoFit/>
          </a:bodyPr>
          <a:lstStyle/>
          <a:p>
            <a:pPr marL="31750">
              <a:lnSpc>
                <a:spcPct val="100000"/>
              </a:lnSpc>
              <a:spcBef>
                <a:spcPts val="155"/>
              </a:spcBef>
            </a:pPr>
            <a:r>
              <a:rPr sz="650" spc="5" dirty="0">
                <a:latin typeface="Arial Narrow"/>
                <a:cs typeface="Arial Narrow"/>
              </a:rPr>
              <a:t>53%</a:t>
            </a:r>
            <a:endParaRPr sz="650">
              <a:latin typeface="Arial Narrow"/>
              <a:cs typeface="Arial Narrow"/>
            </a:endParaRPr>
          </a:p>
        </p:txBody>
      </p:sp>
      <p:sp>
        <p:nvSpPr>
          <p:cNvPr id="36" name="object 36"/>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17</a:t>
            </a:fld>
            <a:endParaRPr sz="750"/>
          </a:p>
        </p:txBody>
      </p:sp>
      <p:sp>
        <p:nvSpPr>
          <p:cNvPr id="14" name="object 14"/>
          <p:cNvSpPr txBox="1"/>
          <p:nvPr/>
        </p:nvSpPr>
        <p:spPr>
          <a:xfrm>
            <a:off x="3566630" y="2472553"/>
            <a:ext cx="201930" cy="1325880"/>
          </a:xfrm>
          <a:prstGeom prst="rect">
            <a:avLst/>
          </a:prstGeom>
          <a:solidFill>
            <a:srgbClr val="00AFEF">
              <a:alpha val="74900"/>
            </a:srgbClr>
          </a:solidFill>
        </p:spPr>
        <p:txBody>
          <a:bodyPr vert="horz" wrap="square" lIns="0" tIns="19685" rIns="0" bIns="0" rtlCol="0">
            <a:spAutoFit/>
          </a:bodyPr>
          <a:lstStyle/>
          <a:p>
            <a:pPr marL="31750">
              <a:lnSpc>
                <a:spcPct val="100000"/>
              </a:lnSpc>
              <a:spcBef>
                <a:spcPts val="155"/>
              </a:spcBef>
            </a:pPr>
            <a:r>
              <a:rPr sz="650" spc="5" dirty="0">
                <a:latin typeface="Arial Narrow"/>
                <a:cs typeface="Arial Narrow"/>
              </a:rPr>
              <a:t>56%</a:t>
            </a:r>
            <a:endParaRPr sz="650">
              <a:latin typeface="Arial Narrow"/>
              <a:cs typeface="Arial Narrow"/>
            </a:endParaRPr>
          </a:p>
        </p:txBody>
      </p:sp>
      <p:sp>
        <p:nvSpPr>
          <p:cNvPr id="15" name="object 15"/>
          <p:cNvSpPr txBox="1"/>
          <p:nvPr/>
        </p:nvSpPr>
        <p:spPr>
          <a:xfrm>
            <a:off x="3970414" y="2401252"/>
            <a:ext cx="201930" cy="1397000"/>
          </a:xfrm>
          <a:prstGeom prst="rect">
            <a:avLst/>
          </a:prstGeom>
          <a:solidFill>
            <a:srgbClr val="00AFEF">
              <a:alpha val="74900"/>
            </a:srgbClr>
          </a:solidFill>
        </p:spPr>
        <p:txBody>
          <a:bodyPr vert="horz" wrap="square" lIns="0" tIns="19685" rIns="0" bIns="0" rtlCol="0">
            <a:spAutoFit/>
          </a:bodyPr>
          <a:lstStyle/>
          <a:p>
            <a:pPr marL="31750">
              <a:lnSpc>
                <a:spcPct val="100000"/>
              </a:lnSpc>
              <a:spcBef>
                <a:spcPts val="155"/>
              </a:spcBef>
            </a:pPr>
            <a:r>
              <a:rPr sz="650" spc="5" dirty="0">
                <a:latin typeface="Arial Narrow"/>
                <a:cs typeface="Arial Narrow"/>
              </a:rPr>
              <a:t>60%</a:t>
            </a:r>
            <a:endParaRPr sz="650">
              <a:latin typeface="Arial Narrow"/>
              <a:cs typeface="Arial Narrow"/>
            </a:endParaRPr>
          </a:p>
        </p:txBody>
      </p:sp>
      <p:sp>
        <p:nvSpPr>
          <p:cNvPr id="16" name="object 16"/>
          <p:cNvSpPr txBox="1"/>
          <p:nvPr/>
        </p:nvSpPr>
        <p:spPr>
          <a:xfrm>
            <a:off x="4406750" y="2213331"/>
            <a:ext cx="151765" cy="126364"/>
          </a:xfrm>
          <a:prstGeom prst="rect">
            <a:avLst/>
          </a:prstGeom>
        </p:spPr>
        <p:txBody>
          <a:bodyPr vert="horz" wrap="square" lIns="0" tIns="13970" rIns="0" bIns="0" rtlCol="0">
            <a:spAutoFit/>
          </a:bodyPr>
          <a:lstStyle/>
          <a:p>
            <a:pPr>
              <a:lnSpc>
                <a:spcPct val="100000"/>
              </a:lnSpc>
              <a:spcBef>
                <a:spcPts val="110"/>
              </a:spcBef>
            </a:pPr>
            <a:r>
              <a:rPr sz="650" spc="5" dirty="0">
                <a:latin typeface="Arial Narrow"/>
                <a:cs typeface="Arial Narrow"/>
              </a:rPr>
              <a:t>68%</a:t>
            </a:r>
            <a:endParaRPr sz="650">
              <a:latin typeface="Arial Narrow"/>
              <a:cs typeface="Arial Narrow"/>
            </a:endParaRPr>
          </a:p>
        </p:txBody>
      </p:sp>
      <p:sp>
        <p:nvSpPr>
          <p:cNvPr id="17" name="object 17"/>
          <p:cNvSpPr txBox="1"/>
          <p:nvPr/>
        </p:nvSpPr>
        <p:spPr>
          <a:xfrm>
            <a:off x="4810805" y="1819234"/>
            <a:ext cx="151765" cy="126364"/>
          </a:xfrm>
          <a:prstGeom prst="rect">
            <a:avLst/>
          </a:prstGeom>
        </p:spPr>
        <p:txBody>
          <a:bodyPr vert="horz" wrap="square" lIns="0" tIns="13970" rIns="0" bIns="0" rtlCol="0">
            <a:spAutoFit/>
          </a:bodyPr>
          <a:lstStyle/>
          <a:p>
            <a:pPr>
              <a:lnSpc>
                <a:spcPct val="100000"/>
              </a:lnSpc>
              <a:spcBef>
                <a:spcPts val="110"/>
              </a:spcBef>
            </a:pPr>
            <a:r>
              <a:rPr sz="650" spc="5" dirty="0">
                <a:latin typeface="Arial Narrow"/>
                <a:cs typeface="Arial Narrow"/>
              </a:rPr>
              <a:t>85%</a:t>
            </a:r>
            <a:endParaRPr sz="650">
              <a:latin typeface="Arial Narrow"/>
              <a:cs typeface="Arial Narrow"/>
            </a:endParaRPr>
          </a:p>
        </p:txBody>
      </p:sp>
      <p:sp>
        <p:nvSpPr>
          <p:cNvPr id="18" name="object 18"/>
          <p:cNvSpPr txBox="1"/>
          <p:nvPr/>
        </p:nvSpPr>
        <p:spPr>
          <a:xfrm>
            <a:off x="5214862" y="1706901"/>
            <a:ext cx="151765" cy="126364"/>
          </a:xfrm>
          <a:prstGeom prst="rect">
            <a:avLst/>
          </a:prstGeom>
        </p:spPr>
        <p:txBody>
          <a:bodyPr vert="horz" wrap="square" lIns="0" tIns="13970" rIns="0" bIns="0" rtlCol="0">
            <a:spAutoFit/>
          </a:bodyPr>
          <a:lstStyle/>
          <a:p>
            <a:pPr>
              <a:lnSpc>
                <a:spcPct val="100000"/>
              </a:lnSpc>
              <a:spcBef>
                <a:spcPts val="110"/>
              </a:spcBef>
            </a:pPr>
            <a:r>
              <a:rPr sz="650" spc="5" dirty="0">
                <a:latin typeface="Arial Narrow"/>
                <a:cs typeface="Arial Narrow"/>
              </a:rPr>
              <a:t>89%</a:t>
            </a:r>
            <a:endParaRPr sz="650">
              <a:latin typeface="Arial Narrow"/>
              <a:cs typeface="Arial Narrow"/>
            </a:endParaRPr>
          </a:p>
        </p:txBody>
      </p:sp>
      <p:sp>
        <p:nvSpPr>
          <p:cNvPr id="19" name="object 19"/>
          <p:cNvSpPr txBox="1"/>
          <p:nvPr/>
        </p:nvSpPr>
        <p:spPr>
          <a:xfrm>
            <a:off x="5618918" y="1507279"/>
            <a:ext cx="151765" cy="126364"/>
          </a:xfrm>
          <a:prstGeom prst="rect">
            <a:avLst/>
          </a:prstGeom>
        </p:spPr>
        <p:txBody>
          <a:bodyPr vert="horz" wrap="square" lIns="0" tIns="13970" rIns="0" bIns="0" rtlCol="0">
            <a:spAutoFit/>
          </a:bodyPr>
          <a:lstStyle/>
          <a:p>
            <a:pPr>
              <a:lnSpc>
                <a:spcPct val="100000"/>
              </a:lnSpc>
              <a:spcBef>
                <a:spcPts val="110"/>
              </a:spcBef>
            </a:pPr>
            <a:r>
              <a:rPr sz="650" spc="5" dirty="0">
                <a:latin typeface="Arial Narrow"/>
                <a:cs typeface="Arial Narrow"/>
              </a:rPr>
              <a:t>98%</a:t>
            </a:r>
            <a:endParaRPr sz="650">
              <a:latin typeface="Arial Narrow"/>
              <a:cs typeface="Arial Narrow"/>
            </a:endParaRPr>
          </a:p>
        </p:txBody>
      </p:sp>
      <p:sp>
        <p:nvSpPr>
          <p:cNvPr id="20" name="object 20"/>
          <p:cNvSpPr txBox="1"/>
          <p:nvPr/>
        </p:nvSpPr>
        <p:spPr>
          <a:xfrm>
            <a:off x="6003404" y="1455040"/>
            <a:ext cx="189865" cy="126364"/>
          </a:xfrm>
          <a:prstGeom prst="rect">
            <a:avLst/>
          </a:prstGeom>
        </p:spPr>
        <p:txBody>
          <a:bodyPr vert="horz" wrap="square" lIns="0" tIns="13970" rIns="0" bIns="0" rtlCol="0">
            <a:spAutoFit/>
          </a:bodyPr>
          <a:lstStyle/>
          <a:p>
            <a:pPr>
              <a:lnSpc>
                <a:spcPct val="100000"/>
              </a:lnSpc>
              <a:spcBef>
                <a:spcPts val="110"/>
              </a:spcBef>
            </a:pPr>
            <a:r>
              <a:rPr sz="650" spc="5" dirty="0">
                <a:latin typeface="Arial Narrow"/>
                <a:cs typeface="Arial Narrow"/>
              </a:rPr>
              <a:t>100%</a:t>
            </a:r>
            <a:endParaRPr sz="650">
              <a:latin typeface="Arial Narrow"/>
              <a:cs typeface="Arial Narrow"/>
            </a:endParaRPr>
          </a:p>
        </p:txBody>
      </p:sp>
      <p:sp>
        <p:nvSpPr>
          <p:cNvPr id="21" name="object 21"/>
          <p:cNvSpPr txBox="1"/>
          <p:nvPr/>
        </p:nvSpPr>
        <p:spPr>
          <a:xfrm>
            <a:off x="2875427" y="3730414"/>
            <a:ext cx="125730"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0%</a:t>
            </a:r>
            <a:endParaRPr sz="650">
              <a:latin typeface="Arial Narrow"/>
              <a:cs typeface="Arial Narrow"/>
            </a:endParaRPr>
          </a:p>
        </p:txBody>
      </p:sp>
      <p:sp>
        <p:nvSpPr>
          <p:cNvPr id="22" name="object 22"/>
          <p:cNvSpPr txBox="1"/>
          <p:nvPr/>
        </p:nvSpPr>
        <p:spPr>
          <a:xfrm>
            <a:off x="2837071" y="3495344"/>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10%</a:t>
            </a:r>
            <a:endParaRPr sz="650">
              <a:latin typeface="Arial Narrow"/>
              <a:cs typeface="Arial Narrow"/>
            </a:endParaRPr>
          </a:p>
        </p:txBody>
      </p:sp>
      <p:sp>
        <p:nvSpPr>
          <p:cNvPr id="23" name="object 23"/>
          <p:cNvSpPr txBox="1"/>
          <p:nvPr/>
        </p:nvSpPr>
        <p:spPr>
          <a:xfrm>
            <a:off x="2837073" y="3260274"/>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20%</a:t>
            </a:r>
            <a:endParaRPr sz="650">
              <a:latin typeface="Arial Narrow"/>
              <a:cs typeface="Arial Narrow"/>
            </a:endParaRPr>
          </a:p>
        </p:txBody>
      </p:sp>
      <p:sp>
        <p:nvSpPr>
          <p:cNvPr id="24" name="object 24"/>
          <p:cNvSpPr txBox="1"/>
          <p:nvPr/>
        </p:nvSpPr>
        <p:spPr>
          <a:xfrm>
            <a:off x="2837073" y="3025203"/>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30%</a:t>
            </a:r>
            <a:endParaRPr sz="650">
              <a:latin typeface="Arial Narrow"/>
              <a:cs typeface="Arial Narrow"/>
            </a:endParaRPr>
          </a:p>
        </p:txBody>
      </p:sp>
      <p:sp>
        <p:nvSpPr>
          <p:cNvPr id="25" name="object 25"/>
          <p:cNvSpPr txBox="1"/>
          <p:nvPr/>
        </p:nvSpPr>
        <p:spPr>
          <a:xfrm>
            <a:off x="2837073" y="2790132"/>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40%</a:t>
            </a:r>
            <a:endParaRPr sz="650">
              <a:latin typeface="Arial Narrow"/>
              <a:cs typeface="Arial Narrow"/>
            </a:endParaRPr>
          </a:p>
        </p:txBody>
      </p:sp>
      <p:sp>
        <p:nvSpPr>
          <p:cNvPr id="26" name="object 26"/>
          <p:cNvSpPr txBox="1"/>
          <p:nvPr/>
        </p:nvSpPr>
        <p:spPr>
          <a:xfrm>
            <a:off x="2837073" y="2555062"/>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50%</a:t>
            </a:r>
            <a:endParaRPr sz="650">
              <a:latin typeface="Arial Narrow"/>
              <a:cs typeface="Arial Narrow"/>
            </a:endParaRPr>
          </a:p>
        </p:txBody>
      </p:sp>
      <p:sp>
        <p:nvSpPr>
          <p:cNvPr id="27" name="object 27"/>
          <p:cNvSpPr txBox="1"/>
          <p:nvPr/>
        </p:nvSpPr>
        <p:spPr>
          <a:xfrm>
            <a:off x="2837071" y="2319991"/>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60%</a:t>
            </a:r>
            <a:endParaRPr sz="650">
              <a:latin typeface="Arial Narrow"/>
              <a:cs typeface="Arial Narrow"/>
            </a:endParaRPr>
          </a:p>
        </p:txBody>
      </p:sp>
      <p:sp>
        <p:nvSpPr>
          <p:cNvPr id="28" name="object 28"/>
          <p:cNvSpPr txBox="1"/>
          <p:nvPr/>
        </p:nvSpPr>
        <p:spPr>
          <a:xfrm>
            <a:off x="2837071" y="2084922"/>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70%</a:t>
            </a:r>
            <a:endParaRPr sz="650">
              <a:latin typeface="Arial Narrow"/>
              <a:cs typeface="Arial Narrow"/>
            </a:endParaRPr>
          </a:p>
        </p:txBody>
      </p:sp>
      <p:sp>
        <p:nvSpPr>
          <p:cNvPr id="29" name="object 29"/>
          <p:cNvSpPr txBox="1"/>
          <p:nvPr/>
        </p:nvSpPr>
        <p:spPr>
          <a:xfrm>
            <a:off x="2837071" y="1849851"/>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80%</a:t>
            </a:r>
            <a:endParaRPr sz="650">
              <a:latin typeface="Arial Narrow"/>
              <a:cs typeface="Arial Narrow"/>
            </a:endParaRPr>
          </a:p>
        </p:txBody>
      </p:sp>
      <p:sp>
        <p:nvSpPr>
          <p:cNvPr id="30" name="object 30"/>
          <p:cNvSpPr txBox="1"/>
          <p:nvPr/>
        </p:nvSpPr>
        <p:spPr>
          <a:xfrm>
            <a:off x="2837071" y="1614780"/>
            <a:ext cx="164465" cy="126364"/>
          </a:xfrm>
          <a:prstGeom prst="rect">
            <a:avLst/>
          </a:prstGeom>
        </p:spPr>
        <p:txBody>
          <a:bodyPr vert="horz" wrap="square" lIns="0" tIns="13970" rIns="0" bIns="0" rtlCol="0">
            <a:spAutoFit/>
          </a:bodyPr>
          <a:lstStyle/>
          <a:p>
            <a:pPr marL="12700">
              <a:lnSpc>
                <a:spcPct val="100000"/>
              </a:lnSpc>
              <a:spcBef>
                <a:spcPts val="110"/>
              </a:spcBef>
            </a:pPr>
            <a:r>
              <a:rPr sz="650" spc="5" dirty="0">
                <a:latin typeface="Arial Narrow"/>
                <a:cs typeface="Arial Narrow"/>
              </a:rPr>
              <a:t>90%</a:t>
            </a:r>
            <a:endParaRPr sz="650">
              <a:latin typeface="Arial Narrow"/>
              <a:cs typeface="Arial Narrow"/>
            </a:endParaRPr>
          </a:p>
        </p:txBody>
      </p:sp>
      <p:sp>
        <p:nvSpPr>
          <p:cNvPr id="31" name="object 31"/>
          <p:cNvSpPr txBox="1"/>
          <p:nvPr/>
        </p:nvSpPr>
        <p:spPr>
          <a:xfrm>
            <a:off x="2798718" y="1379710"/>
            <a:ext cx="201930" cy="126364"/>
          </a:xfrm>
          <a:prstGeom prst="rect">
            <a:avLst/>
          </a:prstGeom>
        </p:spPr>
        <p:txBody>
          <a:bodyPr vert="horz" wrap="square" lIns="0" tIns="13970" rIns="0" bIns="0" rtlCol="0">
            <a:spAutoFit/>
          </a:bodyPr>
          <a:lstStyle/>
          <a:p>
            <a:pPr marL="12700">
              <a:lnSpc>
                <a:spcPct val="100000"/>
              </a:lnSpc>
              <a:spcBef>
                <a:spcPts val="110"/>
              </a:spcBef>
            </a:pPr>
            <a:r>
              <a:rPr sz="650" dirty="0">
                <a:latin typeface="Arial Narrow"/>
                <a:cs typeface="Arial Narrow"/>
              </a:rPr>
              <a:t>10</a:t>
            </a:r>
            <a:r>
              <a:rPr sz="650" spc="-5" dirty="0">
                <a:latin typeface="Arial Narrow"/>
                <a:cs typeface="Arial Narrow"/>
              </a:rPr>
              <a:t>0</a:t>
            </a:r>
            <a:r>
              <a:rPr sz="650" spc="5" dirty="0">
                <a:latin typeface="Arial Narrow"/>
                <a:cs typeface="Arial Narrow"/>
              </a:rPr>
              <a:t>%</a:t>
            </a:r>
            <a:endParaRPr sz="650">
              <a:latin typeface="Arial Narrow"/>
              <a:cs typeface="Arial Narrow"/>
            </a:endParaRPr>
          </a:p>
        </p:txBody>
      </p:sp>
      <p:sp>
        <p:nvSpPr>
          <p:cNvPr id="32" name="object 32"/>
          <p:cNvSpPr txBox="1"/>
          <p:nvPr/>
        </p:nvSpPr>
        <p:spPr>
          <a:xfrm>
            <a:off x="624721" y="3832526"/>
            <a:ext cx="6196965" cy="709930"/>
          </a:xfrm>
          <a:prstGeom prst="rect">
            <a:avLst/>
          </a:prstGeom>
        </p:spPr>
        <p:txBody>
          <a:bodyPr vert="horz" wrap="square" lIns="0" tIns="13970" rIns="0" bIns="0" rtlCol="0">
            <a:spAutoFit/>
          </a:bodyPr>
          <a:lstStyle/>
          <a:p>
            <a:pPr marL="2548255">
              <a:lnSpc>
                <a:spcPct val="100000"/>
              </a:lnSpc>
              <a:spcBef>
                <a:spcPts val="110"/>
              </a:spcBef>
              <a:tabLst>
                <a:tab pos="2925445" algn="l"/>
                <a:tab pos="3321685" algn="l"/>
                <a:tab pos="3749040" algn="l"/>
                <a:tab pos="4152900" algn="l"/>
                <a:tab pos="4556760" algn="l"/>
                <a:tab pos="4941570" algn="l"/>
                <a:tab pos="5346065" algn="l"/>
              </a:tabLst>
            </a:pPr>
            <a:r>
              <a:rPr sz="650" dirty="0">
                <a:latin typeface="Arial Narrow"/>
                <a:cs typeface="Arial Narrow"/>
              </a:rPr>
              <a:t>1 </a:t>
            </a:r>
            <a:r>
              <a:rPr sz="650" spc="5" dirty="0">
                <a:latin typeface="Arial Narrow"/>
                <a:cs typeface="Arial Narrow"/>
              </a:rPr>
              <a:t>Day	</a:t>
            </a:r>
            <a:r>
              <a:rPr sz="650" dirty="0">
                <a:latin typeface="Arial Narrow"/>
                <a:cs typeface="Arial Narrow"/>
              </a:rPr>
              <a:t>1 </a:t>
            </a:r>
            <a:r>
              <a:rPr sz="650" spc="5" dirty="0">
                <a:latin typeface="Arial Narrow"/>
                <a:cs typeface="Arial Narrow"/>
              </a:rPr>
              <a:t>Week	</a:t>
            </a:r>
            <a:r>
              <a:rPr sz="650" dirty="0">
                <a:latin typeface="Arial Narrow"/>
                <a:cs typeface="Arial Narrow"/>
              </a:rPr>
              <a:t>1</a:t>
            </a:r>
            <a:r>
              <a:rPr sz="650" spc="10" dirty="0">
                <a:latin typeface="Arial Narrow"/>
                <a:cs typeface="Arial Narrow"/>
              </a:rPr>
              <a:t> </a:t>
            </a:r>
            <a:r>
              <a:rPr sz="650" dirty="0">
                <a:latin typeface="Arial Narrow"/>
                <a:cs typeface="Arial Narrow"/>
              </a:rPr>
              <a:t>Month	1</a:t>
            </a:r>
            <a:r>
              <a:rPr sz="650" spc="5" dirty="0">
                <a:latin typeface="Arial Narrow"/>
                <a:cs typeface="Arial Narrow"/>
              </a:rPr>
              <a:t> </a:t>
            </a:r>
            <a:r>
              <a:rPr sz="650" dirty="0">
                <a:latin typeface="Arial Narrow"/>
                <a:cs typeface="Arial Narrow"/>
              </a:rPr>
              <a:t>Year	3</a:t>
            </a:r>
            <a:r>
              <a:rPr sz="650" spc="5" dirty="0">
                <a:latin typeface="Arial Narrow"/>
                <a:cs typeface="Arial Narrow"/>
              </a:rPr>
              <a:t> </a:t>
            </a:r>
            <a:r>
              <a:rPr sz="650" dirty="0">
                <a:latin typeface="Arial Narrow"/>
                <a:cs typeface="Arial Narrow"/>
              </a:rPr>
              <a:t>Year	5</a:t>
            </a:r>
            <a:r>
              <a:rPr sz="650" spc="10" dirty="0">
                <a:latin typeface="Arial Narrow"/>
                <a:cs typeface="Arial Narrow"/>
              </a:rPr>
              <a:t> </a:t>
            </a:r>
            <a:r>
              <a:rPr sz="650" dirty="0">
                <a:latin typeface="Arial Narrow"/>
                <a:cs typeface="Arial Narrow"/>
              </a:rPr>
              <a:t>Year	10</a:t>
            </a:r>
            <a:r>
              <a:rPr sz="650" spc="5" dirty="0">
                <a:latin typeface="Arial Narrow"/>
                <a:cs typeface="Arial Narrow"/>
              </a:rPr>
              <a:t> </a:t>
            </a:r>
            <a:r>
              <a:rPr sz="650" dirty="0">
                <a:latin typeface="Arial Narrow"/>
                <a:cs typeface="Arial Narrow"/>
              </a:rPr>
              <a:t>Year	20 Year</a:t>
            </a:r>
            <a:endParaRPr sz="650">
              <a:latin typeface="Arial Narrow"/>
              <a:cs typeface="Arial Narrow"/>
            </a:endParaRPr>
          </a:p>
          <a:p>
            <a:pPr>
              <a:lnSpc>
                <a:spcPct val="100000"/>
              </a:lnSpc>
              <a:spcBef>
                <a:spcPts val="25"/>
              </a:spcBef>
            </a:pPr>
            <a:endParaRPr sz="950">
              <a:latin typeface="Arial Narrow"/>
              <a:cs typeface="Arial Narrow"/>
            </a:endParaRPr>
          </a:p>
          <a:p>
            <a:pPr marL="299085" indent="-287020">
              <a:lnSpc>
                <a:spcPct val="100000"/>
              </a:lnSpc>
              <a:buChar char="•"/>
              <a:tabLst>
                <a:tab pos="299085" algn="l"/>
                <a:tab pos="299720" algn="l"/>
              </a:tabLst>
            </a:pPr>
            <a:r>
              <a:rPr sz="1200" spc="-5" dirty="0">
                <a:solidFill>
                  <a:srgbClr val="005594"/>
                </a:solidFill>
                <a:latin typeface="Arial"/>
                <a:cs typeface="Arial"/>
              </a:rPr>
              <a:t>Investors are </a:t>
            </a:r>
            <a:r>
              <a:rPr sz="1200" dirty="0">
                <a:solidFill>
                  <a:srgbClr val="005594"/>
                </a:solidFill>
                <a:latin typeface="Arial"/>
                <a:cs typeface="Arial"/>
              </a:rPr>
              <a:t>often </a:t>
            </a:r>
            <a:r>
              <a:rPr sz="1200" spc="-5" dirty="0">
                <a:solidFill>
                  <a:srgbClr val="005594"/>
                </a:solidFill>
                <a:latin typeface="Arial"/>
                <a:cs typeface="Arial"/>
              </a:rPr>
              <a:t>fixated </a:t>
            </a:r>
            <a:r>
              <a:rPr sz="1200" dirty="0">
                <a:solidFill>
                  <a:srgbClr val="005594"/>
                </a:solidFill>
                <a:latin typeface="Arial"/>
                <a:cs typeface="Arial"/>
              </a:rPr>
              <a:t>on </a:t>
            </a:r>
            <a:r>
              <a:rPr sz="1200" spc="-5" dirty="0">
                <a:solidFill>
                  <a:srgbClr val="005594"/>
                </a:solidFill>
                <a:latin typeface="Arial"/>
                <a:cs typeface="Arial"/>
              </a:rPr>
              <a:t>short-term returns which are</a:t>
            </a:r>
            <a:r>
              <a:rPr sz="1200" spc="-65" dirty="0">
                <a:solidFill>
                  <a:srgbClr val="005594"/>
                </a:solidFill>
                <a:latin typeface="Arial"/>
                <a:cs typeface="Arial"/>
              </a:rPr>
              <a:t> </a:t>
            </a:r>
            <a:r>
              <a:rPr sz="1200" spc="-5" dirty="0">
                <a:solidFill>
                  <a:srgbClr val="005594"/>
                </a:solidFill>
                <a:latin typeface="Arial"/>
                <a:cs typeface="Arial"/>
              </a:rPr>
              <a:t>volatile.</a:t>
            </a:r>
            <a:endParaRPr sz="1200">
              <a:latin typeface="Arial"/>
              <a:cs typeface="Arial"/>
            </a:endParaRPr>
          </a:p>
          <a:p>
            <a:pPr marL="299085" indent="-287020">
              <a:lnSpc>
                <a:spcPct val="100000"/>
              </a:lnSpc>
              <a:spcBef>
                <a:spcPts val="600"/>
              </a:spcBef>
              <a:buChar char="•"/>
              <a:tabLst>
                <a:tab pos="299085" algn="l"/>
                <a:tab pos="299720" algn="l"/>
              </a:tabLst>
            </a:pPr>
            <a:r>
              <a:rPr sz="1200" spc="-15" dirty="0">
                <a:solidFill>
                  <a:srgbClr val="005594"/>
                </a:solidFill>
                <a:latin typeface="Arial"/>
                <a:cs typeface="Arial"/>
              </a:rPr>
              <a:t>However, </a:t>
            </a:r>
            <a:r>
              <a:rPr sz="1200" dirty="0">
                <a:solidFill>
                  <a:srgbClr val="005594"/>
                </a:solidFill>
                <a:latin typeface="Arial"/>
                <a:cs typeface="Arial"/>
              </a:rPr>
              <a:t>the </a:t>
            </a:r>
            <a:r>
              <a:rPr sz="1200" spc="-5" dirty="0">
                <a:solidFill>
                  <a:srgbClr val="005594"/>
                </a:solidFill>
                <a:latin typeface="Arial"/>
                <a:cs typeface="Arial"/>
              </a:rPr>
              <a:t>longer you </a:t>
            </a:r>
            <a:r>
              <a:rPr sz="1200" dirty="0">
                <a:solidFill>
                  <a:srgbClr val="005594"/>
                </a:solidFill>
                <a:latin typeface="Arial"/>
                <a:cs typeface="Arial"/>
              </a:rPr>
              <a:t>stay </a:t>
            </a:r>
            <a:r>
              <a:rPr sz="1200" spc="-5" dirty="0">
                <a:solidFill>
                  <a:srgbClr val="005594"/>
                </a:solidFill>
                <a:latin typeface="Arial"/>
                <a:cs typeface="Arial"/>
              </a:rPr>
              <a:t>in invested, </a:t>
            </a:r>
            <a:r>
              <a:rPr sz="1200" dirty="0">
                <a:solidFill>
                  <a:srgbClr val="005594"/>
                </a:solidFill>
                <a:latin typeface="Arial"/>
                <a:cs typeface="Arial"/>
              </a:rPr>
              <a:t>the better </a:t>
            </a:r>
            <a:r>
              <a:rPr sz="1200" spc="-5" dirty="0">
                <a:solidFill>
                  <a:srgbClr val="005594"/>
                </a:solidFill>
                <a:latin typeface="Arial"/>
                <a:cs typeface="Arial"/>
              </a:rPr>
              <a:t>your chances </a:t>
            </a:r>
            <a:r>
              <a:rPr sz="1200" dirty="0">
                <a:solidFill>
                  <a:srgbClr val="005594"/>
                </a:solidFill>
                <a:latin typeface="Arial"/>
                <a:cs typeface="Arial"/>
              </a:rPr>
              <a:t>of a </a:t>
            </a:r>
            <a:r>
              <a:rPr sz="1200" spc="-5" dirty="0">
                <a:solidFill>
                  <a:srgbClr val="005594"/>
                </a:solidFill>
                <a:latin typeface="Arial"/>
                <a:cs typeface="Arial"/>
              </a:rPr>
              <a:t>winning</a:t>
            </a:r>
            <a:r>
              <a:rPr sz="1200" spc="-95" dirty="0">
                <a:solidFill>
                  <a:srgbClr val="005594"/>
                </a:solidFill>
                <a:latin typeface="Arial"/>
                <a:cs typeface="Arial"/>
              </a:rPr>
              <a:t> </a:t>
            </a:r>
            <a:r>
              <a:rPr sz="1200" spc="-5" dirty="0">
                <a:solidFill>
                  <a:srgbClr val="005594"/>
                </a:solidFill>
                <a:latin typeface="Arial"/>
                <a:cs typeface="Arial"/>
              </a:rPr>
              <a:t>portfolio.</a:t>
            </a:r>
            <a:endParaRPr sz="1200">
              <a:latin typeface="Arial"/>
              <a:cs typeface="Arial"/>
            </a:endParaRPr>
          </a:p>
        </p:txBody>
      </p:sp>
      <p:sp>
        <p:nvSpPr>
          <p:cNvPr id="33" name="object 33"/>
          <p:cNvSpPr txBox="1"/>
          <p:nvPr/>
        </p:nvSpPr>
        <p:spPr>
          <a:xfrm>
            <a:off x="3261956" y="1828789"/>
            <a:ext cx="653415" cy="229235"/>
          </a:xfrm>
          <a:prstGeom prst="rect">
            <a:avLst/>
          </a:prstGeom>
        </p:spPr>
        <p:txBody>
          <a:bodyPr vert="horz" wrap="square" lIns="0" tIns="10160" rIns="0" bIns="0" rtlCol="0">
            <a:spAutoFit/>
          </a:bodyPr>
          <a:lstStyle/>
          <a:p>
            <a:pPr marL="52705" marR="5080" indent="-40640">
              <a:lnSpc>
                <a:spcPct val="103800"/>
              </a:lnSpc>
              <a:spcBef>
                <a:spcPts val="80"/>
              </a:spcBef>
            </a:pPr>
            <a:r>
              <a:rPr sz="650" b="1" dirty="0">
                <a:latin typeface="Calibri"/>
                <a:cs typeface="Calibri"/>
              </a:rPr>
              <a:t>Odds of </a:t>
            </a:r>
            <a:r>
              <a:rPr sz="650" b="1" spc="5" dirty="0">
                <a:latin typeface="Calibri"/>
                <a:cs typeface="Calibri"/>
              </a:rPr>
              <a:t>a</a:t>
            </a:r>
            <a:r>
              <a:rPr sz="650" b="1" spc="-40" dirty="0">
                <a:latin typeface="Calibri"/>
                <a:cs typeface="Calibri"/>
              </a:rPr>
              <a:t> </a:t>
            </a:r>
            <a:r>
              <a:rPr sz="650" b="1" dirty="0">
                <a:latin typeface="Calibri"/>
                <a:cs typeface="Calibri"/>
              </a:rPr>
              <a:t>Positive  </a:t>
            </a:r>
            <a:r>
              <a:rPr sz="650" b="1" spc="5" dirty="0">
                <a:latin typeface="Calibri"/>
                <a:cs typeface="Calibri"/>
              </a:rPr>
              <a:t>S&amp;P </a:t>
            </a:r>
            <a:r>
              <a:rPr sz="650" b="1" dirty="0">
                <a:latin typeface="Calibri"/>
                <a:cs typeface="Calibri"/>
              </a:rPr>
              <a:t>500</a:t>
            </a:r>
            <a:r>
              <a:rPr sz="650" b="1" spc="-30" dirty="0">
                <a:latin typeface="Calibri"/>
                <a:cs typeface="Calibri"/>
              </a:rPr>
              <a:t> </a:t>
            </a:r>
            <a:r>
              <a:rPr sz="650" b="1" dirty="0">
                <a:latin typeface="Calibri"/>
                <a:cs typeface="Calibri"/>
              </a:rPr>
              <a:t>Return</a:t>
            </a:r>
            <a:endParaRPr sz="650">
              <a:latin typeface="Calibri"/>
              <a:cs typeface="Calibri"/>
            </a:endParaRPr>
          </a:p>
        </p:txBody>
      </p:sp>
      <p:sp>
        <p:nvSpPr>
          <p:cNvPr id="34" name="object 34"/>
          <p:cNvSpPr txBox="1"/>
          <p:nvPr/>
        </p:nvSpPr>
        <p:spPr>
          <a:xfrm>
            <a:off x="3079779" y="1434782"/>
            <a:ext cx="1369060" cy="245745"/>
          </a:xfrm>
          <a:prstGeom prst="rect">
            <a:avLst/>
          </a:prstGeom>
        </p:spPr>
        <p:txBody>
          <a:bodyPr vert="horz" wrap="square" lIns="0" tIns="17780" rIns="0" bIns="0" rtlCol="0">
            <a:spAutoFit/>
          </a:bodyPr>
          <a:lstStyle/>
          <a:p>
            <a:pPr marL="12700" marR="5080">
              <a:lnSpc>
                <a:spcPts val="570"/>
              </a:lnSpc>
              <a:spcBef>
                <a:spcPts val="140"/>
              </a:spcBef>
            </a:pPr>
            <a:r>
              <a:rPr sz="500" spc="-5" dirty="0">
                <a:latin typeface="Arial Narrow"/>
                <a:cs typeface="Arial Narrow"/>
              </a:rPr>
              <a:t>Source: 1832 Asset Management, Bloomberg, Shiller Data  1 day to 1 month from 1928</a:t>
            </a:r>
            <a:endParaRPr sz="500">
              <a:latin typeface="Arial Narrow"/>
              <a:cs typeface="Arial Narrow"/>
            </a:endParaRPr>
          </a:p>
          <a:p>
            <a:pPr marL="12700">
              <a:lnSpc>
                <a:spcPts val="555"/>
              </a:lnSpc>
            </a:pPr>
            <a:r>
              <a:rPr sz="500" spc="-5" dirty="0">
                <a:latin typeface="Arial Narrow"/>
                <a:cs typeface="Arial Narrow"/>
              </a:rPr>
              <a:t>1 year and longer from</a:t>
            </a:r>
            <a:r>
              <a:rPr sz="500" spc="-50" dirty="0">
                <a:latin typeface="Arial Narrow"/>
                <a:cs typeface="Arial Narrow"/>
              </a:rPr>
              <a:t> </a:t>
            </a:r>
            <a:r>
              <a:rPr sz="500" spc="-5" dirty="0">
                <a:latin typeface="Arial Narrow"/>
                <a:cs typeface="Arial Narrow"/>
              </a:rPr>
              <a:t>1871</a:t>
            </a:r>
            <a:endParaRPr sz="500">
              <a:latin typeface="Arial Narrow"/>
              <a:cs typeface="Arial Narrow"/>
            </a:endParaRPr>
          </a:p>
        </p:txBody>
      </p:sp>
      <p:sp>
        <p:nvSpPr>
          <p:cNvPr id="35" name="object 35"/>
          <p:cNvSpPr txBox="1"/>
          <p:nvPr/>
        </p:nvSpPr>
        <p:spPr>
          <a:xfrm>
            <a:off x="2778594" y="1120875"/>
            <a:ext cx="3368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5594"/>
                </a:solidFill>
                <a:latin typeface="Calibri"/>
                <a:cs typeface="Calibri"/>
              </a:rPr>
              <a:t>Odds of </a:t>
            </a:r>
            <a:r>
              <a:rPr sz="1200" spc="-10" dirty="0">
                <a:solidFill>
                  <a:srgbClr val="005594"/>
                </a:solidFill>
                <a:latin typeface="Calibri"/>
                <a:cs typeface="Calibri"/>
              </a:rPr>
              <a:t>investment </a:t>
            </a:r>
            <a:r>
              <a:rPr sz="1200" spc="-5" dirty="0">
                <a:solidFill>
                  <a:srgbClr val="005594"/>
                </a:solidFill>
                <a:latin typeface="Calibri"/>
                <a:cs typeface="Calibri"/>
              </a:rPr>
              <a:t>success improve greatly with</a:t>
            </a:r>
            <a:r>
              <a:rPr sz="1200" spc="-20" dirty="0">
                <a:solidFill>
                  <a:srgbClr val="005594"/>
                </a:solidFill>
                <a:latin typeface="Calibri"/>
                <a:cs typeface="Calibri"/>
              </a:rPr>
              <a:t> </a:t>
            </a:r>
            <a:r>
              <a:rPr sz="1200" dirty="0">
                <a:solidFill>
                  <a:srgbClr val="005594"/>
                </a:solidFill>
                <a:latin typeface="Calibri"/>
                <a:cs typeface="Calibri"/>
              </a:rPr>
              <a:t>time</a:t>
            </a:r>
            <a:endParaRPr sz="1200">
              <a:latin typeface="Calibri"/>
              <a:cs typeface="Calibri"/>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6330315" cy="330835"/>
          </a:xfrm>
          <a:prstGeom prst="rect">
            <a:avLst/>
          </a:prstGeom>
        </p:spPr>
        <p:txBody>
          <a:bodyPr vert="horz" wrap="square" lIns="0" tIns="13335" rIns="0" bIns="0" rtlCol="0">
            <a:spAutoFit/>
          </a:bodyPr>
          <a:lstStyle/>
          <a:p>
            <a:pPr marL="12700">
              <a:lnSpc>
                <a:spcPct val="100000"/>
              </a:lnSpc>
              <a:spcBef>
                <a:spcPts val="105"/>
              </a:spcBef>
            </a:pPr>
            <a:r>
              <a:rPr sz="2000" dirty="0"/>
              <a:t>An important corollary about stocks for the long</a:t>
            </a:r>
            <a:r>
              <a:rPr sz="2000" spc="-190" dirty="0"/>
              <a:t> </a:t>
            </a:r>
            <a:r>
              <a:rPr sz="2000" spc="-5" dirty="0"/>
              <a:t>run</a:t>
            </a:r>
            <a:endParaRPr sz="2000"/>
          </a:p>
        </p:txBody>
      </p:sp>
      <p:sp>
        <p:nvSpPr>
          <p:cNvPr id="6" name="object 6"/>
          <p:cNvSpPr txBox="1"/>
          <p:nvPr/>
        </p:nvSpPr>
        <p:spPr>
          <a:xfrm>
            <a:off x="280189" y="3835107"/>
            <a:ext cx="8479155" cy="681355"/>
          </a:xfrm>
          <a:prstGeom prst="rect">
            <a:avLst/>
          </a:prstGeom>
        </p:spPr>
        <p:txBody>
          <a:bodyPr vert="horz" wrap="square" lIns="0" tIns="88900" rIns="0" bIns="0" rtlCol="0">
            <a:spAutoFit/>
          </a:bodyPr>
          <a:lstStyle/>
          <a:p>
            <a:pPr marL="299085" indent="-287020">
              <a:lnSpc>
                <a:spcPct val="100000"/>
              </a:lnSpc>
              <a:spcBef>
                <a:spcPts val="700"/>
              </a:spcBef>
              <a:buChar char="•"/>
              <a:tabLst>
                <a:tab pos="299085" algn="l"/>
                <a:tab pos="299720" algn="l"/>
              </a:tabLst>
            </a:pPr>
            <a:r>
              <a:rPr sz="1100" dirty="0">
                <a:solidFill>
                  <a:srgbClr val="005594"/>
                </a:solidFill>
                <a:latin typeface="Arial"/>
                <a:cs typeface="Arial"/>
              </a:rPr>
              <a:t>It </a:t>
            </a:r>
            <a:r>
              <a:rPr sz="1100" spc="-5" dirty="0">
                <a:solidFill>
                  <a:srgbClr val="005594"/>
                </a:solidFill>
                <a:latin typeface="Arial"/>
                <a:cs typeface="Arial"/>
              </a:rPr>
              <a:t>is </a:t>
            </a:r>
            <a:r>
              <a:rPr sz="1100" dirty="0">
                <a:solidFill>
                  <a:srgbClr val="005594"/>
                </a:solidFill>
                <a:latin typeface="Arial"/>
                <a:cs typeface="Arial"/>
              </a:rPr>
              <a:t>difficult to gauge </a:t>
            </a:r>
            <a:r>
              <a:rPr sz="1100" spc="-10" dirty="0">
                <a:solidFill>
                  <a:srgbClr val="005594"/>
                </a:solidFill>
                <a:latin typeface="Arial"/>
                <a:cs typeface="Arial"/>
              </a:rPr>
              <a:t>what </a:t>
            </a:r>
            <a:r>
              <a:rPr sz="1100" dirty="0">
                <a:solidFill>
                  <a:srgbClr val="005594"/>
                </a:solidFill>
                <a:latin typeface="Arial"/>
                <a:cs typeface="Arial"/>
              </a:rPr>
              <a:t>“the long-term” </a:t>
            </a:r>
            <a:r>
              <a:rPr sz="1100" spc="-5" dirty="0">
                <a:solidFill>
                  <a:srgbClr val="005594"/>
                </a:solidFill>
                <a:latin typeface="Arial"/>
                <a:cs typeface="Arial"/>
              </a:rPr>
              <a:t>means </a:t>
            </a:r>
            <a:r>
              <a:rPr sz="1100" dirty="0">
                <a:solidFill>
                  <a:srgbClr val="005594"/>
                </a:solidFill>
                <a:latin typeface="Arial"/>
                <a:cs typeface="Arial"/>
              </a:rPr>
              <a:t>for a </a:t>
            </a:r>
            <a:r>
              <a:rPr sz="1100" spc="-5" dirty="0">
                <a:solidFill>
                  <a:srgbClr val="005594"/>
                </a:solidFill>
                <a:latin typeface="Arial"/>
                <a:cs typeface="Arial"/>
              </a:rPr>
              <a:t>typical investor. For this example, </a:t>
            </a:r>
            <a:r>
              <a:rPr sz="1100" spc="-10" dirty="0">
                <a:solidFill>
                  <a:srgbClr val="005594"/>
                </a:solidFill>
                <a:latin typeface="Arial"/>
                <a:cs typeface="Arial"/>
              </a:rPr>
              <a:t>we </a:t>
            </a:r>
            <a:r>
              <a:rPr sz="1100" dirty="0">
                <a:solidFill>
                  <a:srgbClr val="005594"/>
                </a:solidFill>
                <a:latin typeface="Arial"/>
                <a:cs typeface="Arial"/>
              </a:rPr>
              <a:t>focus </a:t>
            </a:r>
            <a:r>
              <a:rPr sz="1100" spc="-5" dirty="0">
                <a:solidFill>
                  <a:srgbClr val="005594"/>
                </a:solidFill>
                <a:latin typeface="Arial"/>
                <a:cs typeface="Arial"/>
              </a:rPr>
              <a:t>on </a:t>
            </a:r>
            <a:r>
              <a:rPr sz="1100" dirty="0">
                <a:solidFill>
                  <a:srgbClr val="005594"/>
                </a:solidFill>
                <a:latin typeface="Arial"/>
                <a:cs typeface="Arial"/>
              </a:rPr>
              <a:t>a </a:t>
            </a:r>
            <a:r>
              <a:rPr sz="1100" spc="-5" dirty="0">
                <a:solidFill>
                  <a:srgbClr val="005594"/>
                </a:solidFill>
                <a:latin typeface="Arial"/>
                <a:cs typeface="Arial"/>
              </a:rPr>
              <a:t>20-year investment</a:t>
            </a:r>
            <a:r>
              <a:rPr sz="1100" spc="-170" dirty="0">
                <a:solidFill>
                  <a:srgbClr val="005594"/>
                </a:solidFill>
                <a:latin typeface="Arial"/>
                <a:cs typeface="Arial"/>
              </a:rPr>
              <a:t> </a:t>
            </a:r>
            <a:r>
              <a:rPr sz="1100" spc="-5" dirty="0">
                <a:solidFill>
                  <a:srgbClr val="005594"/>
                </a:solidFill>
                <a:latin typeface="Arial"/>
                <a:cs typeface="Arial"/>
              </a:rPr>
              <a:t>horizon.</a:t>
            </a:r>
            <a:endParaRPr sz="1100">
              <a:latin typeface="Arial"/>
              <a:cs typeface="Arial"/>
            </a:endParaRPr>
          </a:p>
          <a:p>
            <a:pPr marL="299085" marR="5080" indent="-287020">
              <a:lnSpc>
                <a:spcPct val="100000"/>
              </a:lnSpc>
              <a:spcBef>
                <a:spcPts val="600"/>
              </a:spcBef>
              <a:buChar char="•"/>
              <a:tabLst>
                <a:tab pos="299085" algn="l"/>
                <a:tab pos="299720" algn="l"/>
              </a:tabLst>
            </a:pPr>
            <a:r>
              <a:rPr sz="1100" dirty="0">
                <a:solidFill>
                  <a:srgbClr val="005594"/>
                </a:solidFill>
                <a:latin typeface="Arial"/>
                <a:cs typeface="Arial"/>
              </a:rPr>
              <a:t>The </a:t>
            </a:r>
            <a:r>
              <a:rPr sz="1100" spc="-5" dirty="0">
                <a:solidFill>
                  <a:srgbClr val="005594"/>
                </a:solidFill>
                <a:latin typeface="Arial"/>
                <a:cs typeface="Arial"/>
              </a:rPr>
              <a:t>chart shows </a:t>
            </a:r>
            <a:r>
              <a:rPr sz="1100" dirty="0">
                <a:solidFill>
                  <a:srgbClr val="005594"/>
                </a:solidFill>
                <a:latin typeface="Arial"/>
                <a:cs typeface="Arial"/>
              </a:rPr>
              <a:t>a </a:t>
            </a:r>
            <a:r>
              <a:rPr sz="1100" spc="-5" dirty="0">
                <a:solidFill>
                  <a:srgbClr val="005594"/>
                </a:solidFill>
                <a:latin typeface="Arial"/>
                <a:cs typeface="Arial"/>
              </a:rPr>
              <a:t>20-year buy-and-hold investment experience </a:t>
            </a:r>
            <a:r>
              <a:rPr sz="1100" dirty="0">
                <a:solidFill>
                  <a:srgbClr val="005594"/>
                </a:solidFill>
                <a:latin typeface="Arial"/>
                <a:cs typeface="Arial"/>
              </a:rPr>
              <a:t>for </a:t>
            </a:r>
            <a:r>
              <a:rPr sz="1100" spc="-5" dirty="0">
                <a:solidFill>
                  <a:srgbClr val="005594"/>
                </a:solidFill>
                <a:latin typeface="Arial"/>
                <a:cs typeface="Arial"/>
              </a:rPr>
              <a:t>each generation of investors </a:t>
            </a:r>
            <a:r>
              <a:rPr sz="1100" dirty="0">
                <a:solidFill>
                  <a:srgbClr val="005594"/>
                </a:solidFill>
                <a:latin typeface="Arial"/>
                <a:cs typeface="Arial"/>
              </a:rPr>
              <a:t>starting from </a:t>
            </a:r>
            <a:r>
              <a:rPr sz="1100" spc="-5" dirty="0">
                <a:solidFill>
                  <a:srgbClr val="005594"/>
                </a:solidFill>
                <a:latin typeface="Arial"/>
                <a:cs typeface="Arial"/>
              </a:rPr>
              <a:t>1871 (assuming 100%  dividend reinvestment). Even at this long horizon, you’re likely </a:t>
            </a:r>
            <a:r>
              <a:rPr sz="1100" dirty="0">
                <a:solidFill>
                  <a:srgbClr val="005594"/>
                </a:solidFill>
                <a:latin typeface="Arial"/>
                <a:cs typeface="Arial"/>
              </a:rPr>
              <a:t>to </a:t>
            </a:r>
            <a:r>
              <a:rPr sz="1100" spc="-5" dirty="0">
                <a:solidFill>
                  <a:srgbClr val="005594"/>
                </a:solidFill>
                <a:latin typeface="Arial"/>
                <a:cs typeface="Arial"/>
              </a:rPr>
              <a:t>receive anything but </a:t>
            </a:r>
            <a:r>
              <a:rPr sz="1100" dirty="0">
                <a:solidFill>
                  <a:srgbClr val="005594"/>
                </a:solidFill>
                <a:latin typeface="Arial"/>
                <a:cs typeface="Arial"/>
              </a:rPr>
              <a:t>the 9% </a:t>
            </a:r>
            <a:r>
              <a:rPr sz="1100" spc="-5" dirty="0">
                <a:solidFill>
                  <a:srgbClr val="005594"/>
                </a:solidFill>
                <a:latin typeface="Arial"/>
                <a:cs typeface="Arial"/>
              </a:rPr>
              <a:t>annualized </a:t>
            </a:r>
            <a:r>
              <a:rPr sz="1100" dirty="0">
                <a:solidFill>
                  <a:srgbClr val="005594"/>
                </a:solidFill>
                <a:latin typeface="Arial"/>
                <a:cs typeface="Arial"/>
              </a:rPr>
              <a:t>return so often</a:t>
            </a:r>
            <a:r>
              <a:rPr sz="1100" spc="-45" dirty="0">
                <a:solidFill>
                  <a:srgbClr val="005594"/>
                </a:solidFill>
                <a:latin typeface="Arial"/>
                <a:cs typeface="Arial"/>
              </a:rPr>
              <a:t> </a:t>
            </a:r>
            <a:r>
              <a:rPr sz="1100" spc="-5" dirty="0">
                <a:solidFill>
                  <a:srgbClr val="005594"/>
                </a:solidFill>
                <a:latin typeface="Arial"/>
                <a:cs typeface="Arial"/>
              </a:rPr>
              <a:t>quoted.</a:t>
            </a:r>
            <a:endParaRPr sz="1100">
              <a:latin typeface="Arial"/>
              <a:cs typeface="Arial"/>
            </a:endParaRPr>
          </a:p>
        </p:txBody>
      </p:sp>
      <p:sp>
        <p:nvSpPr>
          <p:cNvPr id="7" name="object 7"/>
          <p:cNvSpPr/>
          <p:nvPr/>
        </p:nvSpPr>
        <p:spPr>
          <a:xfrm>
            <a:off x="1232712" y="1554337"/>
            <a:ext cx="2635250" cy="2054225"/>
          </a:xfrm>
          <a:custGeom>
            <a:avLst/>
            <a:gdLst/>
            <a:ahLst/>
            <a:cxnLst/>
            <a:rect l="l" t="t" r="r" b="b"/>
            <a:pathLst>
              <a:path w="2635250" h="2054225">
                <a:moveTo>
                  <a:pt x="0" y="0"/>
                </a:moveTo>
                <a:lnTo>
                  <a:pt x="2634699" y="0"/>
                </a:lnTo>
                <a:lnTo>
                  <a:pt x="2634699" y="2053872"/>
                </a:lnTo>
                <a:lnTo>
                  <a:pt x="0" y="2053872"/>
                </a:lnTo>
                <a:lnTo>
                  <a:pt x="0" y="0"/>
                </a:lnTo>
                <a:close/>
              </a:path>
            </a:pathLst>
          </a:custGeom>
          <a:ln w="4197">
            <a:solidFill>
              <a:srgbClr val="000000"/>
            </a:solidFill>
          </a:ln>
        </p:spPr>
        <p:txBody>
          <a:bodyPr wrap="square" lIns="0" tIns="0" rIns="0" bIns="0" rtlCol="0"/>
          <a:lstStyle/>
          <a:p>
            <a:endParaRPr/>
          </a:p>
        </p:txBody>
      </p:sp>
      <p:sp>
        <p:nvSpPr>
          <p:cNvPr id="8" name="object 8"/>
          <p:cNvSpPr/>
          <p:nvPr/>
        </p:nvSpPr>
        <p:spPr>
          <a:xfrm>
            <a:off x="1232712" y="1554342"/>
            <a:ext cx="0" cy="2054225"/>
          </a:xfrm>
          <a:custGeom>
            <a:avLst/>
            <a:gdLst/>
            <a:ahLst/>
            <a:cxnLst/>
            <a:rect l="l" t="t" r="r" b="b"/>
            <a:pathLst>
              <a:path h="2054225">
                <a:moveTo>
                  <a:pt x="0" y="2053867"/>
                </a:moveTo>
                <a:lnTo>
                  <a:pt x="0" y="0"/>
                </a:lnTo>
              </a:path>
            </a:pathLst>
          </a:custGeom>
          <a:ln w="4199">
            <a:solidFill>
              <a:srgbClr val="858585"/>
            </a:solidFill>
          </a:ln>
        </p:spPr>
        <p:txBody>
          <a:bodyPr wrap="square" lIns="0" tIns="0" rIns="0" bIns="0" rtlCol="0"/>
          <a:lstStyle/>
          <a:p>
            <a:endParaRPr/>
          </a:p>
        </p:txBody>
      </p:sp>
      <p:sp>
        <p:nvSpPr>
          <p:cNvPr id="9" name="object 9"/>
          <p:cNvSpPr/>
          <p:nvPr/>
        </p:nvSpPr>
        <p:spPr>
          <a:xfrm>
            <a:off x="1232712" y="3608209"/>
            <a:ext cx="2635250" cy="0"/>
          </a:xfrm>
          <a:custGeom>
            <a:avLst/>
            <a:gdLst/>
            <a:ahLst/>
            <a:cxnLst/>
            <a:rect l="l" t="t" r="r" b="b"/>
            <a:pathLst>
              <a:path w="2635250">
                <a:moveTo>
                  <a:pt x="0" y="0"/>
                </a:moveTo>
                <a:lnTo>
                  <a:pt x="2634705" y="0"/>
                </a:lnTo>
              </a:path>
            </a:pathLst>
          </a:custGeom>
          <a:ln w="4195">
            <a:solidFill>
              <a:srgbClr val="858585"/>
            </a:solidFill>
          </a:ln>
        </p:spPr>
        <p:txBody>
          <a:bodyPr wrap="square" lIns="0" tIns="0" rIns="0" bIns="0" rtlCol="0"/>
          <a:lstStyle/>
          <a:p>
            <a:endParaRPr/>
          </a:p>
        </p:txBody>
      </p:sp>
      <p:sp>
        <p:nvSpPr>
          <p:cNvPr id="10" name="object 10"/>
          <p:cNvSpPr/>
          <p:nvPr/>
        </p:nvSpPr>
        <p:spPr>
          <a:xfrm>
            <a:off x="1227599" y="1841458"/>
            <a:ext cx="2457338" cy="1756273"/>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032276" y="3528578"/>
            <a:ext cx="53340"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a:t>
            </a:r>
            <a:endParaRPr sz="800">
              <a:latin typeface="Arial Narrow"/>
              <a:cs typeface="Arial Narrow"/>
            </a:endParaRPr>
          </a:p>
        </p:txBody>
      </p:sp>
      <p:sp>
        <p:nvSpPr>
          <p:cNvPr id="25" name="object 25"/>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18</a:t>
            </a:fld>
            <a:endParaRPr sz="750"/>
          </a:p>
        </p:txBody>
      </p:sp>
      <p:sp>
        <p:nvSpPr>
          <p:cNvPr id="12" name="object 12"/>
          <p:cNvSpPr txBox="1"/>
          <p:nvPr/>
        </p:nvSpPr>
        <p:spPr>
          <a:xfrm>
            <a:off x="967918" y="3186169"/>
            <a:ext cx="163830"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500</a:t>
            </a:r>
            <a:endParaRPr sz="800">
              <a:latin typeface="Arial Narrow"/>
              <a:cs typeface="Arial Narrow"/>
            </a:endParaRPr>
          </a:p>
        </p:txBody>
      </p:sp>
      <p:sp>
        <p:nvSpPr>
          <p:cNvPr id="13" name="object 13"/>
          <p:cNvSpPr txBox="1"/>
          <p:nvPr/>
        </p:nvSpPr>
        <p:spPr>
          <a:xfrm>
            <a:off x="899030" y="2843761"/>
            <a:ext cx="23558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1</a:t>
            </a:r>
            <a:r>
              <a:rPr sz="800" spc="10" dirty="0">
                <a:latin typeface="Arial Narrow"/>
                <a:cs typeface="Arial Narrow"/>
              </a:rPr>
              <a:t>,</a:t>
            </a:r>
            <a:r>
              <a:rPr sz="800" spc="-5" dirty="0">
                <a:latin typeface="Arial Narrow"/>
                <a:cs typeface="Arial Narrow"/>
              </a:rPr>
              <a:t>000</a:t>
            </a:r>
            <a:endParaRPr sz="800">
              <a:latin typeface="Arial Narrow"/>
              <a:cs typeface="Arial Narrow"/>
            </a:endParaRPr>
          </a:p>
        </p:txBody>
      </p:sp>
      <p:sp>
        <p:nvSpPr>
          <p:cNvPr id="14" name="object 14"/>
          <p:cNvSpPr txBox="1"/>
          <p:nvPr/>
        </p:nvSpPr>
        <p:spPr>
          <a:xfrm>
            <a:off x="899030" y="2501351"/>
            <a:ext cx="23558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1</a:t>
            </a:r>
            <a:r>
              <a:rPr sz="800" spc="10" dirty="0">
                <a:latin typeface="Arial Narrow"/>
                <a:cs typeface="Arial Narrow"/>
              </a:rPr>
              <a:t>,</a:t>
            </a:r>
            <a:r>
              <a:rPr sz="800" spc="-5" dirty="0">
                <a:latin typeface="Arial Narrow"/>
                <a:cs typeface="Arial Narrow"/>
              </a:rPr>
              <a:t>500</a:t>
            </a:r>
            <a:endParaRPr sz="800">
              <a:latin typeface="Arial Narrow"/>
              <a:cs typeface="Arial Narrow"/>
            </a:endParaRPr>
          </a:p>
        </p:txBody>
      </p:sp>
      <p:sp>
        <p:nvSpPr>
          <p:cNvPr id="15" name="object 15"/>
          <p:cNvSpPr txBox="1"/>
          <p:nvPr/>
        </p:nvSpPr>
        <p:spPr>
          <a:xfrm>
            <a:off x="899030" y="2158942"/>
            <a:ext cx="23558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2</a:t>
            </a:r>
            <a:r>
              <a:rPr sz="800" spc="10" dirty="0">
                <a:latin typeface="Arial Narrow"/>
                <a:cs typeface="Arial Narrow"/>
              </a:rPr>
              <a:t>,</a:t>
            </a:r>
            <a:r>
              <a:rPr sz="800" spc="-5" dirty="0">
                <a:latin typeface="Arial Narrow"/>
                <a:cs typeface="Arial Narrow"/>
              </a:rPr>
              <a:t>000</a:t>
            </a:r>
            <a:endParaRPr sz="800">
              <a:latin typeface="Arial Narrow"/>
              <a:cs typeface="Arial Narrow"/>
            </a:endParaRPr>
          </a:p>
        </p:txBody>
      </p:sp>
      <p:sp>
        <p:nvSpPr>
          <p:cNvPr id="16" name="object 16"/>
          <p:cNvSpPr txBox="1"/>
          <p:nvPr/>
        </p:nvSpPr>
        <p:spPr>
          <a:xfrm>
            <a:off x="899030" y="1816534"/>
            <a:ext cx="23558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2</a:t>
            </a:r>
            <a:r>
              <a:rPr sz="800" spc="10" dirty="0">
                <a:latin typeface="Arial Narrow"/>
                <a:cs typeface="Arial Narrow"/>
              </a:rPr>
              <a:t>,</a:t>
            </a:r>
            <a:r>
              <a:rPr sz="800" spc="-5" dirty="0">
                <a:latin typeface="Arial Narrow"/>
                <a:cs typeface="Arial Narrow"/>
              </a:rPr>
              <a:t>500</a:t>
            </a:r>
            <a:endParaRPr sz="800">
              <a:latin typeface="Arial Narrow"/>
              <a:cs typeface="Arial Narrow"/>
            </a:endParaRPr>
          </a:p>
        </p:txBody>
      </p:sp>
      <p:sp>
        <p:nvSpPr>
          <p:cNvPr id="17" name="object 17"/>
          <p:cNvSpPr txBox="1"/>
          <p:nvPr/>
        </p:nvSpPr>
        <p:spPr>
          <a:xfrm>
            <a:off x="899030" y="1474124"/>
            <a:ext cx="23558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3</a:t>
            </a:r>
            <a:r>
              <a:rPr sz="800" spc="10" dirty="0">
                <a:latin typeface="Arial Narrow"/>
                <a:cs typeface="Arial Narrow"/>
              </a:rPr>
              <a:t>,</a:t>
            </a:r>
            <a:r>
              <a:rPr sz="800" spc="-5" dirty="0">
                <a:latin typeface="Arial Narrow"/>
                <a:cs typeface="Arial Narrow"/>
              </a:rPr>
              <a:t>000</a:t>
            </a:r>
            <a:endParaRPr sz="800">
              <a:latin typeface="Arial Narrow"/>
              <a:cs typeface="Arial Narrow"/>
            </a:endParaRPr>
          </a:p>
        </p:txBody>
      </p:sp>
      <p:sp>
        <p:nvSpPr>
          <p:cNvPr id="18" name="object 18"/>
          <p:cNvSpPr txBox="1"/>
          <p:nvPr/>
        </p:nvSpPr>
        <p:spPr>
          <a:xfrm>
            <a:off x="1200762" y="3640721"/>
            <a:ext cx="2560320" cy="287020"/>
          </a:xfrm>
          <a:prstGeom prst="rect">
            <a:avLst/>
          </a:prstGeom>
        </p:spPr>
        <p:txBody>
          <a:bodyPr vert="horz" wrap="square" lIns="0" tIns="21590" rIns="0" bIns="0" rtlCol="0">
            <a:spAutoFit/>
          </a:bodyPr>
          <a:lstStyle/>
          <a:p>
            <a:pPr algn="ctr">
              <a:lnSpc>
                <a:spcPct val="100000"/>
              </a:lnSpc>
              <a:spcBef>
                <a:spcPts val="170"/>
              </a:spcBef>
              <a:tabLst>
                <a:tab pos="220979" algn="l"/>
                <a:tab pos="464820" algn="l"/>
                <a:tab pos="709295" algn="l"/>
                <a:tab pos="953769" algn="l"/>
                <a:tab pos="1174750" algn="l"/>
              </a:tabLst>
            </a:pPr>
            <a:r>
              <a:rPr sz="800" spc="-5" dirty="0">
                <a:latin typeface="Arial Narrow"/>
                <a:cs typeface="Arial Narrow"/>
              </a:rPr>
              <a:t>0	24	48	72	96	120 144 168 192 216</a:t>
            </a:r>
            <a:r>
              <a:rPr sz="800" spc="5" dirty="0">
                <a:latin typeface="Arial Narrow"/>
                <a:cs typeface="Arial Narrow"/>
              </a:rPr>
              <a:t> </a:t>
            </a:r>
            <a:r>
              <a:rPr sz="800" spc="-5" dirty="0">
                <a:latin typeface="Arial Narrow"/>
                <a:cs typeface="Arial Narrow"/>
              </a:rPr>
              <a:t>240</a:t>
            </a:r>
            <a:endParaRPr sz="800">
              <a:latin typeface="Arial Narrow"/>
              <a:cs typeface="Arial Narrow"/>
            </a:endParaRPr>
          </a:p>
          <a:p>
            <a:pPr marL="132080" algn="ctr">
              <a:lnSpc>
                <a:spcPct val="100000"/>
              </a:lnSpc>
              <a:spcBef>
                <a:spcPts val="70"/>
              </a:spcBef>
            </a:pPr>
            <a:r>
              <a:rPr sz="800" b="1" spc="-10" dirty="0">
                <a:latin typeface="Arial Narrow"/>
                <a:cs typeface="Arial Narrow"/>
              </a:rPr>
              <a:t>Month</a:t>
            </a:r>
            <a:endParaRPr sz="800">
              <a:latin typeface="Arial Narrow"/>
              <a:cs typeface="Arial Narrow"/>
            </a:endParaRPr>
          </a:p>
        </p:txBody>
      </p:sp>
      <p:sp>
        <p:nvSpPr>
          <p:cNvPr id="19" name="object 19"/>
          <p:cNvSpPr txBox="1"/>
          <p:nvPr/>
        </p:nvSpPr>
        <p:spPr>
          <a:xfrm>
            <a:off x="1514285" y="1397082"/>
            <a:ext cx="2036445" cy="146685"/>
          </a:xfrm>
          <a:prstGeom prst="rect">
            <a:avLst/>
          </a:prstGeom>
        </p:spPr>
        <p:txBody>
          <a:bodyPr vert="horz" wrap="square" lIns="0" tIns="11430" rIns="0" bIns="0" rtlCol="0">
            <a:spAutoFit/>
          </a:bodyPr>
          <a:lstStyle/>
          <a:p>
            <a:pPr marL="12700">
              <a:lnSpc>
                <a:spcPct val="100000"/>
              </a:lnSpc>
              <a:spcBef>
                <a:spcPts val="90"/>
              </a:spcBef>
            </a:pPr>
            <a:r>
              <a:rPr sz="800" spc="-5" dirty="0">
                <a:latin typeface="Arial Narrow"/>
                <a:cs typeface="Arial Narrow"/>
              </a:rPr>
              <a:t>1871 </a:t>
            </a:r>
            <a:r>
              <a:rPr sz="800" spc="-15" dirty="0">
                <a:latin typeface="Arial Narrow"/>
                <a:cs typeface="Arial Narrow"/>
              </a:rPr>
              <a:t>to </a:t>
            </a:r>
            <a:r>
              <a:rPr sz="800" spc="-5" dirty="0">
                <a:latin typeface="Arial Narrow"/>
                <a:cs typeface="Arial Narrow"/>
              </a:rPr>
              <a:t>2018 (December of each </a:t>
            </a:r>
            <a:r>
              <a:rPr sz="800" spc="-10" dirty="0">
                <a:latin typeface="Arial Narrow"/>
                <a:cs typeface="Arial Narrow"/>
              </a:rPr>
              <a:t>starting </a:t>
            </a:r>
            <a:r>
              <a:rPr sz="800" spc="-5" dirty="0">
                <a:latin typeface="Arial Narrow"/>
                <a:cs typeface="Arial Narrow"/>
              </a:rPr>
              <a:t>period =</a:t>
            </a:r>
            <a:r>
              <a:rPr sz="800" spc="-30" dirty="0">
                <a:latin typeface="Arial Narrow"/>
                <a:cs typeface="Arial Narrow"/>
              </a:rPr>
              <a:t> </a:t>
            </a:r>
            <a:r>
              <a:rPr sz="800" spc="-5" dirty="0">
                <a:latin typeface="Arial Narrow"/>
                <a:cs typeface="Arial Narrow"/>
              </a:rPr>
              <a:t>100)</a:t>
            </a:r>
            <a:endParaRPr sz="800">
              <a:latin typeface="Arial Narrow"/>
              <a:cs typeface="Arial Narrow"/>
            </a:endParaRPr>
          </a:p>
        </p:txBody>
      </p:sp>
      <p:sp>
        <p:nvSpPr>
          <p:cNvPr id="20" name="object 20"/>
          <p:cNvSpPr txBox="1"/>
          <p:nvPr/>
        </p:nvSpPr>
        <p:spPr>
          <a:xfrm>
            <a:off x="1234812" y="1581251"/>
            <a:ext cx="2630805" cy="781050"/>
          </a:xfrm>
          <a:prstGeom prst="rect">
            <a:avLst/>
          </a:prstGeom>
        </p:spPr>
        <p:txBody>
          <a:bodyPr vert="horz" wrap="square" lIns="0" tIns="12065" rIns="0" bIns="0" rtlCol="0">
            <a:spAutoFit/>
          </a:bodyPr>
          <a:lstStyle/>
          <a:p>
            <a:pPr marL="64135">
              <a:lnSpc>
                <a:spcPct val="100000"/>
              </a:lnSpc>
              <a:spcBef>
                <a:spcPts val="95"/>
              </a:spcBef>
            </a:pPr>
            <a:r>
              <a:rPr sz="500" spc="-5" dirty="0">
                <a:latin typeface="Calibri"/>
                <a:cs typeface="Calibri"/>
              </a:rPr>
              <a:t>Source:</a:t>
            </a:r>
            <a:r>
              <a:rPr sz="500" spc="-55" dirty="0">
                <a:latin typeface="Calibri"/>
                <a:cs typeface="Calibri"/>
              </a:rPr>
              <a:t> </a:t>
            </a:r>
            <a:r>
              <a:rPr sz="500" spc="-5" dirty="0">
                <a:latin typeface="Calibri"/>
                <a:cs typeface="Calibri"/>
              </a:rPr>
              <a:t>Dynamic</a:t>
            </a:r>
            <a:r>
              <a:rPr sz="500" spc="-60" dirty="0">
                <a:latin typeface="Calibri"/>
                <a:cs typeface="Calibri"/>
              </a:rPr>
              <a:t> </a:t>
            </a:r>
            <a:r>
              <a:rPr sz="500" spc="-5" dirty="0">
                <a:latin typeface="Calibri"/>
                <a:cs typeface="Calibri"/>
              </a:rPr>
              <a:t>Funds,</a:t>
            </a:r>
            <a:r>
              <a:rPr sz="500" spc="-40" dirty="0">
                <a:latin typeface="Calibri"/>
                <a:cs typeface="Calibri"/>
              </a:rPr>
              <a:t> </a:t>
            </a:r>
            <a:r>
              <a:rPr sz="500" spc="-5" dirty="0">
                <a:latin typeface="Calibri"/>
                <a:cs typeface="Calibri"/>
              </a:rPr>
              <a:t>Robert</a:t>
            </a:r>
            <a:r>
              <a:rPr sz="500" spc="-50" dirty="0">
                <a:latin typeface="Calibri"/>
                <a:cs typeface="Calibri"/>
              </a:rPr>
              <a:t> </a:t>
            </a:r>
            <a:r>
              <a:rPr sz="500" dirty="0">
                <a:latin typeface="Calibri"/>
                <a:cs typeface="Calibri"/>
              </a:rPr>
              <a:t>Shiller</a:t>
            </a:r>
            <a:endParaRPr sz="500">
              <a:latin typeface="Calibri"/>
              <a:cs typeface="Calibri"/>
            </a:endParaRPr>
          </a:p>
          <a:p>
            <a:pPr>
              <a:lnSpc>
                <a:spcPct val="100000"/>
              </a:lnSpc>
            </a:pPr>
            <a:endParaRPr sz="500">
              <a:latin typeface="Calibri"/>
              <a:cs typeface="Calibri"/>
            </a:endParaRPr>
          </a:p>
          <a:p>
            <a:pPr>
              <a:lnSpc>
                <a:spcPct val="100000"/>
              </a:lnSpc>
            </a:pPr>
            <a:endParaRPr sz="500">
              <a:latin typeface="Calibri"/>
              <a:cs typeface="Calibri"/>
            </a:endParaRPr>
          </a:p>
          <a:p>
            <a:pPr>
              <a:lnSpc>
                <a:spcPct val="100000"/>
              </a:lnSpc>
              <a:spcBef>
                <a:spcPts val="45"/>
              </a:spcBef>
            </a:pPr>
            <a:endParaRPr sz="600">
              <a:latin typeface="Calibri"/>
              <a:cs typeface="Calibri"/>
            </a:endParaRPr>
          </a:p>
          <a:p>
            <a:pPr marL="408940">
              <a:lnSpc>
                <a:spcPct val="100000"/>
              </a:lnSpc>
            </a:pPr>
            <a:r>
              <a:rPr sz="800" spc="-5" dirty="0">
                <a:latin typeface="Arial Narrow"/>
                <a:cs typeface="Arial Narrow"/>
              </a:rPr>
              <a:t>Long-term </a:t>
            </a:r>
            <a:r>
              <a:rPr sz="800" spc="-15" dirty="0">
                <a:latin typeface="Arial Narrow"/>
                <a:cs typeface="Arial Narrow"/>
              </a:rPr>
              <a:t>CAGR</a:t>
            </a:r>
            <a:r>
              <a:rPr sz="800" spc="-30" dirty="0">
                <a:latin typeface="Arial Narrow"/>
                <a:cs typeface="Arial Narrow"/>
              </a:rPr>
              <a:t> </a:t>
            </a:r>
            <a:r>
              <a:rPr sz="800" spc="-10" dirty="0">
                <a:latin typeface="Arial Narrow"/>
                <a:cs typeface="Arial Narrow"/>
              </a:rPr>
              <a:t>9.0%</a:t>
            </a:r>
            <a:endParaRPr sz="800">
              <a:latin typeface="Arial Narrow"/>
              <a:cs typeface="Arial Narrow"/>
            </a:endParaRPr>
          </a:p>
          <a:p>
            <a:pPr marL="407670">
              <a:lnSpc>
                <a:spcPct val="100000"/>
              </a:lnSpc>
              <a:spcBef>
                <a:spcPts val="250"/>
              </a:spcBef>
            </a:pPr>
            <a:r>
              <a:rPr sz="800" spc="-5" dirty="0">
                <a:latin typeface="Arial Narrow"/>
                <a:cs typeface="Arial Narrow"/>
              </a:rPr>
              <a:t>Best 20 </a:t>
            </a:r>
            <a:r>
              <a:rPr sz="800" spc="-10" dirty="0">
                <a:latin typeface="Arial Narrow"/>
                <a:cs typeface="Arial Narrow"/>
              </a:rPr>
              <a:t>Yr </a:t>
            </a:r>
            <a:r>
              <a:rPr sz="800" spc="-15" dirty="0">
                <a:latin typeface="Arial Narrow"/>
                <a:cs typeface="Arial Narrow"/>
              </a:rPr>
              <a:t>CAGR </a:t>
            </a:r>
            <a:r>
              <a:rPr sz="800" spc="-10" dirty="0">
                <a:latin typeface="Arial Narrow"/>
                <a:cs typeface="Arial Narrow"/>
              </a:rPr>
              <a:t>17.6% </a:t>
            </a:r>
            <a:r>
              <a:rPr sz="800" spc="-5" dirty="0">
                <a:latin typeface="Arial Narrow"/>
                <a:cs typeface="Arial Narrow"/>
              </a:rPr>
              <a:t>(1979 </a:t>
            </a:r>
            <a:r>
              <a:rPr sz="800" spc="-15" dirty="0">
                <a:latin typeface="Arial Narrow"/>
                <a:cs typeface="Arial Narrow"/>
              </a:rPr>
              <a:t>to</a:t>
            </a:r>
            <a:r>
              <a:rPr sz="800" spc="35" dirty="0">
                <a:latin typeface="Arial Narrow"/>
                <a:cs typeface="Arial Narrow"/>
              </a:rPr>
              <a:t> </a:t>
            </a:r>
            <a:r>
              <a:rPr sz="800" spc="-5" dirty="0">
                <a:latin typeface="Arial Narrow"/>
                <a:cs typeface="Arial Narrow"/>
              </a:rPr>
              <a:t>1999)</a:t>
            </a:r>
            <a:endParaRPr sz="800">
              <a:latin typeface="Arial Narrow"/>
              <a:cs typeface="Arial Narrow"/>
            </a:endParaRPr>
          </a:p>
          <a:p>
            <a:pPr marL="407670">
              <a:lnSpc>
                <a:spcPct val="100000"/>
              </a:lnSpc>
              <a:spcBef>
                <a:spcPts val="225"/>
              </a:spcBef>
            </a:pPr>
            <a:r>
              <a:rPr sz="800" dirty="0">
                <a:latin typeface="Arial Narrow"/>
                <a:cs typeface="Arial Narrow"/>
              </a:rPr>
              <a:t>Worst </a:t>
            </a:r>
            <a:r>
              <a:rPr sz="800" spc="-5" dirty="0">
                <a:latin typeface="Arial Narrow"/>
                <a:cs typeface="Arial Narrow"/>
              </a:rPr>
              <a:t>20 </a:t>
            </a:r>
            <a:r>
              <a:rPr sz="800" spc="-10" dirty="0">
                <a:latin typeface="Arial Narrow"/>
                <a:cs typeface="Arial Narrow"/>
              </a:rPr>
              <a:t>Yr </a:t>
            </a:r>
            <a:r>
              <a:rPr sz="800" spc="-15" dirty="0">
                <a:latin typeface="Arial Narrow"/>
                <a:cs typeface="Arial Narrow"/>
              </a:rPr>
              <a:t>CAGR </a:t>
            </a:r>
            <a:r>
              <a:rPr sz="800" spc="-10" dirty="0">
                <a:latin typeface="Arial Narrow"/>
                <a:cs typeface="Arial Narrow"/>
              </a:rPr>
              <a:t>3.4% </a:t>
            </a:r>
            <a:r>
              <a:rPr sz="800" spc="-5" dirty="0">
                <a:latin typeface="Arial Narrow"/>
                <a:cs typeface="Arial Narrow"/>
              </a:rPr>
              <a:t>(1928 </a:t>
            </a:r>
            <a:r>
              <a:rPr sz="800" spc="-15" dirty="0">
                <a:latin typeface="Arial Narrow"/>
                <a:cs typeface="Arial Narrow"/>
              </a:rPr>
              <a:t>to</a:t>
            </a:r>
            <a:r>
              <a:rPr sz="800" spc="-10" dirty="0">
                <a:latin typeface="Arial Narrow"/>
                <a:cs typeface="Arial Narrow"/>
              </a:rPr>
              <a:t> </a:t>
            </a:r>
            <a:r>
              <a:rPr sz="800" spc="-5" dirty="0">
                <a:latin typeface="Arial Narrow"/>
                <a:cs typeface="Arial Narrow"/>
              </a:rPr>
              <a:t>1948)</a:t>
            </a:r>
            <a:endParaRPr sz="800">
              <a:latin typeface="Arial Narrow"/>
              <a:cs typeface="Arial Narrow"/>
            </a:endParaRPr>
          </a:p>
        </p:txBody>
      </p:sp>
      <p:sp>
        <p:nvSpPr>
          <p:cNvPr id="21" name="object 21"/>
          <p:cNvSpPr txBox="1"/>
          <p:nvPr/>
        </p:nvSpPr>
        <p:spPr>
          <a:xfrm>
            <a:off x="5864219" y="1443678"/>
            <a:ext cx="1862455" cy="533400"/>
          </a:xfrm>
          <a:prstGeom prst="rect">
            <a:avLst/>
          </a:prstGeom>
        </p:spPr>
        <p:txBody>
          <a:bodyPr vert="horz" wrap="square" lIns="0" tIns="28575" rIns="0" bIns="0" rtlCol="0">
            <a:spAutoFit/>
          </a:bodyPr>
          <a:lstStyle/>
          <a:p>
            <a:pPr marL="37465" marR="30480" indent="-2540" algn="ctr">
              <a:lnSpc>
                <a:spcPts val="969"/>
              </a:lnSpc>
              <a:spcBef>
                <a:spcPts val="225"/>
              </a:spcBef>
            </a:pPr>
            <a:r>
              <a:rPr sz="900" spc="-5" dirty="0">
                <a:solidFill>
                  <a:srgbClr val="005594"/>
                </a:solidFill>
                <a:latin typeface="Arial"/>
                <a:cs typeface="Arial"/>
              </a:rPr>
              <a:t>Generation </a:t>
            </a:r>
            <a:r>
              <a:rPr sz="900" spc="-10" dirty="0">
                <a:solidFill>
                  <a:srgbClr val="005594"/>
                </a:solidFill>
                <a:latin typeface="Arial"/>
                <a:cs typeface="Arial"/>
              </a:rPr>
              <a:t>X</a:t>
            </a:r>
            <a:r>
              <a:rPr sz="900" spc="-15" baseline="-18518" dirty="0">
                <a:solidFill>
                  <a:srgbClr val="005594"/>
                </a:solidFill>
                <a:latin typeface="Arial"/>
                <a:cs typeface="Arial"/>
              </a:rPr>
              <a:t>1 </a:t>
            </a:r>
            <a:r>
              <a:rPr sz="900" spc="-5" dirty="0">
                <a:solidFill>
                  <a:srgbClr val="005594"/>
                </a:solidFill>
                <a:latin typeface="Arial"/>
                <a:cs typeface="Arial"/>
              </a:rPr>
              <a:t>buys </a:t>
            </a:r>
            <a:r>
              <a:rPr sz="900" dirty="0">
                <a:solidFill>
                  <a:srgbClr val="005594"/>
                </a:solidFill>
                <a:latin typeface="Arial"/>
                <a:cs typeface="Arial"/>
              </a:rPr>
              <a:t>their first stock  in 1871. </a:t>
            </a:r>
            <a:r>
              <a:rPr sz="900" spc="5" dirty="0">
                <a:solidFill>
                  <a:srgbClr val="005594"/>
                </a:solidFill>
                <a:latin typeface="Arial"/>
                <a:cs typeface="Arial"/>
              </a:rPr>
              <a:t>What </a:t>
            </a:r>
            <a:r>
              <a:rPr sz="900" spc="-5" dirty="0">
                <a:solidFill>
                  <a:srgbClr val="005594"/>
                </a:solidFill>
                <a:latin typeface="Arial"/>
                <a:cs typeface="Arial"/>
              </a:rPr>
              <a:t>was </a:t>
            </a:r>
            <a:r>
              <a:rPr sz="900" dirty="0">
                <a:solidFill>
                  <a:srgbClr val="005594"/>
                </a:solidFill>
                <a:latin typeface="Arial"/>
                <a:cs typeface="Arial"/>
              </a:rPr>
              <a:t>their return  </a:t>
            </a:r>
            <a:r>
              <a:rPr sz="900" spc="-5" dirty="0">
                <a:solidFill>
                  <a:srgbClr val="005594"/>
                </a:solidFill>
                <a:latin typeface="Arial"/>
                <a:cs typeface="Arial"/>
              </a:rPr>
              <a:t>experience over </a:t>
            </a:r>
            <a:r>
              <a:rPr sz="900" dirty="0">
                <a:solidFill>
                  <a:srgbClr val="005594"/>
                </a:solidFill>
                <a:latin typeface="Arial"/>
                <a:cs typeface="Arial"/>
              </a:rPr>
              <a:t>the subsequent</a:t>
            </a:r>
            <a:r>
              <a:rPr sz="900" spc="-100" dirty="0">
                <a:solidFill>
                  <a:srgbClr val="005594"/>
                </a:solidFill>
                <a:latin typeface="Arial"/>
                <a:cs typeface="Arial"/>
              </a:rPr>
              <a:t> </a:t>
            </a:r>
            <a:r>
              <a:rPr sz="900" dirty="0">
                <a:solidFill>
                  <a:srgbClr val="005594"/>
                </a:solidFill>
                <a:latin typeface="Arial"/>
                <a:cs typeface="Arial"/>
              </a:rPr>
              <a:t>20  </a:t>
            </a:r>
            <a:r>
              <a:rPr sz="900" spc="-5" dirty="0">
                <a:solidFill>
                  <a:srgbClr val="005594"/>
                </a:solidFill>
                <a:latin typeface="Arial"/>
                <a:cs typeface="Arial"/>
              </a:rPr>
              <a:t>year </a:t>
            </a:r>
            <a:r>
              <a:rPr sz="900" dirty="0">
                <a:solidFill>
                  <a:srgbClr val="005594"/>
                </a:solidFill>
                <a:latin typeface="Arial"/>
                <a:cs typeface="Arial"/>
              </a:rPr>
              <a:t>period?</a:t>
            </a:r>
            <a:endParaRPr sz="900">
              <a:latin typeface="Arial"/>
              <a:cs typeface="Arial"/>
            </a:endParaRPr>
          </a:p>
        </p:txBody>
      </p:sp>
      <p:sp>
        <p:nvSpPr>
          <p:cNvPr id="22" name="object 22"/>
          <p:cNvSpPr txBox="1"/>
          <p:nvPr/>
        </p:nvSpPr>
        <p:spPr>
          <a:xfrm>
            <a:off x="5864219" y="2089816"/>
            <a:ext cx="1862455" cy="903605"/>
          </a:xfrm>
          <a:prstGeom prst="rect">
            <a:avLst/>
          </a:prstGeom>
        </p:spPr>
        <p:txBody>
          <a:bodyPr vert="horz" wrap="square" lIns="0" tIns="28575" rIns="0" bIns="0" rtlCol="0">
            <a:spAutoFit/>
          </a:bodyPr>
          <a:lstStyle/>
          <a:p>
            <a:pPr marL="37465" marR="30480" indent="-2540" algn="ctr">
              <a:lnSpc>
                <a:spcPts val="969"/>
              </a:lnSpc>
              <a:spcBef>
                <a:spcPts val="225"/>
              </a:spcBef>
            </a:pPr>
            <a:r>
              <a:rPr sz="900" spc="-5" dirty="0">
                <a:solidFill>
                  <a:srgbClr val="005594"/>
                </a:solidFill>
                <a:latin typeface="Arial"/>
                <a:cs typeface="Arial"/>
              </a:rPr>
              <a:t>Generation </a:t>
            </a:r>
            <a:r>
              <a:rPr sz="900" spc="-10" dirty="0">
                <a:solidFill>
                  <a:srgbClr val="005594"/>
                </a:solidFill>
                <a:latin typeface="Arial"/>
                <a:cs typeface="Arial"/>
              </a:rPr>
              <a:t>X</a:t>
            </a:r>
            <a:r>
              <a:rPr sz="900" spc="-15" baseline="-18518" dirty="0">
                <a:solidFill>
                  <a:srgbClr val="005594"/>
                </a:solidFill>
                <a:latin typeface="Arial"/>
                <a:cs typeface="Arial"/>
              </a:rPr>
              <a:t>2 </a:t>
            </a:r>
            <a:r>
              <a:rPr sz="900" spc="-5" dirty="0">
                <a:solidFill>
                  <a:srgbClr val="005594"/>
                </a:solidFill>
                <a:latin typeface="Arial"/>
                <a:cs typeface="Arial"/>
              </a:rPr>
              <a:t>buys </a:t>
            </a:r>
            <a:r>
              <a:rPr sz="900" dirty="0">
                <a:solidFill>
                  <a:srgbClr val="005594"/>
                </a:solidFill>
                <a:latin typeface="Arial"/>
                <a:cs typeface="Arial"/>
              </a:rPr>
              <a:t>their first stock  in 1872. </a:t>
            </a:r>
            <a:r>
              <a:rPr sz="900" spc="5" dirty="0">
                <a:solidFill>
                  <a:srgbClr val="005594"/>
                </a:solidFill>
                <a:latin typeface="Arial"/>
                <a:cs typeface="Arial"/>
              </a:rPr>
              <a:t>What </a:t>
            </a:r>
            <a:r>
              <a:rPr sz="900" spc="-5" dirty="0">
                <a:solidFill>
                  <a:srgbClr val="005594"/>
                </a:solidFill>
                <a:latin typeface="Arial"/>
                <a:cs typeface="Arial"/>
              </a:rPr>
              <a:t>was </a:t>
            </a:r>
            <a:r>
              <a:rPr sz="900" dirty="0">
                <a:solidFill>
                  <a:srgbClr val="005594"/>
                </a:solidFill>
                <a:latin typeface="Arial"/>
                <a:cs typeface="Arial"/>
              </a:rPr>
              <a:t>their return  </a:t>
            </a:r>
            <a:r>
              <a:rPr sz="900" spc="-5" dirty="0">
                <a:solidFill>
                  <a:srgbClr val="005594"/>
                </a:solidFill>
                <a:latin typeface="Arial"/>
                <a:cs typeface="Arial"/>
              </a:rPr>
              <a:t>experience over </a:t>
            </a:r>
            <a:r>
              <a:rPr sz="900" dirty="0">
                <a:solidFill>
                  <a:srgbClr val="005594"/>
                </a:solidFill>
                <a:latin typeface="Arial"/>
                <a:cs typeface="Arial"/>
              </a:rPr>
              <a:t>the subsequent</a:t>
            </a:r>
            <a:r>
              <a:rPr sz="900" spc="-100" dirty="0">
                <a:solidFill>
                  <a:srgbClr val="005594"/>
                </a:solidFill>
                <a:latin typeface="Arial"/>
                <a:cs typeface="Arial"/>
              </a:rPr>
              <a:t> </a:t>
            </a:r>
            <a:r>
              <a:rPr sz="900" dirty="0">
                <a:solidFill>
                  <a:srgbClr val="005594"/>
                </a:solidFill>
                <a:latin typeface="Arial"/>
                <a:cs typeface="Arial"/>
              </a:rPr>
              <a:t>20  </a:t>
            </a:r>
            <a:r>
              <a:rPr sz="900" spc="-5" dirty="0">
                <a:solidFill>
                  <a:srgbClr val="005594"/>
                </a:solidFill>
                <a:latin typeface="Arial"/>
                <a:cs typeface="Arial"/>
              </a:rPr>
              <a:t>year </a:t>
            </a:r>
            <a:r>
              <a:rPr sz="900" dirty="0">
                <a:solidFill>
                  <a:srgbClr val="005594"/>
                </a:solidFill>
                <a:latin typeface="Arial"/>
                <a:cs typeface="Arial"/>
              </a:rPr>
              <a:t>period?</a:t>
            </a:r>
            <a:endParaRPr sz="900">
              <a:latin typeface="Arial"/>
              <a:cs typeface="Arial"/>
            </a:endParaRPr>
          </a:p>
          <a:p>
            <a:pPr algn="ctr">
              <a:lnSpc>
                <a:spcPts val="910"/>
              </a:lnSpc>
            </a:pPr>
            <a:r>
              <a:rPr sz="900" b="1" dirty="0">
                <a:solidFill>
                  <a:srgbClr val="005594"/>
                </a:solidFill>
                <a:latin typeface="Arial"/>
                <a:cs typeface="Arial"/>
              </a:rPr>
              <a:t>.</a:t>
            </a:r>
            <a:endParaRPr sz="900">
              <a:latin typeface="Arial"/>
              <a:cs typeface="Arial"/>
            </a:endParaRPr>
          </a:p>
          <a:p>
            <a:pPr algn="ctr">
              <a:lnSpc>
                <a:spcPts val="969"/>
              </a:lnSpc>
            </a:pPr>
            <a:r>
              <a:rPr sz="900" b="1" dirty="0">
                <a:solidFill>
                  <a:srgbClr val="005594"/>
                </a:solidFill>
                <a:latin typeface="Arial"/>
                <a:cs typeface="Arial"/>
              </a:rPr>
              <a:t>.</a:t>
            </a:r>
            <a:endParaRPr sz="900">
              <a:latin typeface="Arial"/>
              <a:cs typeface="Arial"/>
            </a:endParaRPr>
          </a:p>
          <a:p>
            <a:pPr algn="ctr">
              <a:lnSpc>
                <a:spcPts val="1025"/>
              </a:lnSpc>
            </a:pPr>
            <a:r>
              <a:rPr sz="900" b="1" dirty="0">
                <a:solidFill>
                  <a:srgbClr val="005594"/>
                </a:solidFill>
                <a:latin typeface="Arial"/>
                <a:cs typeface="Arial"/>
              </a:rPr>
              <a:t>.</a:t>
            </a:r>
            <a:endParaRPr sz="900">
              <a:latin typeface="Arial"/>
              <a:cs typeface="Arial"/>
            </a:endParaRPr>
          </a:p>
        </p:txBody>
      </p:sp>
      <p:sp>
        <p:nvSpPr>
          <p:cNvPr id="23" name="object 23"/>
          <p:cNvSpPr txBox="1"/>
          <p:nvPr/>
        </p:nvSpPr>
        <p:spPr>
          <a:xfrm>
            <a:off x="5833930" y="3091122"/>
            <a:ext cx="1920875" cy="409575"/>
          </a:xfrm>
          <a:prstGeom prst="rect">
            <a:avLst/>
          </a:prstGeom>
        </p:spPr>
        <p:txBody>
          <a:bodyPr vert="horz" wrap="square" lIns="0" tIns="28575" rIns="0" bIns="0" rtlCol="0">
            <a:spAutoFit/>
          </a:bodyPr>
          <a:lstStyle/>
          <a:p>
            <a:pPr marL="38100" marR="30480" algn="ctr">
              <a:lnSpc>
                <a:spcPts val="969"/>
              </a:lnSpc>
              <a:spcBef>
                <a:spcPts val="225"/>
              </a:spcBef>
            </a:pPr>
            <a:r>
              <a:rPr sz="900" spc="-5" dirty="0">
                <a:solidFill>
                  <a:srgbClr val="005594"/>
                </a:solidFill>
                <a:latin typeface="Arial"/>
                <a:cs typeface="Arial"/>
              </a:rPr>
              <a:t>Generation X</a:t>
            </a:r>
            <a:r>
              <a:rPr sz="900" spc="-7" baseline="-18518" dirty="0">
                <a:solidFill>
                  <a:srgbClr val="005594"/>
                </a:solidFill>
                <a:latin typeface="Arial"/>
                <a:cs typeface="Arial"/>
              </a:rPr>
              <a:t>127 </a:t>
            </a:r>
            <a:r>
              <a:rPr sz="900" spc="-5" dirty="0">
                <a:solidFill>
                  <a:srgbClr val="005594"/>
                </a:solidFill>
                <a:latin typeface="Arial"/>
                <a:cs typeface="Arial"/>
              </a:rPr>
              <a:t>buys </a:t>
            </a:r>
            <a:r>
              <a:rPr sz="900" dirty="0">
                <a:solidFill>
                  <a:srgbClr val="005594"/>
                </a:solidFill>
                <a:latin typeface="Arial"/>
                <a:cs typeface="Arial"/>
              </a:rPr>
              <a:t>their first stock  in 1998. </a:t>
            </a:r>
            <a:r>
              <a:rPr sz="900" spc="5" dirty="0">
                <a:solidFill>
                  <a:srgbClr val="005594"/>
                </a:solidFill>
                <a:latin typeface="Arial"/>
                <a:cs typeface="Arial"/>
              </a:rPr>
              <a:t>What </a:t>
            </a:r>
            <a:r>
              <a:rPr sz="900" spc="-5" dirty="0">
                <a:solidFill>
                  <a:srgbClr val="005594"/>
                </a:solidFill>
                <a:latin typeface="Arial"/>
                <a:cs typeface="Arial"/>
              </a:rPr>
              <a:t>was </a:t>
            </a:r>
            <a:r>
              <a:rPr sz="900" dirty="0">
                <a:solidFill>
                  <a:srgbClr val="005594"/>
                </a:solidFill>
                <a:latin typeface="Arial"/>
                <a:cs typeface="Arial"/>
              </a:rPr>
              <a:t>their return  </a:t>
            </a:r>
            <a:r>
              <a:rPr sz="900" spc="-5" dirty="0">
                <a:solidFill>
                  <a:srgbClr val="005594"/>
                </a:solidFill>
                <a:latin typeface="Arial"/>
                <a:cs typeface="Arial"/>
              </a:rPr>
              <a:t>experience </a:t>
            </a:r>
            <a:r>
              <a:rPr sz="900" dirty="0">
                <a:solidFill>
                  <a:srgbClr val="005594"/>
                </a:solidFill>
                <a:latin typeface="Arial"/>
                <a:cs typeface="Arial"/>
              </a:rPr>
              <a:t>up until</a:t>
            </a:r>
            <a:r>
              <a:rPr sz="900" spc="-50" dirty="0">
                <a:solidFill>
                  <a:srgbClr val="005594"/>
                </a:solidFill>
                <a:latin typeface="Arial"/>
                <a:cs typeface="Arial"/>
              </a:rPr>
              <a:t> </a:t>
            </a:r>
            <a:r>
              <a:rPr sz="900" dirty="0">
                <a:solidFill>
                  <a:srgbClr val="005594"/>
                </a:solidFill>
                <a:latin typeface="Arial"/>
                <a:cs typeface="Arial"/>
              </a:rPr>
              <a:t>2018?</a:t>
            </a:r>
            <a:endParaRPr sz="900">
              <a:latin typeface="Arial"/>
              <a:cs typeface="Arial"/>
            </a:endParaRPr>
          </a:p>
        </p:txBody>
      </p:sp>
      <p:sp>
        <p:nvSpPr>
          <p:cNvPr id="24" name="object 24"/>
          <p:cNvSpPr txBox="1"/>
          <p:nvPr/>
        </p:nvSpPr>
        <p:spPr>
          <a:xfrm>
            <a:off x="1644344" y="1018917"/>
            <a:ext cx="4779645" cy="407034"/>
          </a:xfrm>
          <a:prstGeom prst="rect">
            <a:avLst/>
          </a:prstGeom>
        </p:spPr>
        <p:txBody>
          <a:bodyPr vert="horz" wrap="square" lIns="0" tIns="12700" rIns="0" bIns="0" rtlCol="0">
            <a:spAutoFit/>
          </a:bodyPr>
          <a:lstStyle/>
          <a:p>
            <a:pPr marL="1088390">
              <a:lnSpc>
                <a:spcPct val="100000"/>
              </a:lnSpc>
              <a:spcBef>
                <a:spcPts val="100"/>
              </a:spcBef>
            </a:pPr>
            <a:r>
              <a:rPr sz="1200" dirty="0">
                <a:solidFill>
                  <a:srgbClr val="005594"/>
                </a:solidFill>
                <a:latin typeface="Calibri"/>
                <a:cs typeface="Calibri"/>
              </a:rPr>
              <a:t>The magnitude of </a:t>
            </a:r>
            <a:r>
              <a:rPr sz="1200" spc="-5" dirty="0">
                <a:solidFill>
                  <a:srgbClr val="005594"/>
                </a:solidFill>
                <a:latin typeface="Calibri"/>
                <a:cs typeface="Calibri"/>
              </a:rPr>
              <a:t>“investment success” </a:t>
            </a:r>
            <a:r>
              <a:rPr sz="1200" dirty="0">
                <a:solidFill>
                  <a:srgbClr val="005594"/>
                </a:solidFill>
                <a:latin typeface="Calibri"/>
                <a:cs typeface="Calibri"/>
              </a:rPr>
              <a:t>is not</a:t>
            </a:r>
            <a:r>
              <a:rPr sz="1200" spc="-55" dirty="0">
                <a:solidFill>
                  <a:srgbClr val="005594"/>
                </a:solidFill>
                <a:latin typeface="Calibri"/>
                <a:cs typeface="Calibri"/>
              </a:rPr>
              <a:t> </a:t>
            </a:r>
            <a:r>
              <a:rPr sz="1200" spc="-5" dirty="0">
                <a:solidFill>
                  <a:srgbClr val="005594"/>
                </a:solidFill>
                <a:latin typeface="Calibri"/>
                <a:cs typeface="Calibri"/>
              </a:rPr>
              <a:t>deterministic</a:t>
            </a:r>
            <a:endParaRPr sz="1200">
              <a:latin typeface="Calibri"/>
              <a:cs typeface="Calibri"/>
            </a:endParaRPr>
          </a:p>
          <a:p>
            <a:pPr marL="12700">
              <a:lnSpc>
                <a:spcPct val="100000"/>
              </a:lnSpc>
              <a:spcBef>
                <a:spcPts val="605"/>
              </a:spcBef>
            </a:pPr>
            <a:r>
              <a:rPr sz="800" b="1" spc="-10" dirty="0">
                <a:latin typeface="Arial Narrow"/>
                <a:cs typeface="Arial Narrow"/>
              </a:rPr>
              <a:t>S&amp;P </a:t>
            </a:r>
            <a:r>
              <a:rPr sz="800" b="1" spc="-5" dirty="0">
                <a:latin typeface="Arial Narrow"/>
                <a:cs typeface="Arial Narrow"/>
              </a:rPr>
              <a:t>500 </a:t>
            </a:r>
            <a:r>
              <a:rPr sz="800" b="1" spc="-10" dirty="0">
                <a:latin typeface="Arial Narrow"/>
                <a:cs typeface="Arial Narrow"/>
              </a:rPr>
              <a:t>20-Year Total </a:t>
            </a:r>
            <a:r>
              <a:rPr sz="800" b="1" spc="-5" dirty="0">
                <a:latin typeface="Arial Narrow"/>
                <a:cs typeface="Arial Narrow"/>
              </a:rPr>
              <a:t>Returns</a:t>
            </a:r>
            <a:r>
              <a:rPr sz="800" b="1" spc="-75" dirty="0">
                <a:latin typeface="Arial Narrow"/>
                <a:cs typeface="Arial Narrow"/>
              </a:rPr>
              <a:t> </a:t>
            </a:r>
            <a:r>
              <a:rPr sz="800" b="1" spc="-10" dirty="0">
                <a:latin typeface="Arial Narrow"/>
                <a:cs typeface="Arial Narrow"/>
              </a:rPr>
              <a:t>(Overlapping)</a:t>
            </a:r>
            <a:endParaRPr sz="800">
              <a:latin typeface="Arial Narrow"/>
              <a:cs typeface="Arial Narrow"/>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7F7F7"/>
          </a:solidFill>
        </p:spPr>
        <p:txBody>
          <a:bodyPr wrap="square" lIns="0" tIns="0" rIns="0" bIns="0" rtlCol="0"/>
          <a:lstStyle/>
          <a:p>
            <a:endParaRPr/>
          </a:p>
        </p:txBody>
      </p:sp>
      <p:sp>
        <p:nvSpPr>
          <p:cNvPr id="3" name="object 3"/>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33416" y="502003"/>
            <a:ext cx="532574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05594"/>
                </a:solidFill>
                <a:latin typeface="Arial"/>
                <a:cs typeface="Arial"/>
              </a:rPr>
              <a:t>Investor timing </a:t>
            </a:r>
            <a:r>
              <a:rPr sz="2000" b="1" dirty="0">
                <a:solidFill>
                  <a:srgbClr val="005594"/>
                </a:solidFill>
                <a:latin typeface="Arial"/>
                <a:cs typeface="Arial"/>
              </a:rPr>
              <a:t>track record </a:t>
            </a:r>
            <a:r>
              <a:rPr sz="2000" b="1" spc="-5" dirty="0">
                <a:solidFill>
                  <a:srgbClr val="005594"/>
                </a:solidFill>
                <a:latin typeface="Arial"/>
                <a:cs typeface="Arial"/>
              </a:rPr>
              <a:t>is </a:t>
            </a:r>
            <a:r>
              <a:rPr sz="2000" b="1" dirty="0">
                <a:solidFill>
                  <a:srgbClr val="005594"/>
                </a:solidFill>
                <a:latin typeface="Arial"/>
                <a:cs typeface="Arial"/>
              </a:rPr>
              <a:t>not</a:t>
            </a:r>
            <a:r>
              <a:rPr sz="2000" b="1" spc="-90" dirty="0">
                <a:solidFill>
                  <a:srgbClr val="005594"/>
                </a:solidFill>
                <a:latin typeface="Arial"/>
                <a:cs typeface="Arial"/>
              </a:rPr>
              <a:t> </a:t>
            </a:r>
            <a:r>
              <a:rPr sz="2000" b="1" spc="-5" dirty="0">
                <a:solidFill>
                  <a:srgbClr val="005594"/>
                </a:solidFill>
                <a:latin typeface="Arial"/>
                <a:cs typeface="Arial"/>
              </a:rPr>
              <a:t>favorable</a:t>
            </a:r>
            <a:endParaRPr sz="2000">
              <a:latin typeface="Arial"/>
              <a:cs typeface="Arial"/>
            </a:endParaRPr>
          </a:p>
        </p:txBody>
      </p:sp>
      <p:sp>
        <p:nvSpPr>
          <p:cNvPr id="7" name="object 7"/>
          <p:cNvSpPr txBox="1"/>
          <p:nvPr/>
        </p:nvSpPr>
        <p:spPr>
          <a:xfrm>
            <a:off x="394503" y="3916276"/>
            <a:ext cx="8380730" cy="497840"/>
          </a:xfrm>
          <a:prstGeom prst="rect">
            <a:avLst/>
          </a:prstGeom>
        </p:spPr>
        <p:txBody>
          <a:bodyPr vert="horz" wrap="square" lIns="0" tIns="88265" rIns="0" bIns="0" rtlCol="0">
            <a:spAutoFit/>
          </a:bodyPr>
          <a:lstStyle/>
          <a:p>
            <a:pPr marL="299085" indent="-287020">
              <a:lnSpc>
                <a:spcPct val="100000"/>
              </a:lnSpc>
              <a:spcBef>
                <a:spcPts val="695"/>
              </a:spcBef>
              <a:buChar char="•"/>
              <a:tabLst>
                <a:tab pos="299085" algn="l"/>
                <a:tab pos="299720" algn="l"/>
              </a:tabLst>
            </a:pPr>
            <a:r>
              <a:rPr sz="1050" dirty="0">
                <a:solidFill>
                  <a:srgbClr val="005594"/>
                </a:solidFill>
                <a:latin typeface="Arial"/>
                <a:cs typeface="Arial"/>
              </a:rPr>
              <a:t>The </a:t>
            </a:r>
            <a:r>
              <a:rPr sz="1050" spc="-5" dirty="0">
                <a:solidFill>
                  <a:srgbClr val="005594"/>
                </a:solidFill>
                <a:latin typeface="Arial"/>
                <a:cs typeface="Arial"/>
              </a:rPr>
              <a:t>“average investor” </a:t>
            </a:r>
            <a:r>
              <a:rPr sz="1050" dirty="0">
                <a:solidFill>
                  <a:srgbClr val="005594"/>
                </a:solidFill>
                <a:latin typeface="Arial"/>
                <a:cs typeface="Arial"/>
              </a:rPr>
              <a:t>underperforms most assets </a:t>
            </a:r>
            <a:r>
              <a:rPr sz="1050" spc="-5" dirty="0">
                <a:solidFill>
                  <a:srgbClr val="005594"/>
                </a:solidFill>
                <a:latin typeface="Arial"/>
                <a:cs typeface="Arial"/>
              </a:rPr>
              <a:t>over the </a:t>
            </a:r>
            <a:r>
              <a:rPr sz="1050" dirty="0">
                <a:solidFill>
                  <a:srgbClr val="005594"/>
                </a:solidFill>
                <a:latin typeface="Arial"/>
                <a:cs typeface="Arial"/>
              </a:rPr>
              <a:t>long run. Excessive performance chasing or asset class timing </a:t>
            </a:r>
            <a:r>
              <a:rPr sz="1050" spc="-5" dirty="0">
                <a:solidFill>
                  <a:srgbClr val="005594"/>
                </a:solidFill>
                <a:latin typeface="Arial"/>
                <a:cs typeface="Arial"/>
              </a:rPr>
              <a:t>hurts</a:t>
            </a:r>
            <a:r>
              <a:rPr sz="1050" spc="-30" dirty="0">
                <a:solidFill>
                  <a:srgbClr val="005594"/>
                </a:solidFill>
                <a:latin typeface="Arial"/>
                <a:cs typeface="Arial"/>
              </a:rPr>
              <a:t> </a:t>
            </a:r>
            <a:r>
              <a:rPr sz="1050" spc="-5" dirty="0">
                <a:solidFill>
                  <a:srgbClr val="005594"/>
                </a:solidFill>
                <a:latin typeface="Arial"/>
                <a:cs typeface="Arial"/>
              </a:rPr>
              <a:t>returns.</a:t>
            </a:r>
            <a:endParaRPr sz="1050">
              <a:latin typeface="Arial"/>
              <a:cs typeface="Arial"/>
            </a:endParaRPr>
          </a:p>
          <a:p>
            <a:pPr marL="299085" indent="-287020">
              <a:lnSpc>
                <a:spcPct val="100000"/>
              </a:lnSpc>
              <a:spcBef>
                <a:spcPts val="600"/>
              </a:spcBef>
              <a:buChar char="•"/>
              <a:tabLst>
                <a:tab pos="299085" algn="l"/>
                <a:tab pos="299720" algn="l"/>
              </a:tabLst>
            </a:pPr>
            <a:r>
              <a:rPr sz="1050" dirty="0">
                <a:solidFill>
                  <a:srgbClr val="005594"/>
                </a:solidFill>
                <a:latin typeface="Arial"/>
                <a:cs typeface="Arial"/>
              </a:rPr>
              <a:t>Ambiguity encourages us </a:t>
            </a:r>
            <a:r>
              <a:rPr sz="1050" spc="-5" dirty="0">
                <a:solidFill>
                  <a:srgbClr val="005594"/>
                </a:solidFill>
                <a:latin typeface="Arial"/>
                <a:cs typeface="Arial"/>
              </a:rPr>
              <a:t>to </a:t>
            </a:r>
            <a:r>
              <a:rPr sz="1050" dirty="0">
                <a:solidFill>
                  <a:srgbClr val="005594"/>
                </a:solidFill>
                <a:latin typeface="Arial"/>
                <a:cs typeface="Arial"/>
              </a:rPr>
              <a:t>be prepared, not surprised. Diversify across stocks, bonds and</a:t>
            </a:r>
            <a:r>
              <a:rPr sz="1050" spc="-190" dirty="0">
                <a:solidFill>
                  <a:srgbClr val="005594"/>
                </a:solidFill>
                <a:latin typeface="Arial"/>
                <a:cs typeface="Arial"/>
              </a:rPr>
              <a:t> </a:t>
            </a:r>
            <a:r>
              <a:rPr sz="1050" spc="-5" dirty="0">
                <a:solidFill>
                  <a:srgbClr val="005594"/>
                </a:solidFill>
                <a:latin typeface="Arial"/>
                <a:cs typeface="Arial"/>
              </a:rPr>
              <a:t>alternatives.</a:t>
            </a:r>
            <a:endParaRPr sz="1050">
              <a:latin typeface="Arial"/>
              <a:cs typeface="Arial"/>
            </a:endParaRPr>
          </a:p>
        </p:txBody>
      </p:sp>
      <p:sp>
        <p:nvSpPr>
          <p:cNvPr id="8" name="object 8"/>
          <p:cNvSpPr txBox="1"/>
          <p:nvPr/>
        </p:nvSpPr>
        <p:spPr>
          <a:xfrm>
            <a:off x="1529946" y="1104202"/>
            <a:ext cx="62522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5594"/>
                </a:solidFill>
                <a:latin typeface="Calibri"/>
                <a:cs typeface="Calibri"/>
              </a:rPr>
              <a:t>Asset class returns vs. </a:t>
            </a:r>
            <a:r>
              <a:rPr sz="1200" dirty="0">
                <a:solidFill>
                  <a:srgbClr val="005594"/>
                </a:solidFill>
                <a:latin typeface="Calibri"/>
                <a:cs typeface="Calibri"/>
              </a:rPr>
              <a:t>the </a:t>
            </a:r>
            <a:r>
              <a:rPr sz="1200" spc="-15" dirty="0">
                <a:solidFill>
                  <a:srgbClr val="005594"/>
                </a:solidFill>
                <a:latin typeface="Calibri"/>
                <a:cs typeface="Calibri"/>
              </a:rPr>
              <a:t>"average </a:t>
            </a:r>
            <a:r>
              <a:rPr sz="1200" spc="-10" dirty="0">
                <a:solidFill>
                  <a:srgbClr val="005594"/>
                </a:solidFill>
                <a:latin typeface="Calibri"/>
                <a:cs typeface="Calibri"/>
              </a:rPr>
              <a:t>investor“ </a:t>
            </a:r>
            <a:r>
              <a:rPr sz="1200" dirty="0">
                <a:solidFill>
                  <a:srgbClr val="005594"/>
                </a:solidFill>
                <a:latin typeface="Calibri"/>
                <a:cs typeface="Calibri"/>
              </a:rPr>
              <a:t>– 20 </a:t>
            </a:r>
            <a:r>
              <a:rPr sz="1200" spc="-10" dirty="0">
                <a:solidFill>
                  <a:srgbClr val="005594"/>
                </a:solidFill>
                <a:latin typeface="Calibri"/>
                <a:cs typeface="Calibri"/>
              </a:rPr>
              <a:t>years </a:t>
            </a:r>
            <a:r>
              <a:rPr sz="1200" spc="-5" dirty="0">
                <a:solidFill>
                  <a:srgbClr val="005594"/>
                </a:solidFill>
                <a:latin typeface="Calibri"/>
                <a:cs typeface="Calibri"/>
              </a:rPr>
              <a:t>annualized </a:t>
            </a:r>
            <a:r>
              <a:rPr sz="1200" dirty="0">
                <a:solidFill>
                  <a:srgbClr val="005594"/>
                </a:solidFill>
                <a:latin typeface="Calibri"/>
                <a:cs typeface="Calibri"/>
              </a:rPr>
              <a:t>USD$ (12/31/1999 -</a:t>
            </a:r>
            <a:r>
              <a:rPr sz="1200" spc="70" dirty="0">
                <a:solidFill>
                  <a:srgbClr val="005594"/>
                </a:solidFill>
                <a:latin typeface="Calibri"/>
                <a:cs typeface="Calibri"/>
              </a:rPr>
              <a:t> </a:t>
            </a:r>
            <a:r>
              <a:rPr sz="1200" dirty="0">
                <a:solidFill>
                  <a:srgbClr val="005594"/>
                </a:solidFill>
                <a:latin typeface="Calibri"/>
                <a:cs typeface="Calibri"/>
              </a:rPr>
              <a:t>12/31/2019)</a:t>
            </a:r>
            <a:endParaRPr sz="1200">
              <a:latin typeface="Calibri"/>
              <a:cs typeface="Calibri"/>
            </a:endParaRPr>
          </a:p>
        </p:txBody>
      </p:sp>
      <p:sp>
        <p:nvSpPr>
          <p:cNvPr id="9" name="object 9"/>
          <p:cNvSpPr/>
          <p:nvPr/>
        </p:nvSpPr>
        <p:spPr>
          <a:xfrm>
            <a:off x="1464563" y="1357883"/>
            <a:ext cx="6214871" cy="2604515"/>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19</a:t>
            </a:fld>
            <a:endParaRPr sz="75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41464" y="4471415"/>
            <a:ext cx="1623059" cy="46786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8601457" y="3121151"/>
            <a:ext cx="542198" cy="2021509"/>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1103312" y="3263824"/>
            <a:ext cx="2963545" cy="510540"/>
          </a:xfrm>
          <a:prstGeom prst="rect">
            <a:avLst/>
          </a:prstGeom>
        </p:spPr>
        <p:txBody>
          <a:bodyPr vert="horz" wrap="square" lIns="0" tIns="12065" rIns="0" bIns="0" rtlCol="0">
            <a:spAutoFit/>
          </a:bodyPr>
          <a:lstStyle/>
          <a:p>
            <a:pPr marL="12700" marR="5080">
              <a:lnSpc>
                <a:spcPct val="113599"/>
              </a:lnSpc>
              <a:spcBef>
                <a:spcPts val="95"/>
              </a:spcBef>
            </a:pPr>
            <a:r>
              <a:rPr sz="1400" dirty="0">
                <a:solidFill>
                  <a:srgbClr val="005594"/>
                </a:solidFill>
                <a:latin typeface="Arial"/>
                <a:cs typeface="Arial"/>
              </a:rPr>
              <a:t>Collister </a:t>
            </a:r>
            <a:r>
              <a:rPr sz="1400" spc="-5" dirty="0">
                <a:solidFill>
                  <a:srgbClr val="005594"/>
                </a:solidFill>
                <a:latin typeface="Arial"/>
                <a:cs typeface="Arial"/>
              </a:rPr>
              <a:t>Thomas, B.Comm,CIM,</a:t>
            </a:r>
            <a:r>
              <a:rPr sz="1400" spc="-110" dirty="0">
                <a:solidFill>
                  <a:srgbClr val="005594"/>
                </a:solidFill>
                <a:latin typeface="Arial"/>
                <a:cs typeface="Arial"/>
              </a:rPr>
              <a:t> </a:t>
            </a:r>
            <a:r>
              <a:rPr sz="1400" spc="-10" dirty="0">
                <a:solidFill>
                  <a:srgbClr val="005594"/>
                </a:solidFill>
                <a:latin typeface="Arial"/>
                <a:cs typeface="Arial"/>
              </a:rPr>
              <a:t>PFP  </a:t>
            </a:r>
            <a:r>
              <a:rPr sz="1400" spc="-5" dirty="0">
                <a:solidFill>
                  <a:srgbClr val="005594"/>
                </a:solidFill>
                <a:latin typeface="Arial"/>
                <a:cs typeface="Arial"/>
              </a:rPr>
              <a:t>VP, </a:t>
            </a:r>
            <a:r>
              <a:rPr sz="1400" dirty="0">
                <a:solidFill>
                  <a:srgbClr val="005594"/>
                </a:solidFill>
                <a:latin typeface="Arial"/>
                <a:cs typeface="Arial"/>
              </a:rPr>
              <a:t>Business</a:t>
            </a:r>
            <a:r>
              <a:rPr sz="1400" spc="-40" dirty="0">
                <a:solidFill>
                  <a:srgbClr val="005594"/>
                </a:solidFill>
                <a:latin typeface="Arial"/>
                <a:cs typeface="Arial"/>
              </a:rPr>
              <a:t> </a:t>
            </a:r>
            <a:r>
              <a:rPr sz="1400" spc="-5" dirty="0">
                <a:solidFill>
                  <a:srgbClr val="005594"/>
                </a:solidFill>
                <a:latin typeface="Arial"/>
                <a:cs typeface="Arial"/>
              </a:rPr>
              <a:t>Development</a:t>
            </a:r>
            <a:endParaRPr sz="14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2</a:t>
            </a:fld>
            <a:endParaRPr sz="750"/>
          </a:p>
        </p:txBody>
      </p:sp>
      <p:sp>
        <p:nvSpPr>
          <p:cNvPr id="6" name="object 6"/>
          <p:cNvSpPr txBox="1"/>
          <p:nvPr/>
        </p:nvSpPr>
        <p:spPr>
          <a:xfrm>
            <a:off x="1103312" y="4322399"/>
            <a:ext cx="9931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594"/>
                </a:solidFill>
                <a:latin typeface="Arial"/>
                <a:cs typeface="Arial"/>
              </a:rPr>
              <a:t>October</a:t>
            </a:r>
            <a:r>
              <a:rPr sz="1200" b="1" spc="-70" dirty="0">
                <a:solidFill>
                  <a:srgbClr val="005594"/>
                </a:solidFill>
                <a:latin typeface="Arial"/>
                <a:cs typeface="Arial"/>
              </a:rPr>
              <a:t> </a:t>
            </a:r>
            <a:r>
              <a:rPr sz="1200" b="1" dirty="0">
                <a:solidFill>
                  <a:srgbClr val="005594"/>
                </a:solidFill>
                <a:latin typeface="Arial"/>
                <a:cs typeface="Arial"/>
              </a:rPr>
              <a:t>2022</a:t>
            </a:r>
            <a:endParaRPr sz="1200">
              <a:latin typeface="Arial"/>
              <a:cs typeface="Arial"/>
            </a:endParaRPr>
          </a:p>
        </p:txBody>
      </p:sp>
      <p:sp>
        <p:nvSpPr>
          <p:cNvPr id="7" name="object 7"/>
          <p:cNvSpPr txBox="1"/>
          <p:nvPr/>
        </p:nvSpPr>
        <p:spPr>
          <a:xfrm>
            <a:off x="1049596" y="1782018"/>
            <a:ext cx="6692265" cy="766445"/>
          </a:xfrm>
          <a:prstGeom prst="rect">
            <a:avLst/>
          </a:prstGeom>
        </p:spPr>
        <p:txBody>
          <a:bodyPr vert="horz" wrap="square" lIns="0" tIns="53975" rIns="0" bIns="0" rtlCol="0">
            <a:spAutoFit/>
          </a:bodyPr>
          <a:lstStyle/>
          <a:p>
            <a:pPr marL="12700" marR="5080">
              <a:lnSpc>
                <a:spcPts val="1839"/>
              </a:lnSpc>
              <a:spcBef>
                <a:spcPts val="425"/>
              </a:spcBef>
            </a:pPr>
            <a:r>
              <a:rPr sz="1800" dirty="0">
                <a:latin typeface="Arial"/>
                <a:cs typeface="Arial"/>
              </a:rPr>
              <a:t>“</a:t>
            </a:r>
            <a:r>
              <a:rPr sz="1800" b="1" dirty="0">
                <a:solidFill>
                  <a:srgbClr val="005594"/>
                </a:solidFill>
                <a:latin typeface="Arial"/>
                <a:cs typeface="Arial"/>
              </a:rPr>
              <a:t>The </a:t>
            </a:r>
            <a:r>
              <a:rPr sz="1800" b="1" spc="-5" dirty="0">
                <a:solidFill>
                  <a:srgbClr val="005594"/>
                </a:solidFill>
                <a:latin typeface="Arial"/>
                <a:cs typeface="Arial"/>
              </a:rPr>
              <a:t>stock </a:t>
            </a:r>
            <a:r>
              <a:rPr sz="1800" b="1" spc="-10" dirty="0">
                <a:solidFill>
                  <a:srgbClr val="005594"/>
                </a:solidFill>
                <a:latin typeface="Arial"/>
                <a:cs typeface="Arial"/>
              </a:rPr>
              <a:t>market </a:t>
            </a:r>
            <a:r>
              <a:rPr sz="1800" b="1" dirty="0">
                <a:solidFill>
                  <a:srgbClr val="005594"/>
                </a:solidFill>
                <a:latin typeface="Arial"/>
                <a:cs typeface="Arial"/>
              </a:rPr>
              <a:t>is a </a:t>
            </a:r>
            <a:r>
              <a:rPr sz="1800" b="1" spc="-15" dirty="0">
                <a:solidFill>
                  <a:srgbClr val="005594"/>
                </a:solidFill>
                <a:latin typeface="Arial"/>
                <a:cs typeface="Arial"/>
              </a:rPr>
              <a:t>device </a:t>
            </a:r>
            <a:r>
              <a:rPr sz="1800" b="1" dirty="0">
                <a:solidFill>
                  <a:srgbClr val="005594"/>
                </a:solidFill>
                <a:latin typeface="Arial"/>
                <a:cs typeface="Arial"/>
              </a:rPr>
              <a:t>for </a:t>
            </a:r>
            <a:r>
              <a:rPr sz="1800" b="1" spc="-5" dirty="0">
                <a:solidFill>
                  <a:srgbClr val="005594"/>
                </a:solidFill>
                <a:latin typeface="Arial"/>
                <a:cs typeface="Arial"/>
              </a:rPr>
              <a:t>transferring money from </a:t>
            </a:r>
            <a:r>
              <a:rPr sz="1800" b="1" dirty="0">
                <a:solidFill>
                  <a:srgbClr val="005594"/>
                </a:solidFill>
                <a:latin typeface="Arial"/>
                <a:cs typeface="Arial"/>
              </a:rPr>
              <a:t>the  </a:t>
            </a:r>
            <a:r>
              <a:rPr sz="1800" b="1" spc="-5" dirty="0">
                <a:solidFill>
                  <a:srgbClr val="005594"/>
                </a:solidFill>
                <a:latin typeface="Arial"/>
                <a:cs typeface="Arial"/>
              </a:rPr>
              <a:t>impatient </a:t>
            </a:r>
            <a:r>
              <a:rPr sz="1800" b="1" dirty="0">
                <a:solidFill>
                  <a:srgbClr val="005594"/>
                </a:solidFill>
                <a:latin typeface="Arial"/>
                <a:cs typeface="Arial"/>
              </a:rPr>
              <a:t>to the</a:t>
            </a:r>
            <a:r>
              <a:rPr sz="1800" b="1" spc="-20" dirty="0">
                <a:solidFill>
                  <a:srgbClr val="005594"/>
                </a:solidFill>
                <a:latin typeface="Arial"/>
                <a:cs typeface="Arial"/>
              </a:rPr>
              <a:t> </a:t>
            </a:r>
            <a:r>
              <a:rPr sz="1800" b="1" spc="-5" dirty="0">
                <a:solidFill>
                  <a:srgbClr val="005594"/>
                </a:solidFill>
                <a:latin typeface="Arial"/>
                <a:cs typeface="Arial"/>
              </a:rPr>
              <a:t>patient.”</a:t>
            </a:r>
            <a:endParaRPr sz="1800">
              <a:latin typeface="Arial"/>
              <a:cs typeface="Arial"/>
            </a:endParaRPr>
          </a:p>
          <a:p>
            <a:pPr marL="12700">
              <a:lnSpc>
                <a:spcPts val="1825"/>
              </a:lnSpc>
            </a:pPr>
            <a:r>
              <a:rPr sz="1800" b="1" dirty="0">
                <a:solidFill>
                  <a:srgbClr val="005594"/>
                </a:solidFill>
                <a:latin typeface="Arial"/>
                <a:cs typeface="Arial"/>
              </a:rPr>
              <a:t>- </a:t>
            </a:r>
            <a:r>
              <a:rPr sz="1800" b="1" spc="-5" dirty="0">
                <a:solidFill>
                  <a:srgbClr val="005594"/>
                </a:solidFill>
                <a:latin typeface="Arial"/>
                <a:cs typeface="Arial"/>
              </a:rPr>
              <a:t>Warren</a:t>
            </a:r>
            <a:r>
              <a:rPr sz="1800" b="1" dirty="0">
                <a:solidFill>
                  <a:srgbClr val="005594"/>
                </a:solidFill>
                <a:latin typeface="Arial"/>
                <a:cs typeface="Arial"/>
              </a:rPr>
              <a:t> </a:t>
            </a:r>
            <a:r>
              <a:rPr sz="1800" b="1" spc="-5" dirty="0">
                <a:solidFill>
                  <a:srgbClr val="005594"/>
                </a:solidFill>
                <a:latin typeface="Arial"/>
                <a:cs typeface="Arial"/>
              </a:rPr>
              <a:t>Buffett</a:t>
            </a:r>
            <a:endParaRPr sz="1800">
              <a:latin typeface="Arial"/>
              <a:cs typeface="Aria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6072505" cy="330835"/>
          </a:xfrm>
          <a:prstGeom prst="rect">
            <a:avLst/>
          </a:prstGeom>
        </p:spPr>
        <p:txBody>
          <a:bodyPr vert="horz" wrap="square" lIns="0" tIns="13335" rIns="0" bIns="0" rtlCol="0">
            <a:spAutoFit/>
          </a:bodyPr>
          <a:lstStyle/>
          <a:p>
            <a:pPr marL="12700">
              <a:lnSpc>
                <a:spcPct val="100000"/>
              </a:lnSpc>
              <a:spcBef>
                <a:spcPts val="105"/>
              </a:spcBef>
            </a:pPr>
            <a:r>
              <a:rPr sz="2000" dirty="0"/>
              <a:t>Be </a:t>
            </a:r>
            <a:r>
              <a:rPr sz="2000" spc="-5" dirty="0"/>
              <a:t>consistent: Timing </a:t>
            </a:r>
            <a:r>
              <a:rPr sz="2000" dirty="0"/>
              <a:t>the market </a:t>
            </a:r>
            <a:r>
              <a:rPr sz="2000" spc="-5" dirty="0"/>
              <a:t>is </a:t>
            </a:r>
            <a:r>
              <a:rPr sz="2000" dirty="0"/>
              <a:t>a </a:t>
            </a:r>
            <a:r>
              <a:rPr sz="2000" spc="-5" dirty="0"/>
              <a:t>mug’s</a:t>
            </a:r>
            <a:r>
              <a:rPr sz="2000" spc="-120" dirty="0"/>
              <a:t> </a:t>
            </a:r>
            <a:r>
              <a:rPr sz="2000" spc="-5" dirty="0"/>
              <a:t>game</a:t>
            </a:r>
            <a:endParaRPr sz="2000"/>
          </a:p>
        </p:txBody>
      </p:sp>
      <p:sp>
        <p:nvSpPr>
          <p:cNvPr id="6" name="object 6"/>
          <p:cNvSpPr/>
          <p:nvPr/>
        </p:nvSpPr>
        <p:spPr>
          <a:xfrm>
            <a:off x="1153667" y="3762755"/>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7" name="object 7"/>
          <p:cNvSpPr/>
          <p:nvPr/>
        </p:nvSpPr>
        <p:spPr>
          <a:xfrm>
            <a:off x="1153667" y="3311652"/>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8" name="object 8"/>
          <p:cNvSpPr/>
          <p:nvPr/>
        </p:nvSpPr>
        <p:spPr>
          <a:xfrm>
            <a:off x="1153667" y="2860548"/>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9" name="object 9"/>
          <p:cNvSpPr/>
          <p:nvPr/>
        </p:nvSpPr>
        <p:spPr>
          <a:xfrm>
            <a:off x="1153667" y="2409444"/>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10" name="object 10"/>
          <p:cNvSpPr/>
          <p:nvPr/>
        </p:nvSpPr>
        <p:spPr>
          <a:xfrm>
            <a:off x="1153667" y="1958339"/>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11" name="object 11"/>
          <p:cNvSpPr/>
          <p:nvPr/>
        </p:nvSpPr>
        <p:spPr>
          <a:xfrm>
            <a:off x="1153667" y="1507236"/>
            <a:ext cx="6974205" cy="0"/>
          </a:xfrm>
          <a:custGeom>
            <a:avLst/>
            <a:gdLst/>
            <a:ahLst/>
            <a:cxnLst/>
            <a:rect l="l" t="t" r="r" b="b"/>
            <a:pathLst>
              <a:path w="6974205">
                <a:moveTo>
                  <a:pt x="0" y="0"/>
                </a:moveTo>
                <a:lnTo>
                  <a:pt x="6973824" y="0"/>
                </a:lnTo>
              </a:path>
            </a:pathLst>
          </a:custGeom>
          <a:ln w="6350">
            <a:solidFill>
              <a:srgbClr val="C0C0C0"/>
            </a:solidFill>
          </a:ln>
        </p:spPr>
        <p:txBody>
          <a:bodyPr wrap="square" lIns="0" tIns="0" rIns="0" bIns="0" rtlCol="0"/>
          <a:lstStyle/>
          <a:p>
            <a:endParaRPr/>
          </a:p>
        </p:txBody>
      </p:sp>
      <p:sp>
        <p:nvSpPr>
          <p:cNvPr id="12" name="object 12"/>
          <p:cNvSpPr/>
          <p:nvPr/>
        </p:nvSpPr>
        <p:spPr>
          <a:xfrm>
            <a:off x="1153667" y="4212335"/>
            <a:ext cx="6974205" cy="0"/>
          </a:xfrm>
          <a:custGeom>
            <a:avLst/>
            <a:gdLst/>
            <a:ahLst/>
            <a:cxnLst/>
            <a:rect l="l" t="t" r="r" b="b"/>
            <a:pathLst>
              <a:path w="6974205">
                <a:moveTo>
                  <a:pt x="0" y="0"/>
                </a:moveTo>
                <a:lnTo>
                  <a:pt x="6973824" y="0"/>
                </a:lnTo>
              </a:path>
            </a:pathLst>
          </a:custGeom>
          <a:ln w="9525">
            <a:solidFill>
              <a:srgbClr val="4D4D4F"/>
            </a:solidFill>
          </a:ln>
        </p:spPr>
        <p:txBody>
          <a:bodyPr wrap="square" lIns="0" tIns="0" rIns="0" bIns="0" rtlCol="0"/>
          <a:lstStyle/>
          <a:p>
            <a:endParaRPr/>
          </a:p>
        </p:txBody>
      </p:sp>
      <p:sp>
        <p:nvSpPr>
          <p:cNvPr id="13" name="object 13"/>
          <p:cNvSpPr txBox="1"/>
          <p:nvPr/>
        </p:nvSpPr>
        <p:spPr>
          <a:xfrm>
            <a:off x="960890" y="1858784"/>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D4D4F"/>
                </a:solidFill>
                <a:latin typeface="Arial"/>
                <a:cs typeface="Arial"/>
              </a:rPr>
              <a:t>5</a:t>
            </a:r>
            <a:endParaRPr sz="1000">
              <a:latin typeface="Arial"/>
              <a:cs typeface="Arial"/>
            </a:endParaRPr>
          </a:p>
        </p:txBody>
      </p:sp>
      <p:sp>
        <p:nvSpPr>
          <p:cNvPr id="14" name="object 14"/>
          <p:cNvSpPr txBox="1"/>
          <p:nvPr/>
        </p:nvSpPr>
        <p:spPr>
          <a:xfrm>
            <a:off x="960890" y="4113504"/>
            <a:ext cx="1896110" cy="613410"/>
          </a:xfrm>
          <a:prstGeom prst="rect">
            <a:avLst/>
          </a:prstGeom>
        </p:spPr>
        <p:txBody>
          <a:bodyPr vert="horz" wrap="square" lIns="0" tIns="12065" rIns="0" bIns="0" rtlCol="0">
            <a:spAutoFit/>
          </a:bodyPr>
          <a:lstStyle/>
          <a:p>
            <a:pPr marL="12700">
              <a:lnSpc>
                <a:spcPts val="1195"/>
              </a:lnSpc>
              <a:spcBef>
                <a:spcPts val="95"/>
              </a:spcBef>
            </a:pPr>
            <a:r>
              <a:rPr sz="1000" spc="-5" dirty="0">
                <a:solidFill>
                  <a:srgbClr val="4D4D4F"/>
                </a:solidFill>
                <a:latin typeface="Arial"/>
                <a:cs typeface="Arial"/>
              </a:rPr>
              <a:t>0</a:t>
            </a:r>
            <a:endParaRPr sz="1000">
              <a:latin typeface="Arial"/>
              <a:cs typeface="Arial"/>
            </a:endParaRPr>
          </a:p>
          <a:p>
            <a:pPr marL="50800">
              <a:lnSpc>
                <a:spcPts val="1195"/>
              </a:lnSpc>
              <a:tabLst>
                <a:tab pos="826135" algn="l"/>
                <a:tab pos="1600835" algn="l"/>
              </a:tabLst>
            </a:pPr>
            <a:r>
              <a:rPr sz="1000" spc="-10" dirty="0">
                <a:solidFill>
                  <a:srgbClr val="4D4D4F"/>
                </a:solidFill>
                <a:latin typeface="Arial"/>
                <a:cs typeface="Arial"/>
              </a:rPr>
              <a:t>1</a:t>
            </a:r>
            <a:r>
              <a:rPr sz="1000" spc="5" dirty="0">
                <a:solidFill>
                  <a:srgbClr val="4D4D4F"/>
                </a:solidFill>
                <a:latin typeface="Arial"/>
                <a:cs typeface="Arial"/>
              </a:rPr>
              <a:t>9</a:t>
            </a:r>
            <a:r>
              <a:rPr sz="1000" spc="-10" dirty="0">
                <a:solidFill>
                  <a:srgbClr val="4D4D4F"/>
                </a:solidFill>
                <a:latin typeface="Arial"/>
                <a:cs typeface="Arial"/>
              </a:rPr>
              <a:t>7</a:t>
            </a:r>
            <a:r>
              <a:rPr sz="1000" spc="-5" dirty="0">
                <a:solidFill>
                  <a:srgbClr val="4D4D4F"/>
                </a:solidFill>
                <a:latin typeface="Arial"/>
                <a:cs typeface="Arial"/>
              </a:rPr>
              <a:t>9</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9</a:t>
            </a:r>
            <a:r>
              <a:rPr sz="1000" spc="-10" dirty="0">
                <a:solidFill>
                  <a:srgbClr val="4D4D4F"/>
                </a:solidFill>
                <a:latin typeface="Arial"/>
                <a:cs typeface="Arial"/>
              </a:rPr>
              <a:t>8</a:t>
            </a:r>
            <a:r>
              <a:rPr sz="1000" spc="-5" dirty="0">
                <a:solidFill>
                  <a:srgbClr val="4D4D4F"/>
                </a:solidFill>
                <a:latin typeface="Arial"/>
                <a:cs typeface="Arial"/>
              </a:rPr>
              <a:t>4</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9</a:t>
            </a:r>
            <a:r>
              <a:rPr sz="1000" spc="-10" dirty="0">
                <a:solidFill>
                  <a:srgbClr val="4D4D4F"/>
                </a:solidFill>
                <a:latin typeface="Arial"/>
                <a:cs typeface="Arial"/>
              </a:rPr>
              <a:t>89</a:t>
            </a:r>
            <a:endParaRPr sz="1000">
              <a:latin typeface="Arial"/>
              <a:cs typeface="Arial"/>
            </a:endParaRPr>
          </a:p>
          <a:p>
            <a:pPr>
              <a:lnSpc>
                <a:spcPct val="100000"/>
              </a:lnSpc>
              <a:spcBef>
                <a:spcPts val="20"/>
              </a:spcBef>
            </a:pPr>
            <a:endParaRPr sz="1300">
              <a:latin typeface="Arial"/>
              <a:cs typeface="Arial"/>
            </a:endParaRPr>
          </a:p>
          <a:p>
            <a:pPr marL="38100">
              <a:lnSpc>
                <a:spcPct val="100000"/>
              </a:lnSpc>
            </a:pPr>
            <a:r>
              <a:rPr sz="600" spc="5" dirty="0">
                <a:solidFill>
                  <a:srgbClr val="333333"/>
                </a:solidFill>
                <a:latin typeface="Arial"/>
                <a:cs typeface="Arial"/>
              </a:rPr>
              <a:t>Source: </a:t>
            </a:r>
            <a:r>
              <a:rPr sz="600" spc="10" dirty="0">
                <a:solidFill>
                  <a:srgbClr val="333333"/>
                </a:solidFill>
                <a:latin typeface="Arial"/>
                <a:cs typeface="Arial"/>
              </a:rPr>
              <a:t>1832 Asset </a:t>
            </a:r>
            <a:r>
              <a:rPr sz="600" spc="5" dirty="0">
                <a:solidFill>
                  <a:srgbClr val="333333"/>
                </a:solidFill>
                <a:latin typeface="Arial"/>
                <a:cs typeface="Arial"/>
              </a:rPr>
              <a:t>Management,</a:t>
            </a:r>
            <a:r>
              <a:rPr sz="600" spc="75" dirty="0">
                <a:solidFill>
                  <a:srgbClr val="333333"/>
                </a:solidFill>
                <a:latin typeface="Arial"/>
                <a:cs typeface="Arial"/>
              </a:rPr>
              <a:t> </a:t>
            </a:r>
            <a:r>
              <a:rPr sz="600" spc="5" dirty="0">
                <a:solidFill>
                  <a:srgbClr val="333333"/>
                </a:solidFill>
                <a:latin typeface="Arial"/>
                <a:cs typeface="Arial"/>
              </a:rPr>
              <a:t>Bloomberg.</a:t>
            </a:r>
            <a:endParaRPr sz="600">
              <a:latin typeface="Arial"/>
              <a:cs typeface="Arial"/>
            </a:endParaRPr>
          </a:p>
        </p:txBody>
      </p:sp>
      <p:sp>
        <p:nvSpPr>
          <p:cNvPr id="15" name="object 15"/>
          <p:cNvSpPr txBox="1"/>
          <p:nvPr/>
        </p:nvSpPr>
        <p:spPr>
          <a:xfrm>
            <a:off x="332426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1</a:t>
            </a:r>
            <a:r>
              <a:rPr sz="1000" spc="5" dirty="0">
                <a:solidFill>
                  <a:srgbClr val="4D4D4F"/>
                </a:solidFill>
                <a:latin typeface="Arial"/>
                <a:cs typeface="Arial"/>
              </a:rPr>
              <a:t>9</a:t>
            </a:r>
            <a:r>
              <a:rPr sz="1000" spc="-10" dirty="0">
                <a:solidFill>
                  <a:srgbClr val="4D4D4F"/>
                </a:solidFill>
                <a:latin typeface="Arial"/>
                <a:cs typeface="Arial"/>
              </a:rPr>
              <a:t>94</a:t>
            </a:r>
            <a:endParaRPr sz="1000">
              <a:latin typeface="Arial"/>
              <a:cs typeface="Arial"/>
            </a:endParaRPr>
          </a:p>
        </p:txBody>
      </p:sp>
      <p:sp>
        <p:nvSpPr>
          <p:cNvPr id="16" name="object 16"/>
          <p:cNvSpPr txBox="1"/>
          <p:nvPr/>
        </p:nvSpPr>
        <p:spPr>
          <a:xfrm>
            <a:off x="409915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1</a:t>
            </a:r>
            <a:r>
              <a:rPr sz="1000" spc="5" dirty="0">
                <a:solidFill>
                  <a:srgbClr val="4D4D4F"/>
                </a:solidFill>
                <a:latin typeface="Arial"/>
                <a:cs typeface="Arial"/>
              </a:rPr>
              <a:t>9</a:t>
            </a:r>
            <a:r>
              <a:rPr sz="1000" spc="-10" dirty="0">
                <a:solidFill>
                  <a:srgbClr val="4D4D4F"/>
                </a:solidFill>
                <a:latin typeface="Arial"/>
                <a:cs typeface="Arial"/>
              </a:rPr>
              <a:t>99</a:t>
            </a:r>
            <a:endParaRPr sz="1000">
              <a:latin typeface="Arial"/>
              <a:cs typeface="Arial"/>
            </a:endParaRPr>
          </a:p>
        </p:txBody>
      </p:sp>
      <p:sp>
        <p:nvSpPr>
          <p:cNvPr id="17" name="object 17"/>
          <p:cNvSpPr txBox="1"/>
          <p:nvPr/>
        </p:nvSpPr>
        <p:spPr>
          <a:xfrm>
            <a:off x="487404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2</a:t>
            </a:r>
            <a:r>
              <a:rPr sz="1000" spc="5" dirty="0">
                <a:solidFill>
                  <a:srgbClr val="4D4D4F"/>
                </a:solidFill>
                <a:latin typeface="Arial"/>
                <a:cs typeface="Arial"/>
              </a:rPr>
              <a:t>0</a:t>
            </a:r>
            <a:r>
              <a:rPr sz="1000" spc="-10" dirty="0">
                <a:solidFill>
                  <a:srgbClr val="4D4D4F"/>
                </a:solidFill>
                <a:latin typeface="Arial"/>
                <a:cs typeface="Arial"/>
              </a:rPr>
              <a:t>04</a:t>
            </a:r>
            <a:endParaRPr sz="1000">
              <a:latin typeface="Arial"/>
              <a:cs typeface="Arial"/>
            </a:endParaRPr>
          </a:p>
        </p:txBody>
      </p:sp>
      <p:sp>
        <p:nvSpPr>
          <p:cNvPr id="18" name="object 18"/>
          <p:cNvSpPr txBox="1"/>
          <p:nvPr/>
        </p:nvSpPr>
        <p:spPr>
          <a:xfrm>
            <a:off x="564893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2</a:t>
            </a:r>
            <a:r>
              <a:rPr sz="1000" spc="5" dirty="0">
                <a:solidFill>
                  <a:srgbClr val="4D4D4F"/>
                </a:solidFill>
                <a:latin typeface="Arial"/>
                <a:cs typeface="Arial"/>
              </a:rPr>
              <a:t>0</a:t>
            </a:r>
            <a:r>
              <a:rPr sz="1000" spc="-10" dirty="0">
                <a:solidFill>
                  <a:srgbClr val="4D4D4F"/>
                </a:solidFill>
                <a:latin typeface="Arial"/>
                <a:cs typeface="Arial"/>
              </a:rPr>
              <a:t>09</a:t>
            </a:r>
            <a:endParaRPr sz="1000">
              <a:latin typeface="Arial"/>
              <a:cs typeface="Arial"/>
            </a:endParaRPr>
          </a:p>
        </p:txBody>
      </p:sp>
      <p:sp>
        <p:nvSpPr>
          <p:cNvPr id="19" name="object 19"/>
          <p:cNvSpPr txBox="1"/>
          <p:nvPr/>
        </p:nvSpPr>
        <p:spPr>
          <a:xfrm>
            <a:off x="642382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2</a:t>
            </a:r>
            <a:r>
              <a:rPr sz="1000" spc="5" dirty="0">
                <a:solidFill>
                  <a:srgbClr val="4D4D4F"/>
                </a:solidFill>
                <a:latin typeface="Arial"/>
                <a:cs typeface="Arial"/>
              </a:rPr>
              <a:t>0</a:t>
            </a:r>
            <a:r>
              <a:rPr sz="1000" spc="-10" dirty="0">
                <a:solidFill>
                  <a:srgbClr val="4D4D4F"/>
                </a:solidFill>
                <a:latin typeface="Arial"/>
                <a:cs typeface="Arial"/>
              </a:rPr>
              <a:t>14</a:t>
            </a:r>
            <a:endParaRPr sz="1000">
              <a:latin typeface="Arial"/>
              <a:cs typeface="Arial"/>
            </a:endParaRPr>
          </a:p>
        </p:txBody>
      </p:sp>
      <p:sp>
        <p:nvSpPr>
          <p:cNvPr id="20" name="object 20"/>
          <p:cNvSpPr txBox="1"/>
          <p:nvPr/>
        </p:nvSpPr>
        <p:spPr>
          <a:xfrm>
            <a:off x="7198717" y="4264536"/>
            <a:ext cx="30734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2</a:t>
            </a:r>
            <a:r>
              <a:rPr sz="1000" spc="5" dirty="0">
                <a:solidFill>
                  <a:srgbClr val="4D4D4F"/>
                </a:solidFill>
                <a:latin typeface="Arial"/>
                <a:cs typeface="Arial"/>
              </a:rPr>
              <a:t>0</a:t>
            </a:r>
            <a:r>
              <a:rPr sz="1000" spc="-10" dirty="0">
                <a:solidFill>
                  <a:srgbClr val="4D4D4F"/>
                </a:solidFill>
                <a:latin typeface="Arial"/>
                <a:cs typeface="Arial"/>
              </a:rPr>
              <a:t>19</a:t>
            </a:r>
            <a:endParaRPr sz="1000">
              <a:latin typeface="Arial"/>
              <a:cs typeface="Arial"/>
            </a:endParaRPr>
          </a:p>
        </p:txBody>
      </p:sp>
      <p:sp>
        <p:nvSpPr>
          <p:cNvPr id="21" name="object 21"/>
          <p:cNvSpPr/>
          <p:nvPr/>
        </p:nvSpPr>
        <p:spPr>
          <a:xfrm>
            <a:off x="1155955" y="1906904"/>
            <a:ext cx="6466332" cy="2330958"/>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889245" y="1123413"/>
            <a:ext cx="1661160" cy="744855"/>
          </a:xfrm>
          <a:prstGeom prst="rect">
            <a:avLst/>
          </a:prstGeom>
        </p:spPr>
        <p:txBody>
          <a:bodyPr vert="horz" wrap="square" lIns="0" tIns="67945" rIns="0" bIns="0" rtlCol="0">
            <a:spAutoFit/>
          </a:bodyPr>
          <a:lstStyle/>
          <a:p>
            <a:pPr marL="12700">
              <a:lnSpc>
                <a:spcPct val="100000"/>
              </a:lnSpc>
              <a:spcBef>
                <a:spcPts val="535"/>
              </a:spcBef>
            </a:pPr>
            <a:r>
              <a:rPr sz="1200" spc="-25" dirty="0">
                <a:solidFill>
                  <a:srgbClr val="005594"/>
                </a:solidFill>
                <a:latin typeface="Calibri"/>
                <a:cs typeface="Calibri"/>
              </a:rPr>
              <a:t>Total </a:t>
            </a:r>
            <a:r>
              <a:rPr sz="1200" spc="-5" dirty="0">
                <a:solidFill>
                  <a:srgbClr val="005594"/>
                </a:solidFill>
                <a:latin typeface="Calibri"/>
                <a:cs typeface="Calibri"/>
              </a:rPr>
              <a:t>portfolio value</a:t>
            </a:r>
            <a:r>
              <a:rPr sz="1200" spc="-55" dirty="0">
                <a:solidFill>
                  <a:srgbClr val="005594"/>
                </a:solidFill>
                <a:latin typeface="Calibri"/>
                <a:cs typeface="Calibri"/>
              </a:rPr>
              <a:t> </a:t>
            </a:r>
            <a:r>
              <a:rPr sz="1200" dirty="0">
                <a:solidFill>
                  <a:srgbClr val="005594"/>
                </a:solidFill>
                <a:latin typeface="Calibri"/>
                <a:cs typeface="Calibri"/>
              </a:rPr>
              <a:t>($M)</a:t>
            </a:r>
            <a:endParaRPr sz="1200">
              <a:latin typeface="Calibri"/>
              <a:cs typeface="Calibri"/>
            </a:endParaRPr>
          </a:p>
          <a:p>
            <a:pPr marL="83820">
              <a:lnSpc>
                <a:spcPct val="100000"/>
              </a:lnSpc>
              <a:spcBef>
                <a:spcPts val="360"/>
              </a:spcBef>
            </a:pPr>
            <a:r>
              <a:rPr sz="1000" spc="-5" dirty="0">
                <a:solidFill>
                  <a:srgbClr val="4D4D4F"/>
                </a:solidFill>
                <a:latin typeface="Arial"/>
                <a:cs typeface="Arial"/>
              </a:rPr>
              <a:t>6</a:t>
            </a:r>
            <a:endParaRPr sz="1000">
              <a:latin typeface="Arial"/>
              <a:cs typeface="Arial"/>
            </a:endParaRPr>
          </a:p>
          <a:p>
            <a:pPr>
              <a:lnSpc>
                <a:spcPct val="100000"/>
              </a:lnSpc>
              <a:spcBef>
                <a:spcPts val="50"/>
              </a:spcBef>
            </a:pPr>
            <a:endParaRPr sz="1000">
              <a:latin typeface="Arial"/>
              <a:cs typeface="Arial"/>
            </a:endParaRPr>
          </a:p>
          <a:p>
            <a:pPr marL="748665">
              <a:lnSpc>
                <a:spcPct val="100000"/>
              </a:lnSpc>
            </a:pPr>
            <a:r>
              <a:rPr sz="850" spc="10" dirty="0">
                <a:solidFill>
                  <a:srgbClr val="333333"/>
                </a:solidFill>
                <a:latin typeface="Arial"/>
                <a:cs typeface="Arial"/>
              </a:rPr>
              <a:t>Consistent</a:t>
            </a:r>
            <a:r>
              <a:rPr sz="850" spc="35" dirty="0">
                <a:solidFill>
                  <a:srgbClr val="333333"/>
                </a:solidFill>
                <a:latin typeface="Arial"/>
                <a:cs typeface="Arial"/>
              </a:rPr>
              <a:t> </a:t>
            </a:r>
            <a:r>
              <a:rPr sz="850" spc="10" dirty="0">
                <a:solidFill>
                  <a:srgbClr val="333333"/>
                </a:solidFill>
                <a:latin typeface="Arial"/>
                <a:cs typeface="Arial"/>
              </a:rPr>
              <a:t>buying</a:t>
            </a:r>
            <a:endParaRPr sz="850">
              <a:latin typeface="Arial"/>
              <a:cs typeface="Arial"/>
            </a:endParaRPr>
          </a:p>
        </p:txBody>
      </p:sp>
      <p:sp>
        <p:nvSpPr>
          <p:cNvPr id="23" name="object 23"/>
          <p:cNvSpPr/>
          <p:nvPr/>
        </p:nvSpPr>
        <p:spPr>
          <a:xfrm>
            <a:off x="1407413" y="1747266"/>
            <a:ext cx="170180" cy="0"/>
          </a:xfrm>
          <a:custGeom>
            <a:avLst/>
            <a:gdLst/>
            <a:ahLst/>
            <a:cxnLst/>
            <a:rect l="l" t="t" r="r" b="b"/>
            <a:pathLst>
              <a:path w="170180">
                <a:moveTo>
                  <a:pt x="0" y="0"/>
                </a:moveTo>
                <a:lnTo>
                  <a:pt x="169811" y="0"/>
                </a:lnTo>
              </a:path>
            </a:pathLst>
          </a:custGeom>
          <a:ln w="28575">
            <a:solidFill>
              <a:srgbClr val="00B6DE"/>
            </a:solidFill>
          </a:ln>
        </p:spPr>
        <p:txBody>
          <a:bodyPr wrap="square" lIns="0" tIns="0" rIns="0" bIns="0" rtlCol="0"/>
          <a:lstStyle/>
          <a:p>
            <a:endParaRPr/>
          </a:p>
        </p:txBody>
      </p:sp>
      <p:sp>
        <p:nvSpPr>
          <p:cNvPr id="24" name="object 24"/>
          <p:cNvSpPr txBox="1"/>
          <p:nvPr/>
        </p:nvSpPr>
        <p:spPr>
          <a:xfrm>
            <a:off x="1625692" y="2166852"/>
            <a:ext cx="1315085" cy="161290"/>
          </a:xfrm>
          <a:prstGeom prst="rect">
            <a:avLst/>
          </a:prstGeom>
        </p:spPr>
        <p:txBody>
          <a:bodyPr vert="horz" wrap="square" lIns="0" tIns="17145" rIns="0" bIns="0" rtlCol="0">
            <a:spAutoFit/>
          </a:bodyPr>
          <a:lstStyle/>
          <a:p>
            <a:pPr marL="12700">
              <a:lnSpc>
                <a:spcPct val="100000"/>
              </a:lnSpc>
              <a:spcBef>
                <a:spcPts val="135"/>
              </a:spcBef>
            </a:pPr>
            <a:r>
              <a:rPr sz="850" spc="10" dirty="0">
                <a:solidFill>
                  <a:srgbClr val="333333"/>
                </a:solidFill>
                <a:latin typeface="Arial"/>
                <a:cs typeface="Arial"/>
              </a:rPr>
              <a:t>Buying </a:t>
            </a:r>
            <a:r>
              <a:rPr sz="850" spc="15" dirty="0">
                <a:solidFill>
                  <a:srgbClr val="333333"/>
                </a:solidFill>
                <a:latin typeface="Arial"/>
                <a:cs typeface="Arial"/>
              </a:rPr>
              <a:t>the </a:t>
            </a:r>
            <a:r>
              <a:rPr sz="850" spc="20" dirty="0">
                <a:solidFill>
                  <a:srgbClr val="333333"/>
                </a:solidFill>
                <a:latin typeface="Arial"/>
                <a:cs typeface="Arial"/>
              </a:rPr>
              <a:t>major</a:t>
            </a:r>
            <a:r>
              <a:rPr sz="850" spc="10" dirty="0">
                <a:solidFill>
                  <a:srgbClr val="333333"/>
                </a:solidFill>
                <a:latin typeface="Arial"/>
                <a:cs typeface="Arial"/>
              </a:rPr>
              <a:t> </a:t>
            </a:r>
            <a:r>
              <a:rPr sz="850" spc="20" dirty="0">
                <a:solidFill>
                  <a:srgbClr val="333333"/>
                </a:solidFill>
                <a:latin typeface="Arial"/>
                <a:cs typeface="Arial"/>
              </a:rPr>
              <a:t>bottoms</a:t>
            </a:r>
            <a:endParaRPr sz="850">
              <a:latin typeface="Arial"/>
              <a:cs typeface="Arial"/>
            </a:endParaRPr>
          </a:p>
        </p:txBody>
      </p:sp>
      <p:sp>
        <p:nvSpPr>
          <p:cNvPr id="25" name="object 25"/>
          <p:cNvSpPr txBox="1"/>
          <p:nvPr/>
        </p:nvSpPr>
        <p:spPr>
          <a:xfrm>
            <a:off x="960890" y="2309728"/>
            <a:ext cx="1788795" cy="62865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D4D4F"/>
                </a:solidFill>
                <a:latin typeface="Arial"/>
                <a:cs typeface="Arial"/>
              </a:rPr>
              <a:t>4</a:t>
            </a:r>
            <a:endParaRPr sz="1000">
              <a:latin typeface="Arial"/>
              <a:cs typeface="Arial"/>
            </a:endParaRPr>
          </a:p>
          <a:p>
            <a:pPr>
              <a:lnSpc>
                <a:spcPct val="100000"/>
              </a:lnSpc>
              <a:spcBef>
                <a:spcPts val="30"/>
              </a:spcBef>
            </a:pPr>
            <a:endParaRPr sz="950">
              <a:latin typeface="Arial"/>
              <a:cs typeface="Arial"/>
            </a:endParaRPr>
          </a:p>
          <a:p>
            <a:pPr marL="676910">
              <a:lnSpc>
                <a:spcPct val="100000"/>
              </a:lnSpc>
            </a:pPr>
            <a:r>
              <a:rPr sz="850" spc="10" dirty="0">
                <a:solidFill>
                  <a:srgbClr val="333333"/>
                </a:solidFill>
                <a:latin typeface="Arial"/>
                <a:cs typeface="Arial"/>
              </a:rPr>
              <a:t>Buying </a:t>
            </a:r>
            <a:r>
              <a:rPr sz="850" spc="15" dirty="0">
                <a:solidFill>
                  <a:srgbClr val="333333"/>
                </a:solidFill>
                <a:latin typeface="Arial"/>
                <a:cs typeface="Arial"/>
              </a:rPr>
              <a:t>the </a:t>
            </a:r>
            <a:r>
              <a:rPr sz="850" spc="20" dirty="0">
                <a:solidFill>
                  <a:srgbClr val="333333"/>
                </a:solidFill>
                <a:latin typeface="Arial"/>
                <a:cs typeface="Arial"/>
              </a:rPr>
              <a:t>major</a:t>
            </a:r>
            <a:r>
              <a:rPr sz="850" spc="5" dirty="0">
                <a:solidFill>
                  <a:srgbClr val="333333"/>
                </a:solidFill>
                <a:latin typeface="Arial"/>
                <a:cs typeface="Arial"/>
              </a:rPr>
              <a:t> </a:t>
            </a:r>
            <a:r>
              <a:rPr sz="850" spc="15" dirty="0">
                <a:solidFill>
                  <a:srgbClr val="333333"/>
                </a:solidFill>
                <a:latin typeface="Arial"/>
                <a:cs typeface="Arial"/>
              </a:rPr>
              <a:t>tops</a:t>
            </a:r>
            <a:endParaRPr sz="850">
              <a:latin typeface="Arial"/>
              <a:cs typeface="Arial"/>
            </a:endParaRPr>
          </a:p>
          <a:p>
            <a:pPr marL="12700">
              <a:lnSpc>
                <a:spcPct val="100000"/>
              </a:lnSpc>
              <a:spcBef>
                <a:spcPts val="209"/>
              </a:spcBef>
            </a:pPr>
            <a:r>
              <a:rPr sz="1000" spc="-5" dirty="0">
                <a:solidFill>
                  <a:srgbClr val="4D4D4F"/>
                </a:solidFill>
                <a:latin typeface="Arial"/>
                <a:cs typeface="Arial"/>
              </a:rPr>
              <a:t>3</a:t>
            </a:r>
            <a:endParaRPr sz="1000">
              <a:latin typeface="Arial"/>
              <a:cs typeface="Arial"/>
            </a:endParaRPr>
          </a:p>
        </p:txBody>
      </p:sp>
      <p:sp>
        <p:nvSpPr>
          <p:cNvPr id="26" name="object 26"/>
          <p:cNvSpPr txBox="1"/>
          <p:nvPr/>
        </p:nvSpPr>
        <p:spPr>
          <a:xfrm>
            <a:off x="960890" y="3043847"/>
            <a:ext cx="1195705" cy="796290"/>
          </a:xfrm>
          <a:prstGeom prst="rect">
            <a:avLst/>
          </a:prstGeom>
        </p:spPr>
        <p:txBody>
          <a:bodyPr vert="horz" wrap="square" lIns="0" tIns="32384" rIns="0" bIns="0" rtlCol="0">
            <a:spAutoFit/>
          </a:bodyPr>
          <a:lstStyle/>
          <a:p>
            <a:pPr marL="677545">
              <a:lnSpc>
                <a:spcPct val="100000"/>
              </a:lnSpc>
              <a:spcBef>
                <a:spcPts val="254"/>
              </a:spcBef>
            </a:pPr>
            <a:r>
              <a:rPr sz="850" spc="15" dirty="0">
                <a:solidFill>
                  <a:srgbClr val="333333"/>
                </a:solidFill>
                <a:latin typeface="Arial"/>
                <a:cs typeface="Arial"/>
              </a:rPr>
              <a:t>No</a:t>
            </a:r>
            <a:r>
              <a:rPr sz="850" spc="-20" dirty="0">
                <a:solidFill>
                  <a:srgbClr val="333333"/>
                </a:solidFill>
                <a:latin typeface="Arial"/>
                <a:cs typeface="Arial"/>
              </a:rPr>
              <a:t> </a:t>
            </a:r>
            <a:r>
              <a:rPr sz="850" spc="5" dirty="0">
                <a:solidFill>
                  <a:srgbClr val="333333"/>
                </a:solidFill>
                <a:latin typeface="Arial"/>
                <a:cs typeface="Arial"/>
              </a:rPr>
              <a:t>buying</a:t>
            </a:r>
            <a:endParaRPr sz="850">
              <a:latin typeface="Arial"/>
              <a:cs typeface="Arial"/>
            </a:endParaRPr>
          </a:p>
          <a:p>
            <a:pPr marL="12700">
              <a:lnSpc>
                <a:spcPct val="100000"/>
              </a:lnSpc>
              <a:spcBef>
                <a:spcPts val="140"/>
              </a:spcBef>
            </a:pPr>
            <a:r>
              <a:rPr sz="1000" spc="-5" dirty="0">
                <a:solidFill>
                  <a:srgbClr val="4D4D4F"/>
                </a:solidFill>
                <a:latin typeface="Arial"/>
                <a:cs typeface="Arial"/>
              </a:rPr>
              <a:t>2</a:t>
            </a:r>
            <a:endParaRPr sz="1000">
              <a:latin typeface="Arial"/>
              <a:cs typeface="Arial"/>
            </a:endParaRPr>
          </a:p>
          <a:p>
            <a:pPr>
              <a:lnSpc>
                <a:spcPct val="100000"/>
              </a:lnSpc>
            </a:pPr>
            <a:endParaRPr sz="1100">
              <a:latin typeface="Arial"/>
              <a:cs typeface="Arial"/>
            </a:endParaRPr>
          </a:p>
          <a:p>
            <a:pPr>
              <a:lnSpc>
                <a:spcPct val="100000"/>
              </a:lnSpc>
              <a:spcBef>
                <a:spcPts val="50"/>
              </a:spcBef>
            </a:pPr>
            <a:endParaRPr sz="900">
              <a:latin typeface="Arial"/>
              <a:cs typeface="Arial"/>
            </a:endParaRPr>
          </a:p>
          <a:p>
            <a:pPr marL="12700">
              <a:lnSpc>
                <a:spcPct val="100000"/>
              </a:lnSpc>
            </a:pPr>
            <a:r>
              <a:rPr sz="1000" spc="-5" dirty="0">
                <a:solidFill>
                  <a:srgbClr val="4D4D4F"/>
                </a:solidFill>
                <a:latin typeface="Arial"/>
                <a:cs typeface="Arial"/>
              </a:rPr>
              <a:t>1</a:t>
            </a:r>
            <a:endParaRPr sz="1000">
              <a:latin typeface="Arial"/>
              <a:cs typeface="Arial"/>
            </a:endParaRPr>
          </a:p>
        </p:txBody>
      </p:sp>
      <p:sp>
        <p:nvSpPr>
          <p:cNvPr id="27" name="object 27"/>
          <p:cNvSpPr/>
          <p:nvPr/>
        </p:nvSpPr>
        <p:spPr>
          <a:xfrm>
            <a:off x="7700771" y="1859279"/>
            <a:ext cx="676910" cy="169545"/>
          </a:xfrm>
          <a:custGeom>
            <a:avLst/>
            <a:gdLst/>
            <a:ahLst/>
            <a:cxnLst/>
            <a:rect l="l" t="t" r="r" b="b"/>
            <a:pathLst>
              <a:path w="676909" h="169544">
                <a:moveTo>
                  <a:pt x="676655" y="0"/>
                </a:moveTo>
                <a:lnTo>
                  <a:pt x="84581" y="0"/>
                </a:lnTo>
                <a:lnTo>
                  <a:pt x="0" y="84582"/>
                </a:lnTo>
                <a:lnTo>
                  <a:pt x="84581" y="169164"/>
                </a:lnTo>
                <a:lnTo>
                  <a:pt x="676655" y="169164"/>
                </a:lnTo>
                <a:lnTo>
                  <a:pt x="676655" y="0"/>
                </a:lnTo>
                <a:close/>
              </a:path>
            </a:pathLst>
          </a:custGeom>
          <a:solidFill>
            <a:srgbClr val="00B6DE"/>
          </a:solidFill>
        </p:spPr>
        <p:txBody>
          <a:bodyPr wrap="square" lIns="0" tIns="0" rIns="0" bIns="0" rtlCol="0"/>
          <a:lstStyle/>
          <a:p>
            <a:endParaRPr/>
          </a:p>
        </p:txBody>
      </p:sp>
      <p:sp>
        <p:nvSpPr>
          <p:cNvPr id="28" name="object 28"/>
          <p:cNvSpPr txBox="1"/>
          <p:nvPr/>
        </p:nvSpPr>
        <p:spPr>
          <a:xfrm>
            <a:off x="7917661" y="1876723"/>
            <a:ext cx="284480" cy="137160"/>
          </a:xfrm>
          <a:prstGeom prst="rect">
            <a:avLst/>
          </a:prstGeom>
        </p:spPr>
        <p:txBody>
          <a:bodyPr vert="horz" wrap="square" lIns="0" tIns="16510" rIns="0" bIns="0" rtlCol="0">
            <a:spAutoFit/>
          </a:bodyPr>
          <a:lstStyle/>
          <a:p>
            <a:pPr marL="12700">
              <a:lnSpc>
                <a:spcPct val="100000"/>
              </a:lnSpc>
              <a:spcBef>
                <a:spcPts val="130"/>
              </a:spcBef>
            </a:pPr>
            <a:r>
              <a:rPr sz="700" b="1" spc="15" dirty="0">
                <a:solidFill>
                  <a:srgbClr val="FFFFFF"/>
                </a:solidFill>
                <a:latin typeface="Arial"/>
                <a:cs typeface="Arial"/>
              </a:rPr>
              <a:t>$5.1M</a:t>
            </a:r>
            <a:endParaRPr sz="700">
              <a:latin typeface="Arial"/>
              <a:cs typeface="Arial"/>
            </a:endParaRPr>
          </a:p>
        </p:txBody>
      </p:sp>
      <p:sp>
        <p:nvSpPr>
          <p:cNvPr id="29" name="object 29"/>
          <p:cNvSpPr/>
          <p:nvPr/>
        </p:nvSpPr>
        <p:spPr>
          <a:xfrm>
            <a:off x="7671816" y="2121407"/>
            <a:ext cx="706120" cy="169545"/>
          </a:xfrm>
          <a:custGeom>
            <a:avLst/>
            <a:gdLst/>
            <a:ahLst/>
            <a:cxnLst/>
            <a:rect l="l" t="t" r="r" b="b"/>
            <a:pathLst>
              <a:path w="706120" h="169544">
                <a:moveTo>
                  <a:pt x="705612" y="0"/>
                </a:moveTo>
                <a:lnTo>
                  <a:pt x="84582" y="0"/>
                </a:lnTo>
                <a:lnTo>
                  <a:pt x="0" y="84582"/>
                </a:lnTo>
                <a:lnTo>
                  <a:pt x="84582" y="169164"/>
                </a:lnTo>
                <a:lnTo>
                  <a:pt x="705612" y="169164"/>
                </a:lnTo>
                <a:lnTo>
                  <a:pt x="705612" y="0"/>
                </a:lnTo>
                <a:close/>
              </a:path>
            </a:pathLst>
          </a:custGeom>
          <a:solidFill>
            <a:srgbClr val="77B800"/>
          </a:solidFill>
        </p:spPr>
        <p:txBody>
          <a:bodyPr wrap="square" lIns="0" tIns="0" rIns="0" bIns="0" rtlCol="0"/>
          <a:lstStyle/>
          <a:p>
            <a:endParaRPr/>
          </a:p>
        </p:txBody>
      </p:sp>
      <p:sp>
        <p:nvSpPr>
          <p:cNvPr id="30" name="object 30"/>
          <p:cNvSpPr txBox="1"/>
          <p:nvPr/>
        </p:nvSpPr>
        <p:spPr>
          <a:xfrm>
            <a:off x="7903192" y="2138824"/>
            <a:ext cx="284480" cy="137160"/>
          </a:xfrm>
          <a:prstGeom prst="rect">
            <a:avLst/>
          </a:prstGeom>
        </p:spPr>
        <p:txBody>
          <a:bodyPr vert="horz" wrap="square" lIns="0" tIns="16510" rIns="0" bIns="0" rtlCol="0">
            <a:spAutoFit/>
          </a:bodyPr>
          <a:lstStyle/>
          <a:p>
            <a:pPr marL="12700">
              <a:lnSpc>
                <a:spcPct val="100000"/>
              </a:lnSpc>
              <a:spcBef>
                <a:spcPts val="130"/>
              </a:spcBef>
            </a:pPr>
            <a:r>
              <a:rPr sz="700" b="1" spc="15" dirty="0">
                <a:solidFill>
                  <a:srgbClr val="FFFFFF"/>
                </a:solidFill>
                <a:latin typeface="Arial"/>
                <a:cs typeface="Arial"/>
              </a:rPr>
              <a:t>$4.4M</a:t>
            </a:r>
            <a:endParaRPr sz="700">
              <a:latin typeface="Arial"/>
              <a:cs typeface="Arial"/>
            </a:endParaRPr>
          </a:p>
        </p:txBody>
      </p:sp>
      <p:sp>
        <p:nvSpPr>
          <p:cNvPr id="31" name="object 31"/>
          <p:cNvSpPr/>
          <p:nvPr/>
        </p:nvSpPr>
        <p:spPr>
          <a:xfrm>
            <a:off x="7700771" y="2851404"/>
            <a:ext cx="706120" cy="169545"/>
          </a:xfrm>
          <a:custGeom>
            <a:avLst/>
            <a:gdLst/>
            <a:ahLst/>
            <a:cxnLst/>
            <a:rect l="l" t="t" r="r" b="b"/>
            <a:pathLst>
              <a:path w="706120" h="169544">
                <a:moveTo>
                  <a:pt x="705612" y="0"/>
                </a:moveTo>
                <a:lnTo>
                  <a:pt x="84582" y="0"/>
                </a:lnTo>
                <a:lnTo>
                  <a:pt x="0" y="84582"/>
                </a:lnTo>
                <a:lnTo>
                  <a:pt x="84582" y="169164"/>
                </a:lnTo>
                <a:lnTo>
                  <a:pt x="705612" y="169164"/>
                </a:lnTo>
                <a:lnTo>
                  <a:pt x="705612" y="0"/>
                </a:lnTo>
                <a:close/>
              </a:path>
            </a:pathLst>
          </a:custGeom>
          <a:solidFill>
            <a:srgbClr val="005594"/>
          </a:solidFill>
        </p:spPr>
        <p:txBody>
          <a:bodyPr wrap="square" lIns="0" tIns="0" rIns="0" bIns="0" rtlCol="0"/>
          <a:lstStyle/>
          <a:p>
            <a:endParaRPr/>
          </a:p>
        </p:txBody>
      </p:sp>
      <p:sp>
        <p:nvSpPr>
          <p:cNvPr id="32" name="object 32"/>
          <p:cNvSpPr txBox="1"/>
          <p:nvPr/>
        </p:nvSpPr>
        <p:spPr>
          <a:xfrm>
            <a:off x="7932510" y="2868800"/>
            <a:ext cx="284480" cy="137160"/>
          </a:xfrm>
          <a:prstGeom prst="rect">
            <a:avLst/>
          </a:prstGeom>
        </p:spPr>
        <p:txBody>
          <a:bodyPr vert="horz" wrap="square" lIns="0" tIns="16510" rIns="0" bIns="0" rtlCol="0">
            <a:spAutoFit/>
          </a:bodyPr>
          <a:lstStyle/>
          <a:p>
            <a:pPr marL="12700">
              <a:lnSpc>
                <a:spcPct val="100000"/>
              </a:lnSpc>
              <a:spcBef>
                <a:spcPts val="130"/>
              </a:spcBef>
            </a:pPr>
            <a:r>
              <a:rPr sz="700" b="1" spc="15" dirty="0">
                <a:solidFill>
                  <a:srgbClr val="FFFFFF"/>
                </a:solidFill>
                <a:latin typeface="Arial"/>
                <a:cs typeface="Arial"/>
              </a:rPr>
              <a:t>$2.9M</a:t>
            </a:r>
            <a:endParaRPr sz="700">
              <a:latin typeface="Arial"/>
              <a:cs typeface="Arial"/>
            </a:endParaRPr>
          </a:p>
        </p:txBody>
      </p:sp>
      <p:sp>
        <p:nvSpPr>
          <p:cNvPr id="33" name="object 33"/>
          <p:cNvSpPr/>
          <p:nvPr/>
        </p:nvSpPr>
        <p:spPr>
          <a:xfrm>
            <a:off x="7700771" y="3953255"/>
            <a:ext cx="588645" cy="169545"/>
          </a:xfrm>
          <a:custGeom>
            <a:avLst/>
            <a:gdLst/>
            <a:ahLst/>
            <a:cxnLst/>
            <a:rect l="l" t="t" r="r" b="b"/>
            <a:pathLst>
              <a:path w="588645" h="169545">
                <a:moveTo>
                  <a:pt x="588264" y="0"/>
                </a:moveTo>
                <a:lnTo>
                  <a:pt x="84582" y="0"/>
                </a:lnTo>
                <a:lnTo>
                  <a:pt x="0" y="84582"/>
                </a:lnTo>
                <a:lnTo>
                  <a:pt x="84582" y="169164"/>
                </a:lnTo>
                <a:lnTo>
                  <a:pt x="588264" y="169164"/>
                </a:lnTo>
                <a:lnTo>
                  <a:pt x="588264" y="0"/>
                </a:lnTo>
                <a:close/>
              </a:path>
            </a:pathLst>
          </a:custGeom>
          <a:solidFill>
            <a:srgbClr val="6C6E6F"/>
          </a:solidFill>
        </p:spPr>
        <p:txBody>
          <a:bodyPr wrap="square" lIns="0" tIns="0" rIns="0" bIns="0" rtlCol="0"/>
          <a:lstStyle/>
          <a:p>
            <a:endParaRPr/>
          </a:p>
        </p:txBody>
      </p:sp>
      <p:sp>
        <p:nvSpPr>
          <p:cNvPr id="34" name="object 34"/>
          <p:cNvSpPr txBox="1"/>
          <p:nvPr/>
        </p:nvSpPr>
        <p:spPr>
          <a:xfrm>
            <a:off x="7873190" y="3971113"/>
            <a:ext cx="284480" cy="137160"/>
          </a:xfrm>
          <a:prstGeom prst="rect">
            <a:avLst/>
          </a:prstGeom>
        </p:spPr>
        <p:txBody>
          <a:bodyPr vert="horz" wrap="square" lIns="0" tIns="16510" rIns="0" bIns="0" rtlCol="0">
            <a:spAutoFit/>
          </a:bodyPr>
          <a:lstStyle/>
          <a:p>
            <a:pPr marL="12700">
              <a:lnSpc>
                <a:spcPct val="100000"/>
              </a:lnSpc>
              <a:spcBef>
                <a:spcPts val="130"/>
              </a:spcBef>
            </a:pPr>
            <a:r>
              <a:rPr sz="700" b="1" spc="15" dirty="0">
                <a:solidFill>
                  <a:srgbClr val="FFFFFF"/>
                </a:solidFill>
                <a:latin typeface="Arial"/>
                <a:cs typeface="Arial"/>
              </a:rPr>
              <a:t>$0.5M</a:t>
            </a:r>
            <a:endParaRPr sz="700">
              <a:latin typeface="Arial"/>
              <a:cs typeface="Arial"/>
            </a:endParaRPr>
          </a:p>
        </p:txBody>
      </p:sp>
      <p:sp>
        <p:nvSpPr>
          <p:cNvPr id="35" name="object 35"/>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20</a:t>
            </a:fld>
            <a:endParaRPr sz="75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16" y="521053"/>
            <a:ext cx="8076565" cy="299720"/>
          </a:xfrm>
          <a:prstGeom prst="rect">
            <a:avLst/>
          </a:prstGeom>
        </p:spPr>
        <p:txBody>
          <a:bodyPr vert="horz" wrap="square" lIns="0" tIns="12700" rIns="0" bIns="0" rtlCol="0">
            <a:spAutoFit/>
          </a:bodyPr>
          <a:lstStyle/>
          <a:p>
            <a:pPr marL="12700">
              <a:lnSpc>
                <a:spcPct val="100000"/>
              </a:lnSpc>
              <a:spcBef>
                <a:spcPts val="100"/>
              </a:spcBef>
            </a:pPr>
            <a:r>
              <a:rPr sz="1800" spc="-5" dirty="0"/>
              <a:t>Stick </a:t>
            </a:r>
            <a:r>
              <a:rPr sz="1800" dirty="0"/>
              <a:t>to the </a:t>
            </a:r>
            <a:r>
              <a:rPr sz="1800" spc="-5" dirty="0"/>
              <a:t>plan: </a:t>
            </a:r>
            <a:r>
              <a:rPr sz="1800" spc="-15" dirty="0"/>
              <a:t>Invest </a:t>
            </a:r>
            <a:r>
              <a:rPr sz="1800" spc="-5" dirty="0"/>
              <a:t>as much as possible, starting as early as</a:t>
            </a:r>
            <a:r>
              <a:rPr sz="1800" spc="70" dirty="0"/>
              <a:t> </a:t>
            </a:r>
            <a:r>
              <a:rPr sz="1800" spc="-5" dirty="0"/>
              <a:t>possible</a:t>
            </a:r>
            <a:endParaRPr sz="1800"/>
          </a:p>
        </p:txBody>
      </p:sp>
      <p:sp>
        <p:nvSpPr>
          <p:cNvPr id="3" name="object 3"/>
          <p:cNvSpPr txBox="1"/>
          <p:nvPr/>
        </p:nvSpPr>
        <p:spPr>
          <a:xfrm>
            <a:off x="2862927" y="1040475"/>
            <a:ext cx="3306445"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005594"/>
                </a:solidFill>
                <a:latin typeface="Calibri"/>
                <a:cs typeface="Calibri"/>
              </a:rPr>
              <a:t>Terminal </a:t>
            </a:r>
            <a:r>
              <a:rPr sz="1200" spc="-5" dirty="0">
                <a:solidFill>
                  <a:srgbClr val="005594"/>
                </a:solidFill>
                <a:latin typeface="Calibri"/>
                <a:cs typeface="Calibri"/>
              </a:rPr>
              <a:t>value </a:t>
            </a:r>
            <a:r>
              <a:rPr sz="1200" dirty="0">
                <a:solidFill>
                  <a:srgbClr val="005594"/>
                </a:solidFill>
                <a:latin typeface="Calibri"/>
                <a:cs typeface="Calibri"/>
              </a:rPr>
              <a:t>of $30K </a:t>
            </a:r>
            <a:r>
              <a:rPr sz="1200" spc="-10" dirty="0">
                <a:solidFill>
                  <a:srgbClr val="005594"/>
                </a:solidFill>
                <a:latin typeface="Calibri"/>
                <a:cs typeface="Calibri"/>
              </a:rPr>
              <a:t>invested </a:t>
            </a:r>
            <a:r>
              <a:rPr sz="1200" spc="-5" dirty="0">
                <a:solidFill>
                  <a:srgbClr val="005594"/>
                </a:solidFill>
                <a:latin typeface="Calibri"/>
                <a:cs typeface="Calibri"/>
              </a:rPr>
              <a:t>over 30-year</a:t>
            </a:r>
            <a:r>
              <a:rPr sz="1200" spc="-45" dirty="0">
                <a:solidFill>
                  <a:srgbClr val="005594"/>
                </a:solidFill>
                <a:latin typeface="Calibri"/>
                <a:cs typeface="Calibri"/>
              </a:rPr>
              <a:t> </a:t>
            </a:r>
            <a:r>
              <a:rPr sz="1200" spc="-5" dirty="0">
                <a:solidFill>
                  <a:srgbClr val="005594"/>
                </a:solidFill>
                <a:latin typeface="Calibri"/>
                <a:cs typeface="Calibri"/>
              </a:rPr>
              <a:t>horizon</a:t>
            </a:r>
            <a:endParaRPr sz="1200">
              <a:latin typeface="Calibri"/>
              <a:cs typeface="Calibri"/>
            </a:endParaRPr>
          </a:p>
        </p:txBody>
      </p:sp>
      <p:sp>
        <p:nvSpPr>
          <p:cNvPr id="4" name="object 4"/>
          <p:cNvSpPr/>
          <p:nvPr/>
        </p:nvSpPr>
        <p:spPr>
          <a:xfrm>
            <a:off x="1351788" y="1295400"/>
            <a:ext cx="6842759" cy="313486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67532" y="4685873"/>
            <a:ext cx="2957830" cy="139700"/>
          </a:xfrm>
          <a:prstGeom prst="rect">
            <a:avLst/>
          </a:prstGeom>
        </p:spPr>
        <p:txBody>
          <a:bodyPr vert="horz" wrap="square" lIns="0" tIns="3175" rIns="0" bIns="0" rtlCol="0">
            <a:spAutoFit/>
          </a:bodyPr>
          <a:lstStyle/>
          <a:p>
            <a:pPr marL="12700">
              <a:lnSpc>
                <a:spcPct val="100000"/>
              </a:lnSpc>
              <a:spcBef>
                <a:spcPts val="25"/>
              </a:spcBef>
            </a:pPr>
            <a:r>
              <a:rPr sz="800" dirty="0">
                <a:solidFill>
                  <a:srgbClr val="005594"/>
                </a:solidFill>
                <a:latin typeface="Arial"/>
                <a:cs typeface="Arial"/>
              </a:rPr>
              <a:t>*Assumes </a:t>
            </a:r>
            <a:r>
              <a:rPr sz="800" spc="-5" dirty="0">
                <a:solidFill>
                  <a:srgbClr val="005594"/>
                </a:solidFill>
                <a:latin typeface="Arial"/>
                <a:cs typeface="Arial"/>
              </a:rPr>
              <a:t>10.8% rate of return for equities and 2.7% for</a:t>
            </a:r>
            <a:r>
              <a:rPr sz="800" spc="150" dirty="0">
                <a:solidFill>
                  <a:srgbClr val="005594"/>
                </a:solidFill>
                <a:latin typeface="Arial"/>
                <a:cs typeface="Arial"/>
              </a:rPr>
              <a:t> </a:t>
            </a:r>
            <a:r>
              <a:rPr sz="800" dirty="0">
                <a:solidFill>
                  <a:srgbClr val="005594"/>
                </a:solidFill>
                <a:latin typeface="Arial"/>
                <a:cs typeface="Arial"/>
              </a:rPr>
              <a:t>savings.</a:t>
            </a:r>
            <a:endParaRPr sz="8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21</a:t>
            </a:fld>
            <a:endParaRPr sz="75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84268" y="3328873"/>
            <a:ext cx="360045" cy="1814830"/>
          </a:xfrm>
          <a:custGeom>
            <a:avLst/>
            <a:gdLst/>
            <a:ahLst/>
            <a:cxnLst/>
            <a:rect l="l" t="t" r="r" b="b"/>
            <a:pathLst>
              <a:path w="360045" h="1814829">
                <a:moveTo>
                  <a:pt x="359730" y="1814628"/>
                </a:moveTo>
                <a:lnTo>
                  <a:pt x="0" y="1814628"/>
                </a:lnTo>
                <a:lnTo>
                  <a:pt x="359730" y="0"/>
                </a:lnTo>
                <a:lnTo>
                  <a:pt x="359730" y="1814628"/>
                </a:lnTo>
                <a:close/>
              </a:path>
            </a:pathLst>
          </a:custGeom>
          <a:solidFill>
            <a:srgbClr val="00A0C7"/>
          </a:solidFill>
        </p:spPr>
        <p:txBody>
          <a:bodyPr wrap="square" lIns="0" tIns="0" rIns="0" bIns="0" rtlCol="0"/>
          <a:lstStyle/>
          <a:p>
            <a:endParaRPr/>
          </a:p>
        </p:txBody>
      </p:sp>
      <p:sp>
        <p:nvSpPr>
          <p:cNvPr id="3" name="object 3"/>
          <p:cNvSpPr/>
          <p:nvPr/>
        </p:nvSpPr>
        <p:spPr>
          <a:xfrm>
            <a:off x="7406802" y="4958979"/>
            <a:ext cx="1249200" cy="428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403751" y="4889752"/>
            <a:ext cx="1254125" cy="0"/>
          </a:xfrm>
          <a:custGeom>
            <a:avLst/>
            <a:gdLst/>
            <a:ahLst/>
            <a:cxnLst/>
            <a:rect l="l" t="t" r="r" b="b"/>
            <a:pathLst>
              <a:path w="1254125">
                <a:moveTo>
                  <a:pt x="0" y="0"/>
                </a:moveTo>
                <a:lnTo>
                  <a:pt x="1253655" y="0"/>
                </a:lnTo>
              </a:path>
            </a:pathLst>
          </a:custGeom>
          <a:ln w="3175">
            <a:solidFill>
              <a:srgbClr val="6C6E6F"/>
            </a:solidFill>
          </a:ln>
        </p:spPr>
        <p:txBody>
          <a:bodyPr wrap="square" lIns="0" tIns="0" rIns="0" bIns="0" rtlCol="0"/>
          <a:lstStyle/>
          <a:p>
            <a:endParaRPr/>
          </a:p>
        </p:txBody>
      </p:sp>
      <p:sp>
        <p:nvSpPr>
          <p:cNvPr id="5" name="object 5"/>
          <p:cNvSpPr/>
          <p:nvPr/>
        </p:nvSpPr>
        <p:spPr>
          <a:xfrm>
            <a:off x="7403513" y="4557479"/>
            <a:ext cx="1304445" cy="26244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19256" y="3613260"/>
            <a:ext cx="7791450" cy="495934"/>
          </a:xfrm>
          <a:prstGeom prst="rect">
            <a:avLst/>
          </a:prstGeom>
        </p:spPr>
        <p:txBody>
          <a:bodyPr vert="horz" wrap="square" lIns="0" tIns="31750" rIns="0" bIns="0" rtlCol="0">
            <a:spAutoFit/>
          </a:bodyPr>
          <a:lstStyle/>
          <a:p>
            <a:pPr marL="274320" marR="5080" indent="-262255">
              <a:lnSpc>
                <a:spcPts val="1190"/>
              </a:lnSpc>
              <a:spcBef>
                <a:spcPts val="250"/>
              </a:spcBef>
              <a:buClr>
                <a:srgbClr val="005594"/>
              </a:buClr>
              <a:buSzPct val="68181"/>
              <a:buFont typeface="Wingdings"/>
              <a:buChar char=""/>
              <a:tabLst>
                <a:tab pos="274320" algn="l"/>
                <a:tab pos="274955" algn="l"/>
              </a:tabLst>
            </a:pPr>
            <a:r>
              <a:rPr sz="1100" dirty="0">
                <a:solidFill>
                  <a:srgbClr val="4D4D4F"/>
                </a:solidFill>
                <a:latin typeface="Arial"/>
                <a:cs typeface="Arial"/>
              </a:rPr>
              <a:t>In a </a:t>
            </a:r>
            <a:r>
              <a:rPr sz="1100" spc="-5" dirty="0">
                <a:solidFill>
                  <a:srgbClr val="4D4D4F"/>
                </a:solidFill>
                <a:latin typeface="Arial"/>
                <a:cs typeface="Arial"/>
              </a:rPr>
              <a:t>simple exercise, </a:t>
            </a:r>
            <a:r>
              <a:rPr sz="1100" spc="-10" dirty="0">
                <a:solidFill>
                  <a:srgbClr val="4D4D4F"/>
                </a:solidFill>
                <a:latin typeface="Arial"/>
                <a:cs typeface="Arial"/>
              </a:rPr>
              <a:t>we </a:t>
            </a:r>
            <a:r>
              <a:rPr sz="1100" spc="-5" dirty="0">
                <a:solidFill>
                  <a:srgbClr val="4D4D4F"/>
                </a:solidFill>
                <a:latin typeface="Arial"/>
                <a:cs typeface="Arial"/>
              </a:rPr>
              <a:t>determined </a:t>
            </a:r>
            <a:r>
              <a:rPr sz="1100" spc="-10" dirty="0">
                <a:solidFill>
                  <a:srgbClr val="4D4D4F"/>
                </a:solidFill>
                <a:latin typeface="Arial"/>
                <a:cs typeface="Arial"/>
              </a:rPr>
              <a:t>what </a:t>
            </a:r>
            <a:r>
              <a:rPr sz="1100" dirty="0">
                <a:solidFill>
                  <a:srgbClr val="4D4D4F"/>
                </a:solidFill>
                <a:latin typeface="Arial"/>
                <a:cs typeface="Arial"/>
              </a:rPr>
              <a:t>a </a:t>
            </a:r>
            <a:r>
              <a:rPr sz="1100" spc="-5" dirty="0">
                <a:solidFill>
                  <a:srgbClr val="4D4D4F"/>
                </a:solidFill>
                <a:latin typeface="Arial"/>
                <a:cs typeface="Arial"/>
              </a:rPr>
              <a:t>portfolio designed </a:t>
            </a:r>
            <a:r>
              <a:rPr sz="1100" dirty="0">
                <a:solidFill>
                  <a:srgbClr val="4D4D4F"/>
                </a:solidFill>
                <a:latin typeface="Arial"/>
                <a:cs typeface="Arial"/>
              </a:rPr>
              <a:t>to </a:t>
            </a:r>
            <a:r>
              <a:rPr sz="1100" spc="-5" dirty="0">
                <a:solidFill>
                  <a:srgbClr val="4D4D4F"/>
                </a:solidFill>
                <a:latin typeface="Arial"/>
                <a:cs typeface="Arial"/>
              </a:rPr>
              <a:t>achieve </a:t>
            </a:r>
            <a:r>
              <a:rPr sz="1100" dirty="0">
                <a:solidFill>
                  <a:srgbClr val="4D4D4F"/>
                </a:solidFill>
                <a:latin typeface="Arial"/>
                <a:cs typeface="Arial"/>
              </a:rPr>
              <a:t>9% </a:t>
            </a:r>
            <a:r>
              <a:rPr sz="1100" spc="-5" dirty="0">
                <a:solidFill>
                  <a:srgbClr val="4D4D4F"/>
                </a:solidFill>
                <a:latin typeface="Arial"/>
                <a:cs typeface="Arial"/>
              </a:rPr>
              <a:t>annualized returns </a:t>
            </a:r>
            <a:r>
              <a:rPr sz="1100" spc="-10" dirty="0">
                <a:solidFill>
                  <a:srgbClr val="4D4D4F"/>
                </a:solidFill>
                <a:latin typeface="Arial"/>
                <a:cs typeface="Arial"/>
              </a:rPr>
              <a:t>would </a:t>
            </a:r>
            <a:r>
              <a:rPr sz="1100" spc="-5" dirty="0">
                <a:solidFill>
                  <a:srgbClr val="4D4D4F"/>
                </a:solidFill>
                <a:latin typeface="Arial"/>
                <a:cs typeface="Arial"/>
              </a:rPr>
              <a:t>have looked like </a:t>
            </a:r>
            <a:r>
              <a:rPr sz="1100" dirty="0">
                <a:solidFill>
                  <a:srgbClr val="4D4D4F"/>
                </a:solidFill>
                <a:latin typeface="Arial"/>
                <a:cs typeface="Arial"/>
              </a:rPr>
              <a:t>in  </a:t>
            </a:r>
            <a:r>
              <a:rPr sz="1100" spc="-5" dirty="0">
                <a:solidFill>
                  <a:srgbClr val="4D4D4F"/>
                </a:solidFill>
                <a:latin typeface="Arial"/>
                <a:cs typeface="Arial"/>
              </a:rPr>
              <a:t>each of </a:t>
            </a:r>
            <a:r>
              <a:rPr sz="1100" dirty="0">
                <a:solidFill>
                  <a:srgbClr val="4D4D4F"/>
                </a:solidFill>
                <a:latin typeface="Arial"/>
                <a:cs typeface="Arial"/>
              </a:rPr>
              <a:t>the </a:t>
            </a:r>
            <a:r>
              <a:rPr sz="1100" spc="-5" dirty="0">
                <a:solidFill>
                  <a:srgbClr val="4D4D4F"/>
                </a:solidFill>
                <a:latin typeface="Arial"/>
                <a:cs typeface="Arial"/>
              </a:rPr>
              <a:t>past </a:t>
            </a:r>
            <a:r>
              <a:rPr sz="1100" dirty="0">
                <a:solidFill>
                  <a:srgbClr val="4D4D4F"/>
                </a:solidFill>
                <a:latin typeface="Arial"/>
                <a:cs typeface="Arial"/>
              </a:rPr>
              <a:t>four </a:t>
            </a:r>
            <a:r>
              <a:rPr sz="1100" spc="-5" dirty="0">
                <a:solidFill>
                  <a:srgbClr val="4D4D4F"/>
                </a:solidFill>
                <a:latin typeface="Arial"/>
                <a:cs typeface="Arial"/>
              </a:rPr>
              <a:t>decades </a:t>
            </a:r>
            <a:r>
              <a:rPr sz="1100" dirty="0">
                <a:solidFill>
                  <a:srgbClr val="4D4D4F"/>
                </a:solidFill>
                <a:latin typeface="Arial"/>
                <a:cs typeface="Arial"/>
              </a:rPr>
              <a:t>from </a:t>
            </a:r>
            <a:r>
              <a:rPr sz="1100" spc="-5" dirty="0">
                <a:solidFill>
                  <a:srgbClr val="4D4D4F"/>
                </a:solidFill>
                <a:latin typeface="Arial"/>
                <a:cs typeface="Arial"/>
              </a:rPr>
              <a:t>1981. </a:t>
            </a:r>
            <a:r>
              <a:rPr sz="1100" dirty="0">
                <a:solidFill>
                  <a:srgbClr val="4D4D4F"/>
                </a:solidFill>
                <a:latin typeface="Arial"/>
                <a:cs typeface="Arial"/>
              </a:rPr>
              <a:t>These </a:t>
            </a:r>
            <a:r>
              <a:rPr sz="1100" spc="-5" dirty="0">
                <a:solidFill>
                  <a:srgbClr val="4D4D4F"/>
                </a:solidFill>
                <a:latin typeface="Arial"/>
                <a:cs typeface="Arial"/>
              </a:rPr>
              <a:t>maximized Sharpe Ratio portfolios </a:t>
            </a:r>
            <a:r>
              <a:rPr sz="1100" dirty="0">
                <a:solidFill>
                  <a:srgbClr val="4D4D4F"/>
                </a:solidFill>
                <a:latin typeface="Arial"/>
                <a:cs typeface="Arial"/>
              </a:rPr>
              <a:t>for </a:t>
            </a:r>
            <a:r>
              <a:rPr sz="1100" spc="-5" dirty="0">
                <a:solidFill>
                  <a:srgbClr val="4D4D4F"/>
                </a:solidFill>
                <a:latin typeface="Arial"/>
                <a:cs typeface="Arial"/>
              </a:rPr>
              <a:t>each decade became riskier.  Return </a:t>
            </a:r>
            <a:r>
              <a:rPr sz="1100" dirty="0">
                <a:solidFill>
                  <a:srgbClr val="4D4D4F"/>
                </a:solidFill>
                <a:latin typeface="Arial"/>
                <a:cs typeface="Arial"/>
              </a:rPr>
              <a:t>streams </a:t>
            </a:r>
            <a:r>
              <a:rPr sz="1100" spc="-5" dirty="0">
                <a:solidFill>
                  <a:srgbClr val="4D4D4F"/>
                </a:solidFill>
                <a:latin typeface="Arial"/>
                <a:cs typeface="Arial"/>
              </a:rPr>
              <a:t>were </a:t>
            </a:r>
            <a:r>
              <a:rPr sz="1100" dirty="0">
                <a:solidFill>
                  <a:srgbClr val="4D4D4F"/>
                </a:solidFill>
                <a:latin typeface="Arial"/>
                <a:cs typeface="Arial"/>
              </a:rPr>
              <a:t>more </a:t>
            </a:r>
            <a:r>
              <a:rPr sz="1100" spc="-5" dirty="0">
                <a:solidFill>
                  <a:srgbClr val="4D4D4F"/>
                </a:solidFill>
                <a:latin typeface="Arial"/>
                <a:cs typeface="Arial"/>
              </a:rPr>
              <a:t>variable </a:t>
            </a:r>
            <a:r>
              <a:rPr sz="1100" spc="-10" dirty="0">
                <a:solidFill>
                  <a:srgbClr val="4D4D4F"/>
                </a:solidFill>
                <a:latin typeface="Arial"/>
                <a:cs typeface="Arial"/>
              </a:rPr>
              <a:t>while </a:t>
            </a:r>
            <a:r>
              <a:rPr sz="1100" spc="-5" dirty="0">
                <a:solidFill>
                  <a:srgbClr val="4D4D4F"/>
                </a:solidFill>
                <a:latin typeface="Arial"/>
                <a:cs typeface="Arial"/>
              </a:rPr>
              <a:t>maximum drawdowns increased in</a:t>
            </a:r>
            <a:r>
              <a:rPr sz="1100" spc="-75" dirty="0">
                <a:solidFill>
                  <a:srgbClr val="4D4D4F"/>
                </a:solidFill>
                <a:latin typeface="Arial"/>
                <a:cs typeface="Arial"/>
              </a:rPr>
              <a:t> </a:t>
            </a:r>
            <a:r>
              <a:rPr sz="1100" spc="-10" dirty="0">
                <a:solidFill>
                  <a:srgbClr val="4D4D4F"/>
                </a:solidFill>
                <a:latin typeface="Arial"/>
                <a:cs typeface="Arial"/>
              </a:rPr>
              <a:t>size.</a:t>
            </a:r>
            <a:endParaRPr sz="1100">
              <a:latin typeface="Arial"/>
              <a:cs typeface="Arial"/>
            </a:endParaRPr>
          </a:p>
        </p:txBody>
      </p:sp>
      <p:sp>
        <p:nvSpPr>
          <p:cNvPr id="7" name="object 7"/>
          <p:cNvSpPr txBox="1">
            <a:spLocks noGrp="1"/>
          </p:cNvSpPr>
          <p:nvPr>
            <p:ph type="title"/>
          </p:nvPr>
        </p:nvSpPr>
        <p:spPr>
          <a:xfrm>
            <a:off x="401967" y="322233"/>
            <a:ext cx="5901055" cy="369570"/>
          </a:xfrm>
          <a:prstGeom prst="rect">
            <a:avLst/>
          </a:prstGeom>
        </p:spPr>
        <p:txBody>
          <a:bodyPr vert="horz" wrap="square" lIns="0" tIns="13335" rIns="0" bIns="0" rtlCol="0">
            <a:spAutoFit/>
          </a:bodyPr>
          <a:lstStyle/>
          <a:p>
            <a:pPr marL="12700">
              <a:lnSpc>
                <a:spcPct val="100000"/>
              </a:lnSpc>
              <a:spcBef>
                <a:spcPts val="105"/>
              </a:spcBef>
            </a:pPr>
            <a:r>
              <a:rPr dirty="0"/>
              <a:t>More risk needed to generate </a:t>
            </a:r>
            <a:r>
              <a:rPr spc="-5" dirty="0"/>
              <a:t>similar</a:t>
            </a:r>
            <a:r>
              <a:rPr spc="-180" dirty="0"/>
              <a:t> </a:t>
            </a:r>
            <a:r>
              <a:rPr dirty="0"/>
              <a:t>return</a:t>
            </a:r>
          </a:p>
        </p:txBody>
      </p:sp>
      <p:sp>
        <p:nvSpPr>
          <p:cNvPr id="8" name="object 8"/>
          <p:cNvSpPr/>
          <p:nvPr/>
        </p:nvSpPr>
        <p:spPr>
          <a:xfrm>
            <a:off x="1789176" y="1351788"/>
            <a:ext cx="5565648" cy="181355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10" name="object 10"/>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22</a:t>
            </a:fld>
            <a:endParaRPr sz="750">
              <a:latin typeface="Arial"/>
              <a:cs typeface="Arial"/>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7134859" cy="330835"/>
          </a:xfrm>
          <a:prstGeom prst="rect">
            <a:avLst/>
          </a:prstGeom>
        </p:spPr>
        <p:txBody>
          <a:bodyPr vert="horz" wrap="square" lIns="0" tIns="13335" rIns="0" bIns="0" rtlCol="0">
            <a:spAutoFit/>
          </a:bodyPr>
          <a:lstStyle/>
          <a:p>
            <a:pPr marL="12700">
              <a:lnSpc>
                <a:spcPct val="100000"/>
              </a:lnSpc>
              <a:spcBef>
                <a:spcPts val="105"/>
              </a:spcBef>
            </a:pPr>
            <a:r>
              <a:rPr sz="2000" dirty="0"/>
              <a:t>Knowing </a:t>
            </a:r>
            <a:r>
              <a:rPr sz="2000" spc="5" dirty="0"/>
              <a:t>what </a:t>
            </a:r>
            <a:r>
              <a:rPr sz="2000" dirty="0"/>
              <a:t>not to do </a:t>
            </a:r>
            <a:r>
              <a:rPr sz="2000" spc="-5" dirty="0"/>
              <a:t>is </a:t>
            </a:r>
            <a:r>
              <a:rPr sz="2000" dirty="0"/>
              <a:t>often easier and </a:t>
            </a:r>
            <a:r>
              <a:rPr sz="2000" spc="-5" dirty="0"/>
              <a:t>more</a:t>
            </a:r>
            <a:r>
              <a:rPr sz="2000" spc="-200" dirty="0"/>
              <a:t> </a:t>
            </a:r>
            <a:r>
              <a:rPr sz="2000" dirty="0"/>
              <a:t>important</a:t>
            </a:r>
            <a:endParaRPr sz="2000"/>
          </a:p>
        </p:txBody>
      </p:sp>
      <p:sp>
        <p:nvSpPr>
          <p:cNvPr id="6" name="object 6"/>
          <p:cNvSpPr/>
          <p:nvPr/>
        </p:nvSpPr>
        <p:spPr>
          <a:xfrm>
            <a:off x="5625084" y="1458467"/>
            <a:ext cx="3007593" cy="2359075"/>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417770" y="1277800"/>
            <a:ext cx="4747895" cy="3146425"/>
          </a:xfrm>
          <a:prstGeom prst="rect">
            <a:avLst/>
          </a:prstGeom>
        </p:spPr>
        <p:txBody>
          <a:bodyPr vert="horz" wrap="square" lIns="0" tIns="12700" rIns="0" bIns="0" rtlCol="0">
            <a:spAutoFit/>
          </a:bodyPr>
          <a:lstStyle/>
          <a:p>
            <a:pPr marL="1176020">
              <a:lnSpc>
                <a:spcPct val="100000"/>
              </a:lnSpc>
              <a:spcBef>
                <a:spcPts val="100"/>
              </a:spcBef>
            </a:pPr>
            <a:r>
              <a:rPr sz="1200" dirty="0">
                <a:solidFill>
                  <a:srgbClr val="005594"/>
                </a:solidFill>
                <a:latin typeface="Calibri"/>
                <a:cs typeface="Calibri"/>
              </a:rPr>
              <a:t>Our </a:t>
            </a:r>
            <a:r>
              <a:rPr sz="1200" spc="-20" dirty="0">
                <a:solidFill>
                  <a:srgbClr val="005594"/>
                </a:solidFill>
                <a:latin typeface="Calibri"/>
                <a:cs typeface="Calibri"/>
              </a:rPr>
              <a:t>“do </a:t>
            </a:r>
            <a:r>
              <a:rPr sz="1200" spc="10" dirty="0">
                <a:solidFill>
                  <a:srgbClr val="005594"/>
                </a:solidFill>
                <a:latin typeface="Calibri"/>
                <a:cs typeface="Calibri"/>
              </a:rPr>
              <a:t>not”</a:t>
            </a:r>
            <a:r>
              <a:rPr sz="1200" spc="-10" dirty="0">
                <a:solidFill>
                  <a:srgbClr val="005594"/>
                </a:solidFill>
                <a:latin typeface="Calibri"/>
                <a:cs typeface="Calibri"/>
              </a:rPr>
              <a:t> </a:t>
            </a:r>
            <a:r>
              <a:rPr sz="1200" spc="-5" dirty="0">
                <a:solidFill>
                  <a:srgbClr val="005594"/>
                </a:solidFill>
                <a:latin typeface="Calibri"/>
                <a:cs typeface="Calibri"/>
              </a:rPr>
              <a:t>thoughts</a:t>
            </a:r>
            <a:endParaRPr sz="1200">
              <a:latin typeface="Calibri"/>
              <a:cs typeface="Calibri"/>
            </a:endParaRPr>
          </a:p>
          <a:p>
            <a:pPr marL="299085" marR="140335" indent="-287020">
              <a:lnSpc>
                <a:spcPct val="100000"/>
              </a:lnSpc>
              <a:spcBef>
                <a:spcPts val="935"/>
              </a:spcBef>
              <a:buChar char="•"/>
              <a:tabLst>
                <a:tab pos="299085" algn="l"/>
                <a:tab pos="299720" algn="l"/>
              </a:tabLst>
            </a:pPr>
            <a:r>
              <a:rPr sz="1000" spc="-10" dirty="0">
                <a:solidFill>
                  <a:srgbClr val="005594"/>
                </a:solidFill>
                <a:latin typeface="Arial"/>
                <a:cs typeface="Arial"/>
              </a:rPr>
              <a:t>Don’t watch </a:t>
            </a:r>
            <a:r>
              <a:rPr sz="1000" dirty="0">
                <a:solidFill>
                  <a:srgbClr val="005594"/>
                </a:solidFill>
                <a:latin typeface="Arial"/>
                <a:cs typeface="Arial"/>
              </a:rPr>
              <a:t>markets </a:t>
            </a:r>
            <a:r>
              <a:rPr sz="1000" spc="-15" dirty="0">
                <a:solidFill>
                  <a:srgbClr val="005594"/>
                </a:solidFill>
                <a:latin typeface="Arial"/>
                <a:cs typeface="Arial"/>
              </a:rPr>
              <a:t>daily. </a:t>
            </a:r>
            <a:r>
              <a:rPr sz="1000" spc="-5" dirty="0">
                <a:solidFill>
                  <a:srgbClr val="005594"/>
                </a:solidFill>
                <a:latin typeface="Arial"/>
                <a:cs typeface="Arial"/>
              </a:rPr>
              <a:t>This </a:t>
            </a:r>
            <a:r>
              <a:rPr sz="1000" spc="-10" dirty="0">
                <a:solidFill>
                  <a:srgbClr val="005594"/>
                </a:solidFill>
                <a:latin typeface="Arial"/>
                <a:cs typeface="Arial"/>
              </a:rPr>
              <a:t>encourages </a:t>
            </a:r>
            <a:r>
              <a:rPr sz="1000" spc="-5" dirty="0">
                <a:solidFill>
                  <a:srgbClr val="005594"/>
                </a:solidFill>
                <a:latin typeface="Arial"/>
                <a:cs typeface="Arial"/>
              </a:rPr>
              <a:t>noise </a:t>
            </a:r>
            <a:r>
              <a:rPr sz="1000" spc="-10" dirty="0">
                <a:solidFill>
                  <a:srgbClr val="005594"/>
                </a:solidFill>
                <a:latin typeface="Arial"/>
                <a:cs typeface="Arial"/>
              </a:rPr>
              <a:t>trading given that the odds  the </a:t>
            </a:r>
            <a:r>
              <a:rPr sz="1000" spc="-5" dirty="0">
                <a:solidFill>
                  <a:srgbClr val="005594"/>
                </a:solidFill>
                <a:latin typeface="Arial"/>
                <a:cs typeface="Arial"/>
              </a:rPr>
              <a:t>stock </a:t>
            </a:r>
            <a:r>
              <a:rPr sz="1000" dirty="0">
                <a:solidFill>
                  <a:srgbClr val="005594"/>
                </a:solidFill>
                <a:latin typeface="Arial"/>
                <a:cs typeface="Arial"/>
              </a:rPr>
              <a:t>market </a:t>
            </a:r>
            <a:r>
              <a:rPr sz="1000" spc="-10" dirty="0">
                <a:solidFill>
                  <a:srgbClr val="005594"/>
                </a:solidFill>
                <a:latin typeface="Arial"/>
                <a:cs typeface="Arial"/>
              </a:rPr>
              <a:t>goes </a:t>
            </a:r>
            <a:r>
              <a:rPr sz="1000" spc="-5" dirty="0">
                <a:solidFill>
                  <a:srgbClr val="005594"/>
                </a:solidFill>
                <a:latin typeface="Arial"/>
                <a:cs typeface="Arial"/>
              </a:rPr>
              <a:t>up or </a:t>
            </a:r>
            <a:r>
              <a:rPr sz="1000" spc="-10" dirty="0">
                <a:solidFill>
                  <a:srgbClr val="005594"/>
                </a:solidFill>
                <a:latin typeface="Arial"/>
                <a:cs typeface="Arial"/>
              </a:rPr>
              <a:t>down </a:t>
            </a:r>
            <a:r>
              <a:rPr sz="1000" spc="-5" dirty="0">
                <a:solidFill>
                  <a:srgbClr val="005594"/>
                </a:solidFill>
                <a:latin typeface="Arial"/>
                <a:cs typeface="Arial"/>
              </a:rPr>
              <a:t>on </a:t>
            </a:r>
            <a:r>
              <a:rPr sz="1000" spc="-10" dirty="0">
                <a:solidFill>
                  <a:srgbClr val="005594"/>
                </a:solidFill>
                <a:latin typeface="Arial"/>
                <a:cs typeface="Arial"/>
              </a:rPr>
              <a:t>any given day is very </a:t>
            </a:r>
            <a:r>
              <a:rPr sz="1000" spc="-5" dirty="0">
                <a:solidFill>
                  <a:srgbClr val="005594"/>
                </a:solidFill>
                <a:latin typeface="Arial"/>
                <a:cs typeface="Arial"/>
              </a:rPr>
              <a:t>close to</a:t>
            </a:r>
            <a:r>
              <a:rPr sz="1000" spc="5" dirty="0">
                <a:solidFill>
                  <a:srgbClr val="005594"/>
                </a:solidFill>
                <a:latin typeface="Arial"/>
                <a:cs typeface="Arial"/>
              </a:rPr>
              <a:t> </a:t>
            </a:r>
            <a:r>
              <a:rPr sz="1000" spc="-5" dirty="0">
                <a:solidFill>
                  <a:srgbClr val="005594"/>
                </a:solidFill>
                <a:latin typeface="Arial"/>
                <a:cs typeface="Arial"/>
              </a:rPr>
              <a:t>50-50.</a:t>
            </a:r>
            <a:endParaRPr sz="1000">
              <a:latin typeface="Arial"/>
              <a:cs typeface="Arial"/>
            </a:endParaRPr>
          </a:p>
          <a:p>
            <a:pPr marL="299085" marR="222250" indent="-287020">
              <a:lnSpc>
                <a:spcPct val="100000"/>
              </a:lnSpc>
              <a:spcBef>
                <a:spcPts val="600"/>
              </a:spcBef>
              <a:buFont typeface="Arial"/>
              <a:buChar char="•"/>
              <a:tabLst>
                <a:tab pos="299085" algn="l"/>
                <a:tab pos="299720" algn="l"/>
              </a:tabLst>
            </a:pPr>
            <a:r>
              <a:rPr sz="1000" b="1" spc="-5" dirty="0">
                <a:solidFill>
                  <a:srgbClr val="005594"/>
                </a:solidFill>
                <a:latin typeface="Arial"/>
                <a:cs typeface="Arial"/>
              </a:rPr>
              <a:t>Don’t </a:t>
            </a:r>
            <a:r>
              <a:rPr sz="1000" b="1" spc="-10" dirty="0">
                <a:solidFill>
                  <a:srgbClr val="005594"/>
                </a:solidFill>
                <a:latin typeface="Arial"/>
                <a:cs typeface="Arial"/>
              </a:rPr>
              <a:t>chase </a:t>
            </a:r>
            <a:r>
              <a:rPr sz="1000" b="1" spc="-5" dirty="0">
                <a:solidFill>
                  <a:srgbClr val="005594"/>
                </a:solidFill>
                <a:latin typeface="Arial"/>
                <a:cs typeface="Arial"/>
              </a:rPr>
              <a:t>the </a:t>
            </a:r>
            <a:r>
              <a:rPr sz="1000" b="1" spc="-10" dirty="0">
                <a:solidFill>
                  <a:srgbClr val="005594"/>
                </a:solidFill>
                <a:latin typeface="Arial"/>
                <a:cs typeface="Arial"/>
              </a:rPr>
              <a:t>latest </a:t>
            </a:r>
            <a:r>
              <a:rPr sz="1000" b="1" spc="-5" dirty="0">
                <a:solidFill>
                  <a:srgbClr val="005594"/>
                </a:solidFill>
                <a:latin typeface="Arial"/>
                <a:cs typeface="Arial"/>
              </a:rPr>
              <a:t>hot stock or investment theme. </a:t>
            </a:r>
            <a:r>
              <a:rPr sz="1000" b="1" dirty="0">
                <a:solidFill>
                  <a:srgbClr val="005594"/>
                </a:solidFill>
                <a:latin typeface="Arial"/>
                <a:cs typeface="Arial"/>
              </a:rPr>
              <a:t>This </a:t>
            </a:r>
            <a:r>
              <a:rPr sz="1000" b="1" spc="-10" dirty="0">
                <a:solidFill>
                  <a:srgbClr val="005594"/>
                </a:solidFill>
                <a:latin typeface="Arial"/>
                <a:cs typeface="Arial"/>
              </a:rPr>
              <a:t>rarely </a:t>
            </a:r>
            <a:r>
              <a:rPr sz="1000" b="1" spc="-5" dirty="0">
                <a:solidFill>
                  <a:srgbClr val="005594"/>
                </a:solidFill>
                <a:latin typeface="Arial"/>
                <a:cs typeface="Arial"/>
              </a:rPr>
              <a:t>ends  well. Does </a:t>
            </a:r>
            <a:r>
              <a:rPr sz="1000" b="1" spc="-10" dirty="0">
                <a:solidFill>
                  <a:srgbClr val="005594"/>
                </a:solidFill>
                <a:latin typeface="Arial"/>
                <a:cs typeface="Arial"/>
              </a:rPr>
              <a:t>anybody </a:t>
            </a:r>
            <a:r>
              <a:rPr sz="1000" b="1" spc="-5" dirty="0">
                <a:solidFill>
                  <a:srgbClr val="005594"/>
                </a:solidFill>
                <a:latin typeface="Arial"/>
                <a:cs typeface="Arial"/>
              </a:rPr>
              <a:t>remember Cannabis stocks from</a:t>
            </a:r>
            <a:r>
              <a:rPr sz="1000" b="1" spc="-30" dirty="0">
                <a:solidFill>
                  <a:srgbClr val="005594"/>
                </a:solidFill>
                <a:latin typeface="Arial"/>
                <a:cs typeface="Arial"/>
              </a:rPr>
              <a:t> </a:t>
            </a:r>
            <a:r>
              <a:rPr sz="1000" b="1" spc="-10" dirty="0">
                <a:solidFill>
                  <a:srgbClr val="005594"/>
                </a:solidFill>
                <a:latin typeface="Arial"/>
                <a:cs typeface="Arial"/>
              </a:rPr>
              <a:t>2017-18?</a:t>
            </a:r>
            <a:endParaRPr sz="1000">
              <a:latin typeface="Arial"/>
              <a:cs typeface="Arial"/>
            </a:endParaRPr>
          </a:p>
          <a:p>
            <a:pPr marL="299085" marR="5080" indent="-287020">
              <a:lnSpc>
                <a:spcPct val="100000"/>
              </a:lnSpc>
              <a:spcBef>
                <a:spcPts val="600"/>
              </a:spcBef>
              <a:buFont typeface="Arial"/>
              <a:buChar char="•"/>
              <a:tabLst>
                <a:tab pos="299085" algn="l"/>
                <a:tab pos="299720" algn="l"/>
              </a:tabLst>
            </a:pPr>
            <a:r>
              <a:rPr sz="1000" b="1" spc="-5" dirty="0">
                <a:solidFill>
                  <a:srgbClr val="005594"/>
                </a:solidFill>
                <a:latin typeface="Arial"/>
                <a:cs typeface="Arial"/>
              </a:rPr>
              <a:t>Don’t wait for the next “pullback” of </a:t>
            </a:r>
            <a:r>
              <a:rPr sz="1000" b="1" spc="-10" dirty="0">
                <a:solidFill>
                  <a:srgbClr val="005594"/>
                </a:solidFill>
                <a:latin typeface="Arial"/>
                <a:cs typeface="Arial"/>
              </a:rPr>
              <a:t>X% </a:t>
            </a:r>
            <a:r>
              <a:rPr sz="1000" b="1" spc="-5" dirty="0">
                <a:solidFill>
                  <a:srgbClr val="005594"/>
                </a:solidFill>
                <a:latin typeface="Arial"/>
                <a:cs typeface="Arial"/>
              </a:rPr>
              <a:t>to buy stocks. </a:t>
            </a:r>
            <a:r>
              <a:rPr sz="1000" b="1" dirty="0">
                <a:solidFill>
                  <a:srgbClr val="005594"/>
                </a:solidFill>
                <a:latin typeface="Arial"/>
                <a:cs typeface="Arial"/>
              </a:rPr>
              <a:t>This </a:t>
            </a:r>
            <a:r>
              <a:rPr sz="1000" b="1" spc="-5" dirty="0">
                <a:solidFill>
                  <a:srgbClr val="005594"/>
                </a:solidFill>
                <a:latin typeface="Arial"/>
                <a:cs typeface="Arial"/>
              </a:rPr>
              <a:t>erodes the  impact of compounding on terminal wealth. </a:t>
            </a:r>
            <a:r>
              <a:rPr sz="1000" b="1" spc="-15" dirty="0">
                <a:solidFill>
                  <a:srgbClr val="005594"/>
                </a:solidFill>
                <a:latin typeface="Arial"/>
                <a:cs typeface="Arial"/>
              </a:rPr>
              <a:t>And, </a:t>
            </a:r>
            <a:r>
              <a:rPr sz="1000" b="1" spc="-5" dirty="0">
                <a:solidFill>
                  <a:srgbClr val="005594"/>
                </a:solidFill>
                <a:latin typeface="Arial"/>
                <a:cs typeface="Arial"/>
              </a:rPr>
              <a:t>none of us </a:t>
            </a:r>
            <a:r>
              <a:rPr sz="1000" b="1" spc="-10" dirty="0">
                <a:solidFill>
                  <a:srgbClr val="005594"/>
                </a:solidFill>
                <a:latin typeface="Arial"/>
                <a:cs typeface="Arial"/>
              </a:rPr>
              <a:t>are </a:t>
            </a:r>
            <a:r>
              <a:rPr sz="1000" b="1" spc="-5" dirty="0">
                <a:solidFill>
                  <a:srgbClr val="005594"/>
                </a:solidFill>
                <a:latin typeface="Arial"/>
                <a:cs typeface="Arial"/>
              </a:rPr>
              <a:t>equipped  </a:t>
            </a:r>
            <a:r>
              <a:rPr sz="1000" b="1" dirty="0">
                <a:solidFill>
                  <a:srgbClr val="005594"/>
                </a:solidFill>
                <a:latin typeface="Arial"/>
                <a:cs typeface="Arial"/>
              </a:rPr>
              <a:t>with </a:t>
            </a:r>
            <a:r>
              <a:rPr sz="1000" b="1" spc="-5" dirty="0">
                <a:solidFill>
                  <a:srgbClr val="005594"/>
                </a:solidFill>
                <a:latin typeface="Arial"/>
                <a:cs typeface="Arial"/>
              </a:rPr>
              <a:t>a </a:t>
            </a:r>
            <a:r>
              <a:rPr sz="1000" b="1" spc="-10" dirty="0">
                <a:solidFill>
                  <a:srgbClr val="005594"/>
                </a:solidFill>
                <a:latin typeface="Arial"/>
                <a:cs typeface="Arial"/>
              </a:rPr>
              <a:t>crystal</a:t>
            </a:r>
            <a:r>
              <a:rPr sz="1000" b="1" spc="-30" dirty="0">
                <a:solidFill>
                  <a:srgbClr val="005594"/>
                </a:solidFill>
                <a:latin typeface="Arial"/>
                <a:cs typeface="Arial"/>
              </a:rPr>
              <a:t> </a:t>
            </a:r>
            <a:r>
              <a:rPr sz="1000" b="1" spc="-5" dirty="0">
                <a:solidFill>
                  <a:srgbClr val="005594"/>
                </a:solidFill>
                <a:latin typeface="Arial"/>
                <a:cs typeface="Arial"/>
              </a:rPr>
              <a:t>ball.</a:t>
            </a:r>
            <a:endParaRPr sz="1000">
              <a:latin typeface="Arial"/>
              <a:cs typeface="Arial"/>
            </a:endParaRPr>
          </a:p>
          <a:p>
            <a:pPr marL="299085" marR="60960" indent="-287020">
              <a:lnSpc>
                <a:spcPct val="100000"/>
              </a:lnSpc>
              <a:spcBef>
                <a:spcPts val="600"/>
              </a:spcBef>
              <a:buChar char="•"/>
              <a:tabLst>
                <a:tab pos="299085" algn="l"/>
                <a:tab pos="299720" algn="l"/>
              </a:tabLst>
            </a:pPr>
            <a:r>
              <a:rPr sz="1000" spc="-10" dirty="0">
                <a:solidFill>
                  <a:srgbClr val="005594"/>
                </a:solidFill>
                <a:latin typeface="Arial"/>
                <a:cs typeface="Arial"/>
              </a:rPr>
              <a:t>Avoid </a:t>
            </a:r>
            <a:r>
              <a:rPr sz="1000" spc="-5" dirty="0">
                <a:solidFill>
                  <a:srgbClr val="005594"/>
                </a:solidFill>
                <a:latin typeface="Arial"/>
                <a:cs typeface="Arial"/>
              </a:rPr>
              <a:t>excessive </a:t>
            </a:r>
            <a:r>
              <a:rPr sz="1000" spc="-10" dirty="0">
                <a:solidFill>
                  <a:srgbClr val="005594"/>
                </a:solidFill>
                <a:latin typeface="Arial"/>
                <a:cs typeface="Arial"/>
              </a:rPr>
              <a:t>leverage. </a:t>
            </a:r>
            <a:r>
              <a:rPr sz="1000" spc="-5" dirty="0">
                <a:solidFill>
                  <a:srgbClr val="005594"/>
                </a:solidFill>
                <a:latin typeface="Arial"/>
                <a:cs typeface="Arial"/>
              </a:rPr>
              <a:t>It </a:t>
            </a:r>
            <a:r>
              <a:rPr sz="1000" spc="-10" dirty="0">
                <a:solidFill>
                  <a:srgbClr val="005594"/>
                </a:solidFill>
                <a:latin typeface="Arial"/>
                <a:cs typeface="Arial"/>
              </a:rPr>
              <a:t>fragilizes </a:t>
            </a:r>
            <a:r>
              <a:rPr sz="1000" spc="-5" dirty="0">
                <a:solidFill>
                  <a:srgbClr val="005594"/>
                </a:solidFill>
                <a:latin typeface="Arial"/>
                <a:cs typeface="Arial"/>
              </a:rPr>
              <a:t>an </a:t>
            </a:r>
            <a:r>
              <a:rPr sz="1000" spc="-10" dirty="0">
                <a:solidFill>
                  <a:srgbClr val="005594"/>
                </a:solidFill>
                <a:latin typeface="Arial"/>
                <a:cs typeface="Arial"/>
              </a:rPr>
              <a:t>individual, company, and </a:t>
            </a:r>
            <a:r>
              <a:rPr sz="1000" spc="-5" dirty="0">
                <a:solidFill>
                  <a:srgbClr val="005594"/>
                </a:solidFill>
                <a:latin typeface="Arial"/>
                <a:cs typeface="Arial"/>
              </a:rPr>
              <a:t>a </a:t>
            </a:r>
            <a:r>
              <a:rPr sz="1000" spc="-10" dirty="0">
                <a:solidFill>
                  <a:srgbClr val="005594"/>
                </a:solidFill>
                <a:latin typeface="Arial"/>
                <a:cs typeface="Arial"/>
              </a:rPr>
              <a:t>system </a:t>
            </a:r>
            <a:r>
              <a:rPr sz="1000" spc="-5" dirty="0">
                <a:solidFill>
                  <a:srgbClr val="005594"/>
                </a:solidFill>
                <a:latin typeface="Arial"/>
                <a:cs typeface="Arial"/>
              </a:rPr>
              <a:t>to  </a:t>
            </a:r>
            <a:r>
              <a:rPr sz="1000" dirty="0">
                <a:solidFill>
                  <a:srgbClr val="005594"/>
                </a:solidFill>
                <a:latin typeface="Arial"/>
                <a:cs typeface="Arial"/>
              </a:rPr>
              <a:t>shocks. </a:t>
            </a:r>
            <a:r>
              <a:rPr sz="1000" spc="-5" dirty="0">
                <a:solidFill>
                  <a:srgbClr val="005594"/>
                </a:solidFill>
                <a:latin typeface="Arial"/>
                <a:cs typeface="Arial"/>
              </a:rPr>
              <a:t>LTCM </a:t>
            </a:r>
            <a:r>
              <a:rPr sz="1000" spc="-10" dirty="0">
                <a:solidFill>
                  <a:srgbClr val="005594"/>
                </a:solidFill>
                <a:latin typeface="Arial"/>
                <a:cs typeface="Arial"/>
              </a:rPr>
              <a:t>had </a:t>
            </a:r>
            <a:r>
              <a:rPr sz="1000" spc="-5" dirty="0">
                <a:solidFill>
                  <a:srgbClr val="005594"/>
                </a:solidFill>
                <a:latin typeface="Arial"/>
                <a:cs typeface="Arial"/>
              </a:rPr>
              <a:t>a </a:t>
            </a:r>
            <a:r>
              <a:rPr sz="1000" spc="-10" dirty="0">
                <a:solidFill>
                  <a:srgbClr val="005594"/>
                </a:solidFill>
                <a:latin typeface="Arial"/>
                <a:cs typeface="Arial"/>
              </a:rPr>
              <a:t>Sharpe ratio </a:t>
            </a:r>
            <a:r>
              <a:rPr sz="1000" spc="-5" dirty="0">
                <a:solidFill>
                  <a:srgbClr val="005594"/>
                </a:solidFill>
                <a:latin typeface="Arial"/>
                <a:cs typeface="Arial"/>
              </a:rPr>
              <a:t>of </a:t>
            </a:r>
            <a:r>
              <a:rPr sz="1000" spc="-10" dirty="0">
                <a:solidFill>
                  <a:srgbClr val="005594"/>
                </a:solidFill>
                <a:latin typeface="Arial"/>
                <a:cs typeface="Arial"/>
              </a:rPr>
              <a:t>4.4 one </a:t>
            </a:r>
            <a:r>
              <a:rPr sz="1000" spc="-15" dirty="0">
                <a:solidFill>
                  <a:srgbClr val="005594"/>
                </a:solidFill>
                <a:latin typeface="Arial"/>
                <a:cs typeface="Arial"/>
              </a:rPr>
              <a:t>day, </a:t>
            </a:r>
            <a:r>
              <a:rPr sz="1000" spc="-10" dirty="0">
                <a:solidFill>
                  <a:srgbClr val="005594"/>
                </a:solidFill>
                <a:latin typeface="Arial"/>
                <a:cs typeface="Arial"/>
              </a:rPr>
              <a:t>then it disappeared the</a:t>
            </a:r>
            <a:r>
              <a:rPr sz="1000" spc="90" dirty="0">
                <a:solidFill>
                  <a:srgbClr val="005594"/>
                </a:solidFill>
                <a:latin typeface="Arial"/>
                <a:cs typeface="Arial"/>
              </a:rPr>
              <a:t> </a:t>
            </a:r>
            <a:r>
              <a:rPr sz="1000" spc="-5" dirty="0">
                <a:solidFill>
                  <a:srgbClr val="005594"/>
                </a:solidFill>
                <a:latin typeface="Arial"/>
                <a:cs typeface="Arial"/>
              </a:rPr>
              <a:t>next.</a:t>
            </a:r>
            <a:endParaRPr sz="1000">
              <a:latin typeface="Arial"/>
              <a:cs typeface="Arial"/>
            </a:endParaRPr>
          </a:p>
          <a:p>
            <a:pPr marL="299085" marR="24130" indent="-287020">
              <a:lnSpc>
                <a:spcPct val="100000"/>
              </a:lnSpc>
              <a:spcBef>
                <a:spcPts val="600"/>
              </a:spcBef>
              <a:buChar char="•"/>
              <a:tabLst>
                <a:tab pos="299085" algn="l"/>
                <a:tab pos="299720" algn="l"/>
              </a:tabLst>
            </a:pPr>
            <a:r>
              <a:rPr sz="1000" spc="-10" dirty="0">
                <a:solidFill>
                  <a:srgbClr val="005594"/>
                </a:solidFill>
                <a:latin typeface="Arial"/>
                <a:cs typeface="Arial"/>
              </a:rPr>
              <a:t>Don’t own </a:t>
            </a:r>
            <a:r>
              <a:rPr sz="1000" spc="-5" dirty="0">
                <a:solidFill>
                  <a:srgbClr val="005594"/>
                </a:solidFill>
                <a:latin typeface="Arial"/>
                <a:cs typeface="Arial"/>
              </a:rPr>
              <a:t>a company just because </a:t>
            </a:r>
            <a:r>
              <a:rPr sz="1000" spc="-10" dirty="0">
                <a:solidFill>
                  <a:srgbClr val="005594"/>
                </a:solidFill>
                <a:latin typeface="Arial"/>
                <a:cs typeface="Arial"/>
              </a:rPr>
              <a:t>its </a:t>
            </a:r>
            <a:r>
              <a:rPr sz="1000" spc="-5" dirty="0">
                <a:solidFill>
                  <a:srgbClr val="005594"/>
                </a:solidFill>
                <a:latin typeface="Arial"/>
                <a:cs typeface="Arial"/>
              </a:rPr>
              <a:t>cheap. </a:t>
            </a:r>
            <a:r>
              <a:rPr sz="1000" spc="-10" dirty="0">
                <a:solidFill>
                  <a:srgbClr val="005594"/>
                </a:solidFill>
                <a:latin typeface="Arial"/>
                <a:cs typeface="Arial"/>
              </a:rPr>
              <a:t>Owning </a:t>
            </a:r>
            <a:r>
              <a:rPr sz="1000" spc="-5" dirty="0">
                <a:solidFill>
                  <a:srgbClr val="005594"/>
                </a:solidFill>
                <a:latin typeface="Arial"/>
                <a:cs typeface="Arial"/>
              </a:rPr>
              <a:t>a </a:t>
            </a:r>
            <a:r>
              <a:rPr sz="1000" spc="-10" dirty="0">
                <a:solidFill>
                  <a:srgbClr val="005594"/>
                </a:solidFill>
                <a:latin typeface="Arial"/>
                <a:cs typeface="Arial"/>
              </a:rPr>
              <a:t>good </a:t>
            </a:r>
            <a:r>
              <a:rPr sz="1000" spc="-5" dirty="0">
                <a:solidFill>
                  <a:srgbClr val="005594"/>
                </a:solidFill>
                <a:latin typeface="Arial"/>
                <a:cs typeface="Arial"/>
              </a:rPr>
              <a:t>company at a fair  price </a:t>
            </a:r>
            <a:r>
              <a:rPr sz="1000" spc="-10" dirty="0">
                <a:solidFill>
                  <a:srgbClr val="005594"/>
                </a:solidFill>
                <a:latin typeface="Arial"/>
                <a:cs typeface="Arial"/>
              </a:rPr>
              <a:t>has proven </a:t>
            </a:r>
            <a:r>
              <a:rPr sz="1000" spc="-5" dirty="0">
                <a:solidFill>
                  <a:srgbClr val="005594"/>
                </a:solidFill>
                <a:latin typeface="Arial"/>
                <a:cs typeface="Arial"/>
              </a:rPr>
              <a:t>to be a </a:t>
            </a:r>
            <a:r>
              <a:rPr sz="1000" spc="-10" dirty="0">
                <a:solidFill>
                  <a:srgbClr val="005594"/>
                </a:solidFill>
                <a:latin typeface="Arial"/>
                <a:cs typeface="Arial"/>
              </a:rPr>
              <a:t>better proposition than owning </a:t>
            </a:r>
            <a:r>
              <a:rPr sz="1000" spc="-5" dirty="0">
                <a:solidFill>
                  <a:srgbClr val="005594"/>
                </a:solidFill>
                <a:latin typeface="Arial"/>
                <a:cs typeface="Arial"/>
              </a:rPr>
              <a:t>a </a:t>
            </a:r>
            <a:r>
              <a:rPr sz="1000" spc="-10" dirty="0">
                <a:solidFill>
                  <a:srgbClr val="005594"/>
                </a:solidFill>
                <a:latin typeface="Arial"/>
                <a:cs typeface="Arial"/>
              </a:rPr>
              <a:t>weak </a:t>
            </a:r>
            <a:r>
              <a:rPr sz="1000" spc="-5" dirty="0">
                <a:solidFill>
                  <a:srgbClr val="005594"/>
                </a:solidFill>
                <a:latin typeface="Arial"/>
                <a:cs typeface="Arial"/>
              </a:rPr>
              <a:t>company at a  cheap price. Zombie companies, or those </a:t>
            </a:r>
            <a:r>
              <a:rPr sz="1000" spc="-10" dirty="0">
                <a:solidFill>
                  <a:srgbClr val="005594"/>
                </a:solidFill>
                <a:latin typeface="Arial"/>
                <a:cs typeface="Arial"/>
              </a:rPr>
              <a:t>with </a:t>
            </a:r>
            <a:r>
              <a:rPr sz="1000" spc="-5" dirty="0">
                <a:solidFill>
                  <a:srgbClr val="005594"/>
                </a:solidFill>
                <a:latin typeface="Arial"/>
                <a:cs typeface="Arial"/>
              </a:rPr>
              <a:t>an interest </a:t>
            </a:r>
            <a:r>
              <a:rPr sz="1000" spc="-10" dirty="0">
                <a:solidFill>
                  <a:srgbClr val="005594"/>
                </a:solidFill>
                <a:latin typeface="Arial"/>
                <a:cs typeface="Arial"/>
              </a:rPr>
              <a:t>coverage ratio below  1.0, have gotten nothing but </a:t>
            </a:r>
            <a:r>
              <a:rPr sz="1000" spc="-5" dirty="0">
                <a:solidFill>
                  <a:srgbClr val="005594"/>
                </a:solidFill>
                <a:latin typeface="Arial"/>
                <a:cs typeface="Arial"/>
              </a:rPr>
              <a:t>“cheaper” </a:t>
            </a:r>
            <a:r>
              <a:rPr sz="1000" spc="-10" dirty="0">
                <a:solidFill>
                  <a:srgbClr val="005594"/>
                </a:solidFill>
                <a:latin typeface="Arial"/>
                <a:cs typeface="Arial"/>
              </a:rPr>
              <a:t>over the </a:t>
            </a:r>
            <a:r>
              <a:rPr sz="1000" spc="-5" dirty="0">
                <a:solidFill>
                  <a:srgbClr val="005594"/>
                </a:solidFill>
                <a:latin typeface="Arial"/>
                <a:cs typeface="Arial"/>
              </a:rPr>
              <a:t>past 15</a:t>
            </a:r>
            <a:r>
              <a:rPr sz="1000" spc="5" dirty="0">
                <a:solidFill>
                  <a:srgbClr val="005594"/>
                </a:solidFill>
                <a:latin typeface="Arial"/>
                <a:cs typeface="Arial"/>
              </a:rPr>
              <a:t> </a:t>
            </a:r>
            <a:r>
              <a:rPr sz="1000" spc="-10" dirty="0">
                <a:solidFill>
                  <a:srgbClr val="005594"/>
                </a:solidFill>
                <a:latin typeface="Arial"/>
                <a:cs typeface="Arial"/>
              </a:rPr>
              <a:t>years.</a:t>
            </a:r>
            <a:endParaRPr sz="1000">
              <a:latin typeface="Arial"/>
              <a:cs typeface="Arial"/>
            </a:endParaRPr>
          </a:p>
          <a:p>
            <a:pPr marL="299085" marR="123189" indent="-286385">
              <a:lnSpc>
                <a:spcPct val="100000"/>
              </a:lnSpc>
              <a:spcBef>
                <a:spcPts val="600"/>
              </a:spcBef>
              <a:buFont typeface="Arial"/>
              <a:buChar char="•"/>
              <a:tabLst>
                <a:tab pos="299085" algn="l"/>
                <a:tab pos="299720" algn="l"/>
              </a:tabLst>
            </a:pPr>
            <a:r>
              <a:rPr sz="1000" b="1" spc="-10" dirty="0">
                <a:solidFill>
                  <a:srgbClr val="005594"/>
                </a:solidFill>
                <a:latin typeface="Arial"/>
                <a:cs typeface="Arial"/>
              </a:rPr>
              <a:t>‘All-or-nothing’ </a:t>
            </a:r>
            <a:r>
              <a:rPr sz="1000" b="1" spc="-5" dirty="0">
                <a:solidFill>
                  <a:srgbClr val="005594"/>
                </a:solidFill>
                <a:latin typeface="Arial"/>
                <a:cs typeface="Arial"/>
              </a:rPr>
              <a:t>approaches to investing </a:t>
            </a:r>
            <a:r>
              <a:rPr sz="1000" b="1" spc="-10" dirty="0">
                <a:solidFill>
                  <a:srgbClr val="005594"/>
                </a:solidFill>
                <a:latin typeface="Arial"/>
                <a:cs typeface="Arial"/>
              </a:rPr>
              <a:t>can </a:t>
            </a:r>
            <a:r>
              <a:rPr sz="1000" b="1" spc="-5" dirty="0">
                <a:solidFill>
                  <a:srgbClr val="005594"/>
                </a:solidFill>
                <a:latin typeface="Arial"/>
                <a:cs typeface="Arial"/>
              </a:rPr>
              <a:t>end in ruin. Diversification  might deliver a constant state of performance </a:t>
            </a:r>
            <a:r>
              <a:rPr sz="1000" b="1" spc="-10" dirty="0">
                <a:solidFill>
                  <a:srgbClr val="005594"/>
                </a:solidFill>
                <a:latin typeface="Arial"/>
                <a:cs typeface="Arial"/>
              </a:rPr>
              <a:t>regret </a:t>
            </a:r>
            <a:r>
              <a:rPr sz="1000" b="1" spc="-5" dirty="0">
                <a:solidFill>
                  <a:srgbClr val="005594"/>
                </a:solidFill>
                <a:latin typeface="Arial"/>
                <a:cs typeface="Arial"/>
              </a:rPr>
              <a:t>relative to </a:t>
            </a:r>
            <a:r>
              <a:rPr sz="1000" b="1" dirty="0">
                <a:solidFill>
                  <a:srgbClr val="005594"/>
                </a:solidFill>
                <a:latin typeface="Arial"/>
                <a:cs typeface="Arial"/>
              </a:rPr>
              <a:t>what </a:t>
            </a:r>
            <a:r>
              <a:rPr sz="1000" b="1" spc="-5" dirty="0">
                <a:solidFill>
                  <a:srgbClr val="005594"/>
                </a:solidFill>
                <a:latin typeface="Arial"/>
                <a:cs typeface="Arial"/>
              </a:rPr>
              <a:t>the  </a:t>
            </a:r>
            <a:r>
              <a:rPr sz="1000" b="1" spc="-10" dirty="0">
                <a:solidFill>
                  <a:srgbClr val="005594"/>
                </a:solidFill>
                <a:latin typeface="Arial"/>
                <a:cs typeface="Arial"/>
              </a:rPr>
              <a:t>20/20 </a:t>
            </a:r>
            <a:r>
              <a:rPr sz="1000" b="1" spc="-5" dirty="0">
                <a:solidFill>
                  <a:srgbClr val="005594"/>
                </a:solidFill>
                <a:latin typeface="Arial"/>
                <a:cs typeface="Arial"/>
              </a:rPr>
              <a:t>hindsight investor </a:t>
            </a:r>
            <a:r>
              <a:rPr sz="1000" b="1" spc="-10" dirty="0">
                <a:solidFill>
                  <a:srgbClr val="005594"/>
                </a:solidFill>
                <a:latin typeface="Arial"/>
                <a:cs typeface="Arial"/>
              </a:rPr>
              <a:t>expects, </a:t>
            </a:r>
            <a:r>
              <a:rPr sz="1000" b="1" spc="-5" dirty="0">
                <a:solidFill>
                  <a:srgbClr val="005594"/>
                </a:solidFill>
                <a:latin typeface="Arial"/>
                <a:cs typeface="Arial"/>
              </a:rPr>
              <a:t>but it </a:t>
            </a:r>
            <a:r>
              <a:rPr sz="1000" b="1" spc="-10" dirty="0">
                <a:solidFill>
                  <a:srgbClr val="005594"/>
                </a:solidFill>
                <a:latin typeface="Arial"/>
                <a:cs typeface="Arial"/>
              </a:rPr>
              <a:t>rarely </a:t>
            </a:r>
            <a:r>
              <a:rPr sz="1000" b="1" spc="-5" dirty="0">
                <a:solidFill>
                  <a:srgbClr val="005594"/>
                </a:solidFill>
                <a:latin typeface="Arial"/>
                <a:cs typeface="Arial"/>
              </a:rPr>
              <a:t>results in</a:t>
            </a:r>
            <a:r>
              <a:rPr sz="1000" b="1" dirty="0">
                <a:solidFill>
                  <a:srgbClr val="005594"/>
                </a:solidFill>
                <a:latin typeface="Arial"/>
                <a:cs typeface="Arial"/>
              </a:rPr>
              <a:t> </a:t>
            </a:r>
            <a:r>
              <a:rPr sz="1000" b="1" spc="-5" dirty="0">
                <a:solidFill>
                  <a:srgbClr val="005594"/>
                </a:solidFill>
                <a:latin typeface="Arial"/>
                <a:cs typeface="Arial"/>
              </a:rPr>
              <a:t>ruin.</a:t>
            </a:r>
            <a:endParaRPr sz="1000">
              <a:latin typeface="Arial"/>
              <a:cs typeface="Arial"/>
            </a:endParaRPr>
          </a:p>
        </p:txBody>
      </p:sp>
      <p:sp>
        <p:nvSpPr>
          <p:cNvPr id="8" name="object 8"/>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9" name="object 9"/>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23</a:t>
            </a:fld>
            <a:endParaRPr sz="750">
              <a:latin typeface="Arial"/>
              <a:cs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6047740" cy="330835"/>
          </a:xfrm>
          <a:prstGeom prst="rect">
            <a:avLst/>
          </a:prstGeom>
        </p:spPr>
        <p:txBody>
          <a:bodyPr vert="horz" wrap="square" lIns="0" tIns="13335" rIns="0" bIns="0" rtlCol="0">
            <a:spAutoFit/>
          </a:bodyPr>
          <a:lstStyle/>
          <a:p>
            <a:pPr marL="12700">
              <a:lnSpc>
                <a:spcPct val="100000"/>
              </a:lnSpc>
              <a:spcBef>
                <a:spcPts val="105"/>
              </a:spcBef>
            </a:pPr>
            <a:r>
              <a:rPr sz="2000" spc="-5" dirty="0"/>
              <a:t>Critical Differentiation: </a:t>
            </a:r>
            <a:r>
              <a:rPr sz="2000" dirty="0"/>
              <a:t>Outcome </a:t>
            </a:r>
            <a:r>
              <a:rPr sz="2000" spc="-5" dirty="0"/>
              <a:t>versus</a:t>
            </a:r>
            <a:r>
              <a:rPr sz="2000" spc="-75" dirty="0"/>
              <a:t> </a:t>
            </a:r>
            <a:r>
              <a:rPr sz="2000" dirty="0"/>
              <a:t>Exposure</a:t>
            </a:r>
            <a:endParaRPr sz="2000"/>
          </a:p>
        </p:txBody>
      </p:sp>
      <p:sp>
        <p:nvSpPr>
          <p:cNvPr id="6" name="object 6"/>
          <p:cNvSpPr txBox="1"/>
          <p:nvPr/>
        </p:nvSpPr>
        <p:spPr>
          <a:xfrm>
            <a:off x="358550" y="3457084"/>
            <a:ext cx="8364220" cy="833119"/>
          </a:xfrm>
          <a:prstGeom prst="rect">
            <a:avLst/>
          </a:prstGeom>
        </p:spPr>
        <p:txBody>
          <a:bodyPr vert="horz" wrap="square" lIns="0" tIns="12700" rIns="0" bIns="0" rtlCol="0">
            <a:spAutoFit/>
          </a:bodyPr>
          <a:lstStyle/>
          <a:p>
            <a:pPr marL="299085" marR="114935" indent="-287020">
              <a:lnSpc>
                <a:spcPct val="100000"/>
              </a:lnSpc>
              <a:spcBef>
                <a:spcPts val="100"/>
              </a:spcBef>
              <a:buChar char="•"/>
              <a:tabLst>
                <a:tab pos="299085" algn="l"/>
                <a:tab pos="299720" algn="l"/>
              </a:tabLst>
            </a:pPr>
            <a:r>
              <a:rPr sz="1200" dirty="0">
                <a:solidFill>
                  <a:srgbClr val="005594"/>
                </a:solidFill>
                <a:latin typeface="Arial"/>
                <a:cs typeface="Arial"/>
              </a:rPr>
              <a:t>In a </a:t>
            </a:r>
            <a:r>
              <a:rPr sz="1200" spc="-5" dirty="0">
                <a:solidFill>
                  <a:srgbClr val="005594"/>
                </a:solidFill>
                <a:latin typeface="Arial"/>
                <a:cs typeface="Arial"/>
              </a:rPr>
              <a:t>world riddled with </a:t>
            </a:r>
            <a:r>
              <a:rPr sz="1200" spc="-15" dirty="0">
                <a:solidFill>
                  <a:srgbClr val="005594"/>
                </a:solidFill>
                <a:latin typeface="Arial"/>
                <a:cs typeface="Arial"/>
              </a:rPr>
              <a:t>uncertainty, </a:t>
            </a:r>
            <a:r>
              <a:rPr sz="1200" spc="-10" dirty="0">
                <a:solidFill>
                  <a:srgbClr val="005594"/>
                </a:solidFill>
                <a:latin typeface="Arial"/>
                <a:cs typeface="Arial"/>
              </a:rPr>
              <a:t>we </a:t>
            </a:r>
            <a:r>
              <a:rPr sz="1200" spc="-5" dirty="0">
                <a:solidFill>
                  <a:srgbClr val="005594"/>
                </a:solidFill>
                <a:latin typeface="Arial"/>
                <a:cs typeface="Arial"/>
              </a:rPr>
              <a:t>place </a:t>
            </a:r>
            <a:r>
              <a:rPr sz="1200" dirty="0">
                <a:solidFill>
                  <a:srgbClr val="005594"/>
                </a:solidFill>
                <a:latin typeface="Arial"/>
                <a:cs typeface="Arial"/>
              </a:rPr>
              <a:t>a </a:t>
            </a:r>
            <a:r>
              <a:rPr sz="1200" spc="-5" dirty="0">
                <a:solidFill>
                  <a:srgbClr val="005594"/>
                </a:solidFill>
                <a:latin typeface="Arial"/>
                <a:cs typeface="Arial"/>
              </a:rPr>
              <a:t>lot </a:t>
            </a:r>
            <a:r>
              <a:rPr sz="1200" dirty="0">
                <a:solidFill>
                  <a:srgbClr val="005594"/>
                </a:solidFill>
                <a:latin typeface="Arial"/>
                <a:cs typeface="Arial"/>
              </a:rPr>
              <a:t>of our </a:t>
            </a:r>
            <a:r>
              <a:rPr sz="1200" spc="-5" dirty="0">
                <a:solidFill>
                  <a:srgbClr val="005594"/>
                </a:solidFill>
                <a:latin typeface="Arial"/>
                <a:cs typeface="Arial"/>
              </a:rPr>
              <a:t>efforts </a:t>
            </a:r>
            <a:r>
              <a:rPr sz="1200" dirty="0">
                <a:solidFill>
                  <a:srgbClr val="005594"/>
                </a:solidFill>
                <a:latin typeface="Arial"/>
                <a:cs typeface="Arial"/>
              </a:rPr>
              <a:t>on </a:t>
            </a:r>
            <a:r>
              <a:rPr sz="1200" spc="-5" dirty="0">
                <a:solidFill>
                  <a:srgbClr val="005594"/>
                </a:solidFill>
                <a:latin typeface="Arial"/>
                <a:cs typeface="Arial"/>
              </a:rPr>
              <a:t>predicting </a:t>
            </a:r>
            <a:r>
              <a:rPr sz="1200" dirty="0">
                <a:solidFill>
                  <a:srgbClr val="005594"/>
                </a:solidFill>
                <a:latin typeface="Arial"/>
                <a:cs typeface="Arial"/>
              </a:rPr>
              <a:t>a future outcome </a:t>
            </a:r>
            <a:r>
              <a:rPr sz="1200" spc="-5" dirty="0">
                <a:solidFill>
                  <a:srgbClr val="005594"/>
                </a:solidFill>
                <a:latin typeface="Arial"/>
                <a:cs typeface="Arial"/>
              </a:rPr>
              <a:t>(e.g., measles epidemic,  </a:t>
            </a:r>
            <a:r>
              <a:rPr sz="1200" dirty="0">
                <a:solidFill>
                  <a:srgbClr val="005594"/>
                </a:solidFill>
                <a:latin typeface="Arial"/>
                <a:cs typeface="Arial"/>
              </a:rPr>
              <a:t>car </a:t>
            </a:r>
            <a:r>
              <a:rPr sz="1200" spc="-5" dirty="0">
                <a:solidFill>
                  <a:srgbClr val="005594"/>
                </a:solidFill>
                <a:latin typeface="Arial"/>
                <a:cs typeface="Arial"/>
              </a:rPr>
              <a:t>crash). </a:t>
            </a:r>
            <a:r>
              <a:rPr sz="1200" dirty="0">
                <a:solidFill>
                  <a:srgbClr val="005594"/>
                </a:solidFill>
                <a:latin typeface="Arial"/>
                <a:cs typeface="Arial"/>
              </a:rPr>
              <a:t>In complex </a:t>
            </a:r>
            <a:r>
              <a:rPr sz="1200" spc="-5" dirty="0">
                <a:solidFill>
                  <a:srgbClr val="005594"/>
                </a:solidFill>
                <a:latin typeface="Arial"/>
                <a:cs typeface="Arial"/>
              </a:rPr>
              <a:t>domains, like economies </a:t>
            </a:r>
            <a:r>
              <a:rPr sz="1200" dirty="0">
                <a:solidFill>
                  <a:srgbClr val="005594"/>
                </a:solidFill>
                <a:latin typeface="Arial"/>
                <a:cs typeface="Arial"/>
              </a:rPr>
              <a:t>and </a:t>
            </a:r>
            <a:r>
              <a:rPr sz="1200" spc="-5" dirty="0">
                <a:solidFill>
                  <a:srgbClr val="005594"/>
                </a:solidFill>
                <a:latin typeface="Arial"/>
                <a:cs typeface="Arial"/>
              </a:rPr>
              <a:t>financial </a:t>
            </a:r>
            <a:r>
              <a:rPr sz="1200" dirty="0">
                <a:solidFill>
                  <a:srgbClr val="005594"/>
                </a:solidFill>
                <a:latin typeface="Arial"/>
                <a:cs typeface="Arial"/>
              </a:rPr>
              <a:t>markets, </a:t>
            </a:r>
            <a:r>
              <a:rPr sz="1200" spc="-5" dirty="0">
                <a:solidFill>
                  <a:srgbClr val="005594"/>
                </a:solidFill>
                <a:latin typeface="Arial"/>
                <a:cs typeface="Arial"/>
              </a:rPr>
              <a:t>this presses </a:t>
            </a:r>
            <a:r>
              <a:rPr sz="1200" dirty="0">
                <a:solidFill>
                  <a:srgbClr val="005594"/>
                </a:solidFill>
                <a:latin typeface="Arial"/>
                <a:cs typeface="Arial"/>
              </a:rPr>
              <a:t>the </a:t>
            </a:r>
            <a:r>
              <a:rPr sz="1200" spc="-5" dirty="0">
                <a:solidFill>
                  <a:srgbClr val="005594"/>
                </a:solidFill>
                <a:latin typeface="Arial"/>
                <a:cs typeface="Arial"/>
              </a:rPr>
              <a:t>limits </a:t>
            </a:r>
            <a:r>
              <a:rPr sz="1200" dirty="0">
                <a:solidFill>
                  <a:srgbClr val="005594"/>
                </a:solidFill>
                <a:latin typeface="Arial"/>
                <a:cs typeface="Arial"/>
              </a:rPr>
              <a:t>of our</a:t>
            </a:r>
            <a:r>
              <a:rPr sz="1200" spc="-170" dirty="0">
                <a:solidFill>
                  <a:srgbClr val="005594"/>
                </a:solidFill>
                <a:latin typeface="Arial"/>
                <a:cs typeface="Arial"/>
              </a:rPr>
              <a:t> </a:t>
            </a:r>
            <a:r>
              <a:rPr sz="1200" spc="-5" dirty="0">
                <a:solidFill>
                  <a:srgbClr val="005594"/>
                </a:solidFill>
                <a:latin typeface="Arial"/>
                <a:cs typeface="Arial"/>
              </a:rPr>
              <a:t>knowledge.</a:t>
            </a:r>
            <a:endParaRPr sz="1200">
              <a:latin typeface="Arial"/>
              <a:cs typeface="Arial"/>
            </a:endParaRPr>
          </a:p>
          <a:p>
            <a:pPr marL="299085" marR="5080" indent="-287020">
              <a:lnSpc>
                <a:spcPct val="100000"/>
              </a:lnSpc>
              <a:spcBef>
                <a:spcPts val="600"/>
              </a:spcBef>
              <a:buChar char="•"/>
              <a:tabLst>
                <a:tab pos="299085" algn="l"/>
                <a:tab pos="299720" algn="l"/>
              </a:tabLst>
            </a:pPr>
            <a:r>
              <a:rPr sz="1200" spc="-30" dirty="0">
                <a:solidFill>
                  <a:srgbClr val="005594"/>
                </a:solidFill>
                <a:latin typeface="Arial"/>
                <a:cs typeface="Arial"/>
              </a:rPr>
              <a:t>Yet, </a:t>
            </a:r>
            <a:r>
              <a:rPr sz="1200" spc="-5" dirty="0">
                <a:solidFill>
                  <a:srgbClr val="005594"/>
                </a:solidFill>
                <a:latin typeface="Arial"/>
                <a:cs typeface="Arial"/>
              </a:rPr>
              <a:t>it is really </a:t>
            </a:r>
            <a:r>
              <a:rPr sz="1200" dirty="0">
                <a:solidFill>
                  <a:srgbClr val="005594"/>
                </a:solidFill>
                <a:latin typeface="Arial"/>
                <a:cs typeface="Arial"/>
              </a:rPr>
              <a:t>our </a:t>
            </a:r>
            <a:r>
              <a:rPr sz="1200" spc="-5" dirty="0">
                <a:solidFill>
                  <a:srgbClr val="005594"/>
                </a:solidFill>
                <a:latin typeface="Arial"/>
                <a:cs typeface="Arial"/>
              </a:rPr>
              <a:t>exposure </a:t>
            </a:r>
            <a:r>
              <a:rPr sz="1200" dirty="0">
                <a:solidFill>
                  <a:srgbClr val="005594"/>
                </a:solidFill>
                <a:latin typeface="Arial"/>
                <a:cs typeface="Arial"/>
              </a:rPr>
              <a:t>to an </a:t>
            </a:r>
            <a:r>
              <a:rPr sz="1200" spc="-5" dirty="0">
                <a:solidFill>
                  <a:srgbClr val="005594"/>
                </a:solidFill>
                <a:latin typeface="Arial"/>
                <a:cs typeface="Arial"/>
              </a:rPr>
              <a:t>event </a:t>
            </a:r>
            <a:r>
              <a:rPr sz="1200" dirty="0">
                <a:solidFill>
                  <a:srgbClr val="005594"/>
                </a:solidFill>
                <a:latin typeface="Arial"/>
                <a:cs typeface="Arial"/>
              </a:rPr>
              <a:t>that matters most, and </a:t>
            </a:r>
            <a:r>
              <a:rPr sz="1200" spc="-5" dirty="0">
                <a:solidFill>
                  <a:srgbClr val="005594"/>
                </a:solidFill>
                <a:latin typeface="Arial"/>
                <a:cs typeface="Arial"/>
              </a:rPr>
              <a:t>this is </a:t>
            </a:r>
            <a:r>
              <a:rPr sz="1200" dirty="0">
                <a:solidFill>
                  <a:srgbClr val="005594"/>
                </a:solidFill>
                <a:latin typeface="Arial"/>
                <a:cs typeface="Arial"/>
              </a:rPr>
              <a:t>something </a:t>
            </a:r>
            <a:r>
              <a:rPr sz="1200" spc="-10" dirty="0">
                <a:solidFill>
                  <a:srgbClr val="005594"/>
                </a:solidFill>
                <a:latin typeface="Arial"/>
                <a:cs typeface="Arial"/>
              </a:rPr>
              <a:t>we </a:t>
            </a:r>
            <a:r>
              <a:rPr sz="1200" spc="-5" dirty="0">
                <a:solidFill>
                  <a:srgbClr val="005594"/>
                </a:solidFill>
                <a:latin typeface="Arial"/>
                <a:cs typeface="Arial"/>
              </a:rPr>
              <a:t>are </a:t>
            </a:r>
            <a:r>
              <a:rPr sz="1200" dirty="0">
                <a:solidFill>
                  <a:srgbClr val="005594"/>
                </a:solidFill>
                <a:latin typeface="Arial"/>
                <a:cs typeface="Arial"/>
              </a:rPr>
              <a:t>more </a:t>
            </a:r>
            <a:r>
              <a:rPr sz="1200" spc="-5" dirty="0">
                <a:solidFill>
                  <a:srgbClr val="005594"/>
                </a:solidFill>
                <a:latin typeface="Arial"/>
                <a:cs typeface="Arial"/>
              </a:rPr>
              <a:t>knowledgeable </a:t>
            </a:r>
            <a:r>
              <a:rPr sz="1200" dirty="0">
                <a:solidFill>
                  <a:srgbClr val="005594"/>
                </a:solidFill>
                <a:latin typeface="Arial"/>
                <a:cs typeface="Arial"/>
              </a:rPr>
              <a:t>about and  can </a:t>
            </a:r>
            <a:r>
              <a:rPr sz="1200" spc="-5" dirty="0">
                <a:solidFill>
                  <a:srgbClr val="005594"/>
                </a:solidFill>
                <a:latin typeface="Arial"/>
                <a:cs typeface="Arial"/>
              </a:rPr>
              <a:t>control </a:t>
            </a:r>
            <a:r>
              <a:rPr sz="1200" dirty="0">
                <a:solidFill>
                  <a:srgbClr val="005594"/>
                </a:solidFill>
                <a:latin typeface="Arial"/>
                <a:cs typeface="Arial"/>
              </a:rPr>
              <a:t>more </a:t>
            </a:r>
            <a:r>
              <a:rPr sz="1200" spc="-5" dirty="0">
                <a:solidFill>
                  <a:srgbClr val="005594"/>
                </a:solidFill>
                <a:latin typeface="Arial"/>
                <a:cs typeface="Arial"/>
              </a:rPr>
              <a:t>easily (e.g., measles vaccination, </a:t>
            </a:r>
            <a:r>
              <a:rPr sz="1200" dirty="0">
                <a:solidFill>
                  <a:srgbClr val="005594"/>
                </a:solidFill>
                <a:latin typeface="Arial"/>
                <a:cs typeface="Arial"/>
              </a:rPr>
              <a:t>seat</a:t>
            </a:r>
            <a:r>
              <a:rPr sz="1200" spc="-120" dirty="0">
                <a:solidFill>
                  <a:srgbClr val="005594"/>
                </a:solidFill>
                <a:latin typeface="Arial"/>
                <a:cs typeface="Arial"/>
              </a:rPr>
              <a:t> </a:t>
            </a:r>
            <a:r>
              <a:rPr sz="1200" spc="-5" dirty="0">
                <a:solidFill>
                  <a:srgbClr val="005594"/>
                </a:solidFill>
                <a:latin typeface="Arial"/>
                <a:cs typeface="Arial"/>
              </a:rPr>
              <a:t>belt).</a:t>
            </a:r>
            <a:endParaRPr sz="1200">
              <a:latin typeface="Arial"/>
              <a:cs typeface="Arial"/>
            </a:endParaRPr>
          </a:p>
        </p:txBody>
      </p:sp>
      <p:sp>
        <p:nvSpPr>
          <p:cNvPr id="7" name="object 7"/>
          <p:cNvSpPr txBox="1"/>
          <p:nvPr/>
        </p:nvSpPr>
        <p:spPr>
          <a:xfrm>
            <a:off x="3246040" y="1276640"/>
            <a:ext cx="235331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005594"/>
                </a:solidFill>
                <a:latin typeface="Calibri"/>
                <a:cs typeface="Calibri"/>
              </a:rPr>
              <a:t>Control what we can</a:t>
            </a:r>
            <a:r>
              <a:rPr sz="1600" spc="10" dirty="0">
                <a:solidFill>
                  <a:srgbClr val="005594"/>
                </a:solidFill>
                <a:latin typeface="Calibri"/>
                <a:cs typeface="Calibri"/>
              </a:rPr>
              <a:t> </a:t>
            </a:r>
            <a:r>
              <a:rPr sz="1600" spc="-15" dirty="0">
                <a:solidFill>
                  <a:srgbClr val="005594"/>
                </a:solidFill>
                <a:latin typeface="Calibri"/>
                <a:cs typeface="Calibri"/>
              </a:rPr>
              <a:t>control</a:t>
            </a:r>
            <a:endParaRPr sz="1600">
              <a:latin typeface="Calibri"/>
              <a:cs typeface="Calibri"/>
            </a:endParaRPr>
          </a:p>
        </p:txBody>
      </p:sp>
      <p:sp>
        <p:nvSpPr>
          <p:cNvPr id="8" name="object 8"/>
          <p:cNvSpPr/>
          <p:nvPr/>
        </p:nvSpPr>
        <p:spPr>
          <a:xfrm>
            <a:off x="2029967" y="1621536"/>
            <a:ext cx="5084063" cy="1807463"/>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10" name="object 10"/>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24</a:t>
            </a:fld>
            <a:endParaRPr sz="750">
              <a:latin typeface="Arial"/>
              <a:cs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76502"/>
            <a:ext cx="528891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1F5F"/>
                </a:solidFill>
              </a:rPr>
              <a:t>Find </a:t>
            </a:r>
            <a:r>
              <a:rPr sz="2000" spc="-10" dirty="0">
                <a:solidFill>
                  <a:srgbClr val="001F5F"/>
                </a:solidFill>
              </a:rPr>
              <a:t>Ways </a:t>
            </a:r>
            <a:r>
              <a:rPr sz="2000" dirty="0">
                <a:solidFill>
                  <a:srgbClr val="001F5F"/>
                </a:solidFill>
              </a:rPr>
              <a:t>to manage </a:t>
            </a:r>
            <a:r>
              <a:rPr sz="2000" spc="-10" dirty="0">
                <a:solidFill>
                  <a:srgbClr val="001F5F"/>
                </a:solidFill>
              </a:rPr>
              <a:t>your </a:t>
            </a:r>
            <a:r>
              <a:rPr sz="2000" dirty="0">
                <a:solidFill>
                  <a:srgbClr val="001F5F"/>
                </a:solidFill>
              </a:rPr>
              <a:t>exposure to</a:t>
            </a:r>
            <a:r>
              <a:rPr sz="2000" spc="-55" dirty="0">
                <a:solidFill>
                  <a:srgbClr val="001F5F"/>
                </a:solidFill>
              </a:rPr>
              <a:t> </a:t>
            </a:r>
            <a:r>
              <a:rPr sz="2000" spc="-5" dirty="0">
                <a:solidFill>
                  <a:srgbClr val="001F5F"/>
                </a:solidFill>
              </a:rPr>
              <a:t>risk</a:t>
            </a:r>
            <a:endParaRPr sz="2000"/>
          </a:p>
        </p:txBody>
      </p:sp>
      <p:sp>
        <p:nvSpPr>
          <p:cNvPr id="3" name="object 3"/>
          <p:cNvSpPr/>
          <p:nvPr/>
        </p:nvSpPr>
        <p:spPr>
          <a:xfrm>
            <a:off x="1452372" y="1367027"/>
            <a:ext cx="3360419" cy="25298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471815" y="989792"/>
            <a:ext cx="2247900" cy="147955"/>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92D050"/>
                </a:solidFill>
                <a:latin typeface="Arial"/>
                <a:cs typeface="Arial"/>
              </a:rPr>
              <a:t>More </a:t>
            </a:r>
            <a:r>
              <a:rPr sz="800" dirty="0">
                <a:solidFill>
                  <a:srgbClr val="92D050"/>
                </a:solidFill>
                <a:latin typeface="Arial"/>
                <a:cs typeface="Arial"/>
              </a:rPr>
              <a:t>information </a:t>
            </a:r>
            <a:r>
              <a:rPr sz="800" spc="-5" dirty="0">
                <a:solidFill>
                  <a:srgbClr val="92D050"/>
                </a:solidFill>
                <a:latin typeface="Arial"/>
                <a:cs typeface="Arial"/>
              </a:rPr>
              <a:t>does not </a:t>
            </a:r>
            <a:r>
              <a:rPr sz="800" dirty="0">
                <a:solidFill>
                  <a:srgbClr val="92D050"/>
                </a:solidFill>
                <a:latin typeface="Arial"/>
                <a:cs typeface="Arial"/>
              </a:rPr>
              <a:t>mean </a:t>
            </a:r>
            <a:r>
              <a:rPr sz="800" spc="-5" dirty="0">
                <a:solidFill>
                  <a:srgbClr val="92D050"/>
                </a:solidFill>
                <a:latin typeface="Arial"/>
                <a:cs typeface="Arial"/>
              </a:rPr>
              <a:t>higher</a:t>
            </a:r>
            <a:r>
              <a:rPr sz="800" spc="40" dirty="0">
                <a:solidFill>
                  <a:srgbClr val="92D050"/>
                </a:solidFill>
                <a:latin typeface="Arial"/>
                <a:cs typeface="Arial"/>
              </a:rPr>
              <a:t> </a:t>
            </a:r>
            <a:r>
              <a:rPr sz="800" dirty="0">
                <a:solidFill>
                  <a:srgbClr val="92D050"/>
                </a:solidFill>
                <a:latin typeface="Arial"/>
                <a:cs typeface="Arial"/>
              </a:rPr>
              <a:t>accuracy</a:t>
            </a:r>
            <a:endParaRPr sz="800">
              <a:latin typeface="Arial"/>
              <a:cs typeface="Arial"/>
            </a:endParaRPr>
          </a:p>
        </p:txBody>
      </p:sp>
      <p:sp>
        <p:nvSpPr>
          <p:cNvPr id="16" name="object 16"/>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17" name="object 17"/>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25</a:t>
            </a:fld>
            <a:endParaRPr sz="750">
              <a:latin typeface="Arial"/>
              <a:cs typeface="Arial"/>
            </a:endParaRPr>
          </a:p>
        </p:txBody>
      </p:sp>
      <p:sp>
        <p:nvSpPr>
          <p:cNvPr id="5" name="object 5"/>
          <p:cNvSpPr txBox="1"/>
          <p:nvPr/>
        </p:nvSpPr>
        <p:spPr>
          <a:xfrm>
            <a:off x="5099367" y="1355830"/>
            <a:ext cx="118745" cy="175895"/>
          </a:xfrm>
          <a:prstGeom prst="rect">
            <a:avLst/>
          </a:prstGeom>
        </p:spPr>
        <p:txBody>
          <a:bodyPr vert="horz" wrap="square" lIns="0" tIns="16510" rIns="0" bIns="0" rtlCol="0">
            <a:spAutoFit/>
          </a:bodyPr>
          <a:lstStyle/>
          <a:p>
            <a:pPr marL="12700">
              <a:lnSpc>
                <a:spcPct val="100000"/>
              </a:lnSpc>
              <a:spcBef>
                <a:spcPts val="130"/>
              </a:spcBef>
            </a:pPr>
            <a:r>
              <a:rPr sz="950" spc="25" dirty="0">
                <a:solidFill>
                  <a:srgbClr val="00B6DE"/>
                </a:solidFill>
                <a:latin typeface="Wingdings"/>
                <a:cs typeface="Wingdings"/>
              </a:rPr>
              <a:t></a:t>
            </a:r>
            <a:endParaRPr sz="950">
              <a:latin typeface="Wingdings"/>
              <a:cs typeface="Wingdings"/>
            </a:endParaRPr>
          </a:p>
        </p:txBody>
      </p:sp>
      <p:sp>
        <p:nvSpPr>
          <p:cNvPr id="6" name="object 6"/>
          <p:cNvSpPr txBox="1"/>
          <p:nvPr/>
        </p:nvSpPr>
        <p:spPr>
          <a:xfrm>
            <a:off x="5306631" y="1404598"/>
            <a:ext cx="2247265" cy="296545"/>
          </a:xfrm>
          <a:prstGeom prst="rect">
            <a:avLst/>
          </a:prstGeom>
        </p:spPr>
        <p:txBody>
          <a:bodyPr vert="horz" wrap="square" lIns="0" tIns="28575" rIns="0" bIns="0" rtlCol="0">
            <a:spAutoFit/>
          </a:bodyPr>
          <a:lstStyle/>
          <a:p>
            <a:pPr marL="12700" marR="5080">
              <a:lnSpc>
                <a:spcPts val="1010"/>
              </a:lnSpc>
              <a:spcBef>
                <a:spcPts val="225"/>
              </a:spcBef>
            </a:pPr>
            <a:r>
              <a:rPr sz="900" spc="15" dirty="0">
                <a:solidFill>
                  <a:srgbClr val="404040"/>
                </a:solidFill>
                <a:latin typeface="Arial"/>
                <a:cs typeface="Arial"/>
              </a:rPr>
              <a:t>Know what </a:t>
            </a:r>
            <a:r>
              <a:rPr sz="900" spc="5" dirty="0">
                <a:solidFill>
                  <a:srgbClr val="404040"/>
                </a:solidFill>
                <a:latin typeface="Arial"/>
                <a:cs typeface="Arial"/>
              </a:rPr>
              <a:t>you </a:t>
            </a:r>
            <a:r>
              <a:rPr sz="900" spc="10" dirty="0">
                <a:solidFill>
                  <a:srgbClr val="404040"/>
                </a:solidFill>
                <a:latin typeface="Arial"/>
                <a:cs typeface="Arial"/>
              </a:rPr>
              <a:t>know, </a:t>
            </a:r>
            <a:r>
              <a:rPr sz="900" spc="15" dirty="0">
                <a:solidFill>
                  <a:srgbClr val="404040"/>
                </a:solidFill>
                <a:latin typeface="Arial"/>
                <a:cs typeface="Arial"/>
              </a:rPr>
              <a:t>and </a:t>
            </a:r>
            <a:r>
              <a:rPr sz="900" spc="10" dirty="0">
                <a:solidFill>
                  <a:srgbClr val="404040"/>
                </a:solidFill>
                <a:latin typeface="Arial"/>
                <a:cs typeface="Arial"/>
              </a:rPr>
              <a:t>especially </a:t>
            </a:r>
            <a:r>
              <a:rPr sz="900" spc="15" dirty="0">
                <a:solidFill>
                  <a:srgbClr val="404040"/>
                </a:solidFill>
                <a:latin typeface="Arial"/>
                <a:cs typeface="Arial"/>
              </a:rPr>
              <a:t>what  </a:t>
            </a:r>
            <a:r>
              <a:rPr sz="900" spc="5" dirty="0">
                <a:solidFill>
                  <a:srgbClr val="404040"/>
                </a:solidFill>
                <a:latin typeface="Arial"/>
                <a:cs typeface="Arial"/>
              </a:rPr>
              <a:t>you </a:t>
            </a:r>
            <a:r>
              <a:rPr sz="900" spc="10" dirty="0">
                <a:solidFill>
                  <a:srgbClr val="404040"/>
                </a:solidFill>
                <a:latin typeface="Arial"/>
                <a:cs typeface="Arial"/>
              </a:rPr>
              <a:t>don’t</a:t>
            </a:r>
            <a:r>
              <a:rPr sz="900" spc="85" dirty="0">
                <a:solidFill>
                  <a:srgbClr val="404040"/>
                </a:solidFill>
                <a:latin typeface="Arial"/>
                <a:cs typeface="Arial"/>
              </a:rPr>
              <a:t> </a:t>
            </a:r>
            <a:r>
              <a:rPr sz="900" spc="10" dirty="0">
                <a:solidFill>
                  <a:srgbClr val="404040"/>
                </a:solidFill>
                <a:latin typeface="Arial"/>
                <a:cs typeface="Arial"/>
              </a:rPr>
              <a:t>know.</a:t>
            </a:r>
            <a:endParaRPr sz="900">
              <a:latin typeface="Arial"/>
              <a:cs typeface="Arial"/>
            </a:endParaRPr>
          </a:p>
        </p:txBody>
      </p:sp>
      <p:sp>
        <p:nvSpPr>
          <p:cNvPr id="7" name="object 7"/>
          <p:cNvSpPr txBox="1"/>
          <p:nvPr/>
        </p:nvSpPr>
        <p:spPr>
          <a:xfrm>
            <a:off x="5498655" y="1790170"/>
            <a:ext cx="1569085"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404040"/>
                </a:solidFill>
                <a:latin typeface="Arial"/>
                <a:cs typeface="Arial"/>
              </a:rPr>
              <a:t>“Information” </a:t>
            </a:r>
            <a:r>
              <a:rPr sz="900" spc="20" dirty="0">
                <a:solidFill>
                  <a:srgbClr val="404040"/>
                </a:solidFill>
                <a:latin typeface="Arial"/>
                <a:cs typeface="Arial"/>
              </a:rPr>
              <a:t>= </a:t>
            </a:r>
            <a:r>
              <a:rPr sz="900" spc="10" dirty="0">
                <a:solidFill>
                  <a:srgbClr val="404040"/>
                </a:solidFill>
                <a:latin typeface="Arial"/>
                <a:cs typeface="Arial"/>
              </a:rPr>
              <a:t>noise </a:t>
            </a:r>
            <a:r>
              <a:rPr sz="900" spc="20" dirty="0">
                <a:solidFill>
                  <a:srgbClr val="404040"/>
                </a:solidFill>
                <a:latin typeface="Arial"/>
                <a:cs typeface="Arial"/>
              </a:rPr>
              <a:t>+</a:t>
            </a:r>
            <a:r>
              <a:rPr sz="900" spc="50" dirty="0">
                <a:solidFill>
                  <a:srgbClr val="404040"/>
                </a:solidFill>
                <a:latin typeface="Arial"/>
                <a:cs typeface="Arial"/>
              </a:rPr>
              <a:t> </a:t>
            </a:r>
            <a:r>
              <a:rPr sz="900" spc="10" dirty="0">
                <a:solidFill>
                  <a:srgbClr val="404040"/>
                </a:solidFill>
                <a:latin typeface="Arial"/>
                <a:cs typeface="Arial"/>
              </a:rPr>
              <a:t>signal</a:t>
            </a:r>
            <a:endParaRPr sz="900">
              <a:latin typeface="Arial"/>
              <a:cs typeface="Arial"/>
            </a:endParaRPr>
          </a:p>
        </p:txBody>
      </p:sp>
      <p:sp>
        <p:nvSpPr>
          <p:cNvPr id="8" name="object 8"/>
          <p:cNvSpPr txBox="1"/>
          <p:nvPr/>
        </p:nvSpPr>
        <p:spPr>
          <a:xfrm>
            <a:off x="5306631" y="1741402"/>
            <a:ext cx="118745" cy="431800"/>
          </a:xfrm>
          <a:prstGeom prst="rect">
            <a:avLst/>
          </a:prstGeom>
        </p:spPr>
        <p:txBody>
          <a:bodyPr vert="horz" wrap="square" lIns="0" tIns="16510" rIns="0" bIns="0" rtlCol="0">
            <a:spAutoFit/>
          </a:bodyPr>
          <a:lstStyle/>
          <a:p>
            <a:pPr marL="12700">
              <a:lnSpc>
                <a:spcPct val="100000"/>
              </a:lnSpc>
              <a:spcBef>
                <a:spcPts val="130"/>
              </a:spcBef>
            </a:pPr>
            <a:r>
              <a:rPr sz="950" spc="25" dirty="0">
                <a:solidFill>
                  <a:srgbClr val="005594"/>
                </a:solidFill>
                <a:latin typeface="Wingdings"/>
                <a:cs typeface="Wingdings"/>
              </a:rPr>
              <a:t></a:t>
            </a:r>
            <a:endParaRPr sz="950">
              <a:latin typeface="Wingdings"/>
              <a:cs typeface="Wingdings"/>
            </a:endParaRPr>
          </a:p>
          <a:p>
            <a:pPr marL="12700">
              <a:lnSpc>
                <a:spcPct val="100000"/>
              </a:lnSpc>
              <a:spcBef>
                <a:spcPts val="880"/>
              </a:spcBef>
            </a:pPr>
            <a:r>
              <a:rPr sz="950" spc="25" dirty="0">
                <a:solidFill>
                  <a:srgbClr val="005594"/>
                </a:solidFill>
                <a:latin typeface="Wingdings"/>
                <a:cs typeface="Wingdings"/>
              </a:rPr>
              <a:t></a:t>
            </a:r>
            <a:endParaRPr sz="950">
              <a:latin typeface="Wingdings"/>
              <a:cs typeface="Wingdings"/>
            </a:endParaRPr>
          </a:p>
        </p:txBody>
      </p:sp>
      <p:sp>
        <p:nvSpPr>
          <p:cNvPr id="9" name="object 9"/>
          <p:cNvSpPr txBox="1"/>
          <p:nvPr/>
        </p:nvSpPr>
        <p:spPr>
          <a:xfrm>
            <a:off x="5498655" y="2046202"/>
            <a:ext cx="1421765" cy="168275"/>
          </a:xfrm>
          <a:prstGeom prst="rect">
            <a:avLst/>
          </a:prstGeom>
        </p:spPr>
        <p:txBody>
          <a:bodyPr vert="horz" wrap="square" lIns="0" tIns="17145" rIns="0" bIns="0" rtlCol="0">
            <a:spAutoFit/>
          </a:bodyPr>
          <a:lstStyle/>
          <a:p>
            <a:pPr marL="12700">
              <a:lnSpc>
                <a:spcPct val="100000"/>
              </a:lnSpc>
              <a:spcBef>
                <a:spcPts val="135"/>
              </a:spcBef>
            </a:pPr>
            <a:r>
              <a:rPr sz="900" spc="15" dirty="0">
                <a:solidFill>
                  <a:srgbClr val="404040"/>
                </a:solidFill>
                <a:latin typeface="Arial"/>
                <a:cs typeface="Arial"/>
              </a:rPr>
              <a:t>Most </a:t>
            </a:r>
            <a:r>
              <a:rPr sz="900" spc="10" dirty="0">
                <a:solidFill>
                  <a:srgbClr val="404040"/>
                </a:solidFill>
                <a:latin typeface="Arial"/>
                <a:cs typeface="Arial"/>
              </a:rPr>
              <a:t>“information” is</a:t>
            </a:r>
            <a:r>
              <a:rPr sz="900" spc="30" dirty="0">
                <a:solidFill>
                  <a:srgbClr val="404040"/>
                </a:solidFill>
                <a:latin typeface="Arial"/>
                <a:cs typeface="Arial"/>
              </a:rPr>
              <a:t> </a:t>
            </a:r>
            <a:r>
              <a:rPr sz="900" spc="10" dirty="0">
                <a:solidFill>
                  <a:srgbClr val="404040"/>
                </a:solidFill>
                <a:latin typeface="Arial"/>
                <a:cs typeface="Arial"/>
              </a:rPr>
              <a:t>noise</a:t>
            </a:r>
            <a:endParaRPr sz="900">
              <a:latin typeface="Arial"/>
              <a:cs typeface="Arial"/>
            </a:endParaRPr>
          </a:p>
        </p:txBody>
      </p:sp>
      <p:sp>
        <p:nvSpPr>
          <p:cNvPr id="10" name="object 10"/>
          <p:cNvSpPr txBox="1"/>
          <p:nvPr/>
        </p:nvSpPr>
        <p:spPr>
          <a:xfrm>
            <a:off x="5099367" y="2253466"/>
            <a:ext cx="118745" cy="175895"/>
          </a:xfrm>
          <a:prstGeom prst="rect">
            <a:avLst/>
          </a:prstGeom>
        </p:spPr>
        <p:txBody>
          <a:bodyPr vert="horz" wrap="square" lIns="0" tIns="17145" rIns="0" bIns="0" rtlCol="0">
            <a:spAutoFit/>
          </a:bodyPr>
          <a:lstStyle/>
          <a:p>
            <a:pPr marL="12700">
              <a:lnSpc>
                <a:spcPct val="100000"/>
              </a:lnSpc>
              <a:spcBef>
                <a:spcPts val="135"/>
              </a:spcBef>
            </a:pPr>
            <a:r>
              <a:rPr sz="950" spc="25" dirty="0">
                <a:solidFill>
                  <a:srgbClr val="00B6DE"/>
                </a:solidFill>
                <a:latin typeface="Wingdings"/>
                <a:cs typeface="Wingdings"/>
              </a:rPr>
              <a:t></a:t>
            </a:r>
            <a:endParaRPr sz="950">
              <a:latin typeface="Wingdings"/>
              <a:cs typeface="Wingdings"/>
            </a:endParaRPr>
          </a:p>
        </p:txBody>
      </p:sp>
      <p:sp>
        <p:nvSpPr>
          <p:cNvPr id="11" name="object 11"/>
          <p:cNvSpPr txBox="1"/>
          <p:nvPr/>
        </p:nvSpPr>
        <p:spPr>
          <a:xfrm>
            <a:off x="5306631" y="2302234"/>
            <a:ext cx="1409700" cy="168275"/>
          </a:xfrm>
          <a:prstGeom prst="rect">
            <a:avLst/>
          </a:prstGeom>
        </p:spPr>
        <p:txBody>
          <a:bodyPr vert="horz" wrap="square" lIns="0" tIns="17145" rIns="0" bIns="0" rtlCol="0">
            <a:spAutoFit/>
          </a:bodyPr>
          <a:lstStyle/>
          <a:p>
            <a:pPr marL="12700">
              <a:lnSpc>
                <a:spcPct val="100000"/>
              </a:lnSpc>
              <a:spcBef>
                <a:spcPts val="135"/>
              </a:spcBef>
            </a:pPr>
            <a:r>
              <a:rPr sz="900" spc="15" dirty="0">
                <a:solidFill>
                  <a:srgbClr val="404040"/>
                </a:solidFill>
                <a:latin typeface="Arial"/>
                <a:cs typeface="Arial"/>
              </a:rPr>
              <a:t>Markets are </a:t>
            </a:r>
            <a:r>
              <a:rPr sz="900" spc="10" dirty="0">
                <a:solidFill>
                  <a:srgbClr val="404040"/>
                </a:solidFill>
                <a:latin typeface="Arial"/>
                <a:cs typeface="Arial"/>
              </a:rPr>
              <a:t>wild, not</a:t>
            </a:r>
            <a:r>
              <a:rPr sz="900" dirty="0">
                <a:solidFill>
                  <a:srgbClr val="404040"/>
                </a:solidFill>
                <a:latin typeface="Arial"/>
                <a:cs typeface="Arial"/>
              </a:rPr>
              <a:t> </a:t>
            </a:r>
            <a:r>
              <a:rPr sz="900" spc="10" dirty="0">
                <a:solidFill>
                  <a:srgbClr val="404040"/>
                </a:solidFill>
                <a:latin typeface="Arial"/>
                <a:cs typeface="Arial"/>
              </a:rPr>
              <a:t>mild.</a:t>
            </a:r>
            <a:endParaRPr sz="900">
              <a:latin typeface="Arial"/>
              <a:cs typeface="Arial"/>
            </a:endParaRPr>
          </a:p>
        </p:txBody>
      </p:sp>
      <p:sp>
        <p:nvSpPr>
          <p:cNvPr id="12" name="object 12"/>
          <p:cNvSpPr txBox="1"/>
          <p:nvPr/>
        </p:nvSpPr>
        <p:spPr>
          <a:xfrm>
            <a:off x="5306631" y="2559790"/>
            <a:ext cx="1877060"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404040"/>
                </a:solidFill>
                <a:latin typeface="Arial"/>
                <a:cs typeface="Arial"/>
              </a:rPr>
              <a:t>Rationality is </a:t>
            </a:r>
            <a:r>
              <a:rPr sz="900" spc="15" dirty="0">
                <a:solidFill>
                  <a:srgbClr val="404040"/>
                </a:solidFill>
                <a:latin typeface="Arial"/>
                <a:cs typeface="Arial"/>
              </a:rPr>
              <a:t>the </a:t>
            </a:r>
            <a:r>
              <a:rPr sz="900" spc="10" dirty="0">
                <a:solidFill>
                  <a:srgbClr val="404040"/>
                </a:solidFill>
                <a:latin typeface="Arial"/>
                <a:cs typeface="Arial"/>
              </a:rPr>
              <a:t>avoidance of</a:t>
            </a:r>
            <a:r>
              <a:rPr sz="900" spc="105" dirty="0">
                <a:solidFill>
                  <a:srgbClr val="404040"/>
                </a:solidFill>
                <a:latin typeface="Arial"/>
                <a:cs typeface="Arial"/>
              </a:rPr>
              <a:t> </a:t>
            </a:r>
            <a:r>
              <a:rPr sz="900" spc="10" dirty="0">
                <a:solidFill>
                  <a:srgbClr val="404040"/>
                </a:solidFill>
                <a:latin typeface="Arial"/>
                <a:cs typeface="Arial"/>
              </a:rPr>
              <a:t>ruin.</a:t>
            </a:r>
            <a:endParaRPr sz="900">
              <a:latin typeface="Arial"/>
              <a:cs typeface="Arial"/>
            </a:endParaRPr>
          </a:p>
        </p:txBody>
      </p:sp>
      <p:sp>
        <p:nvSpPr>
          <p:cNvPr id="13" name="object 13"/>
          <p:cNvSpPr txBox="1"/>
          <p:nvPr/>
        </p:nvSpPr>
        <p:spPr>
          <a:xfrm>
            <a:off x="5306631" y="2815822"/>
            <a:ext cx="1552575"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404040"/>
                </a:solidFill>
                <a:latin typeface="Arial"/>
                <a:cs typeface="Arial"/>
              </a:rPr>
              <a:t>Don’t </a:t>
            </a:r>
            <a:r>
              <a:rPr sz="900" spc="15" dirty="0">
                <a:solidFill>
                  <a:srgbClr val="404040"/>
                </a:solidFill>
                <a:latin typeface="Arial"/>
                <a:cs typeface="Arial"/>
              </a:rPr>
              <a:t>waste time</a:t>
            </a:r>
            <a:r>
              <a:rPr sz="900" spc="-5" dirty="0">
                <a:solidFill>
                  <a:srgbClr val="404040"/>
                </a:solidFill>
                <a:latin typeface="Arial"/>
                <a:cs typeface="Arial"/>
              </a:rPr>
              <a:t> </a:t>
            </a:r>
            <a:r>
              <a:rPr sz="900" spc="10" dirty="0">
                <a:solidFill>
                  <a:srgbClr val="404040"/>
                </a:solidFill>
                <a:latin typeface="Arial"/>
                <a:cs typeface="Arial"/>
              </a:rPr>
              <a:t>forecasting.</a:t>
            </a:r>
            <a:endParaRPr sz="900">
              <a:latin typeface="Arial"/>
              <a:cs typeface="Arial"/>
            </a:endParaRPr>
          </a:p>
        </p:txBody>
      </p:sp>
      <p:sp>
        <p:nvSpPr>
          <p:cNvPr id="14" name="object 14"/>
          <p:cNvSpPr txBox="1"/>
          <p:nvPr/>
        </p:nvSpPr>
        <p:spPr>
          <a:xfrm>
            <a:off x="5099367" y="2511022"/>
            <a:ext cx="118745" cy="687705"/>
          </a:xfrm>
          <a:prstGeom prst="rect">
            <a:avLst/>
          </a:prstGeom>
        </p:spPr>
        <p:txBody>
          <a:bodyPr vert="horz" wrap="square" lIns="0" tIns="17145" rIns="0" bIns="0" rtlCol="0">
            <a:spAutoFit/>
          </a:bodyPr>
          <a:lstStyle/>
          <a:p>
            <a:pPr marL="12700">
              <a:lnSpc>
                <a:spcPct val="100000"/>
              </a:lnSpc>
              <a:spcBef>
                <a:spcPts val="135"/>
              </a:spcBef>
            </a:pPr>
            <a:r>
              <a:rPr sz="950" spc="25" dirty="0">
                <a:solidFill>
                  <a:srgbClr val="00B6DE"/>
                </a:solidFill>
                <a:latin typeface="Wingdings"/>
                <a:cs typeface="Wingdings"/>
              </a:rPr>
              <a:t></a:t>
            </a:r>
            <a:endParaRPr sz="950">
              <a:latin typeface="Wingdings"/>
              <a:cs typeface="Wingdings"/>
            </a:endParaRPr>
          </a:p>
          <a:p>
            <a:pPr marL="12700">
              <a:lnSpc>
                <a:spcPct val="100000"/>
              </a:lnSpc>
              <a:spcBef>
                <a:spcPts val="875"/>
              </a:spcBef>
            </a:pPr>
            <a:r>
              <a:rPr sz="950" spc="25" dirty="0">
                <a:solidFill>
                  <a:srgbClr val="00B6DE"/>
                </a:solidFill>
                <a:latin typeface="Wingdings"/>
                <a:cs typeface="Wingdings"/>
              </a:rPr>
              <a:t></a:t>
            </a:r>
            <a:endParaRPr sz="950">
              <a:latin typeface="Wingdings"/>
              <a:cs typeface="Wingdings"/>
            </a:endParaRPr>
          </a:p>
          <a:p>
            <a:pPr marL="12700">
              <a:lnSpc>
                <a:spcPct val="100000"/>
              </a:lnSpc>
              <a:spcBef>
                <a:spcPts val="875"/>
              </a:spcBef>
            </a:pPr>
            <a:r>
              <a:rPr sz="950" spc="25" dirty="0">
                <a:solidFill>
                  <a:srgbClr val="00B6DE"/>
                </a:solidFill>
                <a:latin typeface="Wingdings"/>
                <a:cs typeface="Wingdings"/>
              </a:rPr>
              <a:t></a:t>
            </a:r>
            <a:endParaRPr sz="950">
              <a:latin typeface="Wingdings"/>
              <a:cs typeface="Wingdings"/>
            </a:endParaRPr>
          </a:p>
        </p:txBody>
      </p:sp>
      <p:sp>
        <p:nvSpPr>
          <p:cNvPr id="15" name="object 15"/>
          <p:cNvSpPr txBox="1"/>
          <p:nvPr/>
        </p:nvSpPr>
        <p:spPr>
          <a:xfrm>
            <a:off x="5306631" y="3071854"/>
            <a:ext cx="1068705" cy="168275"/>
          </a:xfrm>
          <a:prstGeom prst="rect">
            <a:avLst/>
          </a:prstGeom>
        </p:spPr>
        <p:txBody>
          <a:bodyPr vert="horz" wrap="square" lIns="0" tIns="17145" rIns="0" bIns="0" rtlCol="0">
            <a:spAutoFit/>
          </a:bodyPr>
          <a:lstStyle/>
          <a:p>
            <a:pPr marL="12700">
              <a:lnSpc>
                <a:spcPct val="100000"/>
              </a:lnSpc>
              <a:spcBef>
                <a:spcPts val="135"/>
              </a:spcBef>
            </a:pPr>
            <a:r>
              <a:rPr sz="900" spc="15" dirty="0">
                <a:solidFill>
                  <a:srgbClr val="404040"/>
                </a:solidFill>
                <a:latin typeface="Arial"/>
                <a:cs typeface="Arial"/>
              </a:rPr>
              <a:t>Manage</a:t>
            </a:r>
            <a:r>
              <a:rPr sz="900" spc="10" dirty="0">
                <a:solidFill>
                  <a:srgbClr val="404040"/>
                </a:solidFill>
                <a:latin typeface="Arial"/>
                <a:cs typeface="Arial"/>
              </a:rPr>
              <a:t> exposures.</a:t>
            </a:r>
            <a:endParaRPr sz="900">
              <a:latin typeface="Arial"/>
              <a:cs typeface="Aria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254214"/>
            <a:ext cx="4395470" cy="369570"/>
          </a:xfrm>
          <a:prstGeom prst="rect">
            <a:avLst/>
          </a:prstGeom>
        </p:spPr>
        <p:txBody>
          <a:bodyPr vert="horz" wrap="square" lIns="0" tIns="13335" rIns="0" bIns="0" rtlCol="0">
            <a:spAutoFit/>
          </a:bodyPr>
          <a:lstStyle/>
          <a:p>
            <a:pPr marL="12700">
              <a:lnSpc>
                <a:spcPct val="100000"/>
              </a:lnSpc>
              <a:spcBef>
                <a:spcPts val="105"/>
              </a:spcBef>
            </a:pPr>
            <a:r>
              <a:rPr dirty="0"/>
              <a:t>Head of the </a:t>
            </a:r>
            <a:r>
              <a:rPr spc="-5" dirty="0"/>
              <a:t>Quantamental</a:t>
            </a:r>
            <a:r>
              <a:rPr spc="-95" dirty="0"/>
              <a:t> </a:t>
            </a:r>
            <a:r>
              <a:rPr dirty="0"/>
              <a:t>Team</a:t>
            </a:r>
          </a:p>
        </p:txBody>
      </p:sp>
      <p:sp>
        <p:nvSpPr>
          <p:cNvPr id="4" name="object 4"/>
          <p:cNvSpPr/>
          <p:nvPr/>
        </p:nvSpPr>
        <p:spPr>
          <a:xfrm>
            <a:off x="545591" y="1133855"/>
            <a:ext cx="1575815" cy="15753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0823" y="1129087"/>
            <a:ext cx="1585595" cy="1585595"/>
          </a:xfrm>
          <a:custGeom>
            <a:avLst/>
            <a:gdLst/>
            <a:ahLst/>
            <a:cxnLst/>
            <a:rect l="l" t="t" r="r" b="b"/>
            <a:pathLst>
              <a:path w="1585595" h="1585595">
                <a:moveTo>
                  <a:pt x="792962" y="0"/>
                </a:moveTo>
                <a:lnTo>
                  <a:pt x="874001" y="3987"/>
                </a:lnTo>
                <a:lnTo>
                  <a:pt x="952665" y="15976"/>
                </a:lnTo>
                <a:lnTo>
                  <a:pt x="1028534" y="35534"/>
                </a:lnTo>
                <a:lnTo>
                  <a:pt x="1101610" y="62293"/>
                </a:lnTo>
                <a:lnTo>
                  <a:pt x="1170686" y="95834"/>
                </a:lnTo>
                <a:lnTo>
                  <a:pt x="1236154" y="135356"/>
                </a:lnTo>
                <a:lnTo>
                  <a:pt x="1297254" y="180886"/>
                </a:lnTo>
                <a:lnTo>
                  <a:pt x="1353159" y="232384"/>
                </a:lnTo>
                <a:lnTo>
                  <a:pt x="1404645" y="288671"/>
                </a:lnTo>
                <a:lnTo>
                  <a:pt x="1450174" y="349770"/>
                </a:lnTo>
                <a:lnTo>
                  <a:pt x="1489697" y="414845"/>
                </a:lnTo>
                <a:lnTo>
                  <a:pt x="1523238" y="484314"/>
                </a:lnTo>
                <a:lnTo>
                  <a:pt x="1549984" y="556996"/>
                </a:lnTo>
                <a:lnTo>
                  <a:pt x="1569554" y="633260"/>
                </a:lnTo>
                <a:lnTo>
                  <a:pt x="1581531" y="711923"/>
                </a:lnTo>
                <a:lnTo>
                  <a:pt x="1585531" y="792962"/>
                </a:lnTo>
                <a:lnTo>
                  <a:pt x="1581531" y="874001"/>
                </a:lnTo>
                <a:lnTo>
                  <a:pt x="1569554" y="952665"/>
                </a:lnTo>
                <a:lnTo>
                  <a:pt x="1549996" y="1028534"/>
                </a:lnTo>
                <a:lnTo>
                  <a:pt x="1523238" y="1101610"/>
                </a:lnTo>
                <a:lnTo>
                  <a:pt x="1489697" y="1170686"/>
                </a:lnTo>
                <a:lnTo>
                  <a:pt x="1450174" y="1236154"/>
                </a:lnTo>
                <a:lnTo>
                  <a:pt x="1404645" y="1297254"/>
                </a:lnTo>
                <a:lnTo>
                  <a:pt x="1353146" y="1353146"/>
                </a:lnTo>
                <a:lnTo>
                  <a:pt x="1297254" y="1404645"/>
                </a:lnTo>
                <a:lnTo>
                  <a:pt x="1236154" y="1450174"/>
                </a:lnTo>
                <a:lnTo>
                  <a:pt x="1170686" y="1489697"/>
                </a:lnTo>
                <a:lnTo>
                  <a:pt x="1101610" y="1523238"/>
                </a:lnTo>
                <a:lnTo>
                  <a:pt x="1028534" y="1549984"/>
                </a:lnTo>
                <a:lnTo>
                  <a:pt x="952665" y="1569554"/>
                </a:lnTo>
                <a:lnTo>
                  <a:pt x="874001" y="1581531"/>
                </a:lnTo>
                <a:lnTo>
                  <a:pt x="792962" y="1585531"/>
                </a:lnTo>
                <a:lnTo>
                  <a:pt x="711923" y="1581531"/>
                </a:lnTo>
                <a:lnTo>
                  <a:pt x="633260" y="1569554"/>
                </a:lnTo>
                <a:lnTo>
                  <a:pt x="556996" y="1549984"/>
                </a:lnTo>
                <a:lnTo>
                  <a:pt x="484314" y="1523238"/>
                </a:lnTo>
                <a:lnTo>
                  <a:pt x="414845" y="1489697"/>
                </a:lnTo>
                <a:lnTo>
                  <a:pt x="349770" y="1450174"/>
                </a:lnTo>
                <a:lnTo>
                  <a:pt x="288671" y="1404645"/>
                </a:lnTo>
                <a:lnTo>
                  <a:pt x="232384" y="1353159"/>
                </a:lnTo>
                <a:lnTo>
                  <a:pt x="180886" y="1297254"/>
                </a:lnTo>
                <a:lnTo>
                  <a:pt x="135356" y="1236154"/>
                </a:lnTo>
                <a:lnTo>
                  <a:pt x="95834" y="1170686"/>
                </a:lnTo>
                <a:lnTo>
                  <a:pt x="62293" y="1101610"/>
                </a:lnTo>
                <a:lnTo>
                  <a:pt x="35534" y="1028534"/>
                </a:lnTo>
                <a:lnTo>
                  <a:pt x="15976" y="952665"/>
                </a:lnTo>
                <a:lnTo>
                  <a:pt x="3987" y="874001"/>
                </a:lnTo>
                <a:lnTo>
                  <a:pt x="0" y="792962"/>
                </a:lnTo>
                <a:lnTo>
                  <a:pt x="3987" y="711923"/>
                </a:lnTo>
                <a:lnTo>
                  <a:pt x="15976" y="633260"/>
                </a:lnTo>
                <a:lnTo>
                  <a:pt x="35534" y="556996"/>
                </a:lnTo>
                <a:lnTo>
                  <a:pt x="62293" y="484314"/>
                </a:lnTo>
                <a:lnTo>
                  <a:pt x="95834" y="414845"/>
                </a:lnTo>
                <a:lnTo>
                  <a:pt x="135356" y="349770"/>
                </a:lnTo>
                <a:lnTo>
                  <a:pt x="180873" y="288671"/>
                </a:lnTo>
                <a:lnTo>
                  <a:pt x="232384" y="232384"/>
                </a:lnTo>
                <a:lnTo>
                  <a:pt x="288671" y="180873"/>
                </a:lnTo>
                <a:lnTo>
                  <a:pt x="349770" y="135356"/>
                </a:lnTo>
                <a:lnTo>
                  <a:pt x="414845" y="95834"/>
                </a:lnTo>
                <a:lnTo>
                  <a:pt x="484314" y="62293"/>
                </a:lnTo>
                <a:lnTo>
                  <a:pt x="556996" y="35534"/>
                </a:lnTo>
                <a:lnTo>
                  <a:pt x="633260" y="15976"/>
                </a:lnTo>
                <a:lnTo>
                  <a:pt x="711923" y="3987"/>
                </a:lnTo>
                <a:lnTo>
                  <a:pt x="792962" y="0"/>
                </a:lnTo>
                <a:close/>
              </a:path>
            </a:pathLst>
          </a:custGeom>
          <a:ln w="9525">
            <a:solidFill>
              <a:srgbClr val="00B6DE"/>
            </a:solidFill>
          </a:ln>
        </p:spPr>
        <p:txBody>
          <a:bodyPr wrap="square" lIns="0" tIns="0" rIns="0" bIns="0" rtlCol="0"/>
          <a:lstStyle/>
          <a:p>
            <a:endParaRPr/>
          </a:p>
        </p:txBody>
      </p:sp>
      <p:graphicFrame>
        <p:nvGraphicFramePr>
          <p:cNvPr id="6" name="object 6"/>
          <p:cNvGraphicFramePr>
            <a:graphicFrameLocks noGrp="1"/>
          </p:cNvGraphicFramePr>
          <p:nvPr/>
        </p:nvGraphicFramePr>
        <p:xfrm>
          <a:off x="2476500" y="1123719"/>
          <a:ext cx="6136005" cy="3155345"/>
        </p:xfrm>
        <a:graphic>
          <a:graphicData uri="http://schemas.openxmlformats.org/drawingml/2006/table">
            <a:tbl>
              <a:tblPr firstRow="1" bandRow="1">
                <a:tableStyleId>{2D5ABB26-0587-4C30-8999-92F81FD0307C}</a:tableStyleId>
              </a:tblPr>
              <a:tblGrid>
                <a:gridCol w="6136005">
                  <a:extLst>
                    <a:ext uri="{9D8B030D-6E8A-4147-A177-3AD203B41FA5}">
                      <a16:colId xmlns:a16="http://schemas.microsoft.com/office/drawing/2014/main" val="20000"/>
                    </a:ext>
                  </a:extLst>
                </a:gridCol>
              </a:tblGrid>
              <a:tr h="253238">
                <a:tc>
                  <a:txBody>
                    <a:bodyPr/>
                    <a:lstStyle/>
                    <a:p>
                      <a:pPr>
                        <a:lnSpc>
                          <a:spcPts val="1764"/>
                        </a:lnSpc>
                      </a:pPr>
                      <a:r>
                        <a:rPr sz="1600" b="1" spc="-5" dirty="0">
                          <a:solidFill>
                            <a:srgbClr val="005594"/>
                          </a:solidFill>
                          <a:latin typeface="Arial"/>
                          <a:cs typeface="Arial"/>
                        </a:rPr>
                        <a:t>Damian </a:t>
                      </a:r>
                      <a:r>
                        <a:rPr sz="1600" b="1" spc="-10" dirty="0">
                          <a:solidFill>
                            <a:srgbClr val="005594"/>
                          </a:solidFill>
                          <a:latin typeface="Arial"/>
                          <a:cs typeface="Arial"/>
                        </a:rPr>
                        <a:t>Hoang,</a:t>
                      </a:r>
                      <a:r>
                        <a:rPr sz="1600" b="1" spc="30" dirty="0">
                          <a:solidFill>
                            <a:srgbClr val="005594"/>
                          </a:solidFill>
                          <a:latin typeface="Arial"/>
                          <a:cs typeface="Arial"/>
                        </a:rPr>
                        <a:t> </a:t>
                      </a:r>
                      <a:r>
                        <a:rPr sz="1400" spc="-5" dirty="0">
                          <a:solidFill>
                            <a:srgbClr val="005594"/>
                          </a:solidFill>
                          <a:latin typeface="Arial"/>
                          <a:cs typeface="Arial"/>
                        </a:rPr>
                        <a:t>MBA</a:t>
                      </a:r>
                      <a:endParaRPr sz="1400">
                        <a:latin typeface="Arial"/>
                        <a:cs typeface="Arial"/>
                      </a:endParaRPr>
                    </a:p>
                  </a:txBody>
                  <a:tcPr marL="0" marR="0" marT="0" marB="0">
                    <a:solidFill>
                      <a:srgbClr val="F7F7F7"/>
                    </a:solidFill>
                  </a:tcPr>
                </a:tc>
                <a:extLst>
                  <a:ext uri="{0D108BD9-81ED-4DB2-BD59-A6C34878D82A}">
                    <a16:rowId xmlns:a16="http://schemas.microsoft.com/office/drawing/2014/main" val="10000"/>
                  </a:ext>
                </a:extLst>
              </a:tr>
              <a:tr h="316580">
                <a:tc>
                  <a:txBody>
                    <a:bodyPr/>
                    <a:lstStyle/>
                    <a:p>
                      <a:pPr>
                        <a:lnSpc>
                          <a:spcPct val="100000"/>
                        </a:lnSpc>
                        <a:spcBef>
                          <a:spcPts val="55"/>
                        </a:spcBef>
                      </a:pPr>
                      <a:r>
                        <a:rPr sz="1600" spc="-10" dirty="0">
                          <a:solidFill>
                            <a:srgbClr val="005594"/>
                          </a:solidFill>
                          <a:latin typeface="Arial"/>
                          <a:cs typeface="Arial"/>
                        </a:rPr>
                        <a:t>Vice </a:t>
                      </a:r>
                      <a:r>
                        <a:rPr sz="1600" spc="-5" dirty="0">
                          <a:solidFill>
                            <a:srgbClr val="005594"/>
                          </a:solidFill>
                          <a:latin typeface="Arial"/>
                          <a:cs typeface="Arial"/>
                        </a:rPr>
                        <a:t>President, Portfolio </a:t>
                      </a:r>
                      <a:r>
                        <a:rPr sz="1600" spc="-10" dirty="0">
                          <a:solidFill>
                            <a:srgbClr val="005594"/>
                          </a:solidFill>
                          <a:latin typeface="Arial"/>
                          <a:cs typeface="Arial"/>
                        </a:rPr>
                        <a:t>Manager </a:t>
                      </a:r>
                      <a:r>
                        <a:rPr sz="1600" spc="-5" dirty="0">
                          <a:solidFill>
                            <a:srgbClr val="005594"/>
                          </a:solidFill>
                          <a:latin typeface="Arial"/>
                          <a:cs typeface="Arial"/>
                        </a:rPr>
                        <a:t>&amp; Senior Derivatives</a:t>
                      </a:r>
                      <a:r>
                        <a:rPr sz="1600" spc="20" dirty="0">
                          <a:solidFill>
                            <a:srgbClr val="005594"/>
                          </a:solidFill>
                          <a:latin typeface="Arial"/>
                          <a:cs typeface="Arial"/>
                        </a:rPr>
                        <a:t> </a:t>
                      </a:r>
                      <a:r>
                        <a:rPr sz="1600" spc="-5" dirty="0">
                          <a:solidFill>
                            <a:srgbClr val="005594"/>
                          </a:solidFill>
                          <a:latin typeface="Arial"/>
                          <a:cs typeface="Arial"/>
                        </a:rPr>
                        <a:t>Strategist</a:t>
                      </a:r>
                      <a:endParaRPr sz="1600">
                        <a:latin typeface="Arial"/>
                        <a:cs typeface="Arial"/>
                      </a:endParaRPr>
                    </a:p>
                  </a:txBody>
                  <a:tcPr marL="0" marR="0" marT="6985" marB="0">
                    <a:lnB w="6350">
                      <a:solidFill>
                        <a:srgbClr val="00B6DE"/>
                      </a:solidFill>
                      <a:prstDash val="solid"/>
                    </a:lnB>
                    <a:solidFill>
                      <a:srgbClr val="F7F7F7"/>
                    </a:solidFill>
                  </a:tcPr>
                </a:tc>
                <a:extLst>
                  <a:ext uri="{0D108BD9-81ED-4DB2-BD59-A6C34878D82A}">
                    <a16:rowId xmlns:a16="http://schemas.microsoft.com/office/drawing/2014/main" val="10001"/>
                  </a:ext>
                </a:extLst>
              </a:tr>
              <a:tr h="388021">
                <a:tc>
                  <a:txBody>
                    <a:bodyPr/>
                    <a:lstStyle/>
                    <a:p>
                      <a:pPr>
                        <a:lnSpc>
                          <a:spcPct val="100000"/>
                        </a:lnSpc>
                        <a:spcBef>
                          <a:spcPts val="770"/>
                        </a:spcBef>
                      </a:pPr>
                      <a:r>
                        <a:rPr sz="1200" spc="-5" dirty="0">
                          <a:solidFill>
                            <a:srgbClr val="2C2C2C"/>
                          </a:solidFill>
                          <a:latin typeface="Arial"/>
                          <a:cs typeface="Arial"/>
                        </a:rPr>
                        <a:t>Joined Dynamic in May</a:t>
                      </a:r>
                      <a:r>
                        <a:rPr sz="1200" spc="-50" dirty="0">
                          <a:solidFill>
                            <a:srgbClr val="2C2C2C"/>
                          </a:solidFill>
                          <a:latin typeface="Arial"/>
                          <a:cs typeface="Arial"/>
                        </a:rPr>
                        <a:t> </a:t>
                      </a:r>
                      <a:r>
                        <a:rPr sz="1200" dirty="0">
                          <a:solidFill>
                            <a:srgbClr val="2C2C2C"/>
                          </a:solidFill>
                          <a:latin typeface="Arial"/>
                          <a:cs typeface="Arial"/>
                        </a:rPr>
                        <a:t>2012</a:t>
                      </a:r>
                      <a:endParaRPr sz="1200">
                        <a:latin typeface="Arial"/>
                        <a:cs typeface="Arial"/>
                      </a:endParaRPr>
                    </a:p>
                  </a:txBody>
                  <a:tcPr marL="0" marR="0" marT="97790" marB="0">
                    <a:lnT w="6350">
                      <a:solidFill>
                        <a:srgbClr val="00B6DE"/>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2"/>
                  </a:ext>
                </a:extLst>
              </a:tr>
              <a:tr h="379592">
                <a:tc>
                  <a:txBody>
                    <a:bodyPr/>
                    <a:lstStyle/>
                    <a:p>
                      <a:pPr>
                        <a:lnSpc>
                          <a:spcPct val="100000"/>
                        </a:lnSpc>
                        <a:spcBef>
                          <a:spcPts val="665"/>
                        </a:spcBef>
                      </a:pPr>
                      <a:r>
                        <a:rPr sz="1200" spc="-5" dirty="0">
                          <a:solidFill>
                            <a:srgbClr val="2C2C2C"/>
                          </a:solidFill>
                          <a:latin typeface="Arial"/>
                          <a:cs typeface="Arial"/>
                        </a:rPr>
                        <a:t>Managing </a:t>
                      </a:r>
                      <a:r>
                        <a:rPr sz="1200" dirty="0">
                          <a:solidFill>
                            <a:srgbClr val="2C2C2C"/>
                          </a:solidFill>
                          <a:latin typeface="Arial"/>
                          <a:cs typeface="Arial"/>
                        </a:rPr>
                        <a:t>funds </a:t>
                      </a:r>
                      <a:r>
                        <a:rPr sz="1200" spc="-5" dirty="0">
                          <a:solidFill>
                            <a:srgbClr val="2C2C2C"/>
                          </a:solidFill>
                          <a:latin typeface="Arial"/>
                          <a:cs typeface="Arial"/>
                        </a:rPr>
                        <a:t>using options strategies totaling over </a:t>
                      </a:r>
                      <a:r>
                        <a:rPr sz="1200" dirty="0">
                          <a:solidFill>
                            <a:srgbClr val="2C2C2C"/>
                          </a:solidFill>
                          <a:latin typeface="Arial"/>
                          <a:cs typeface="Arial"/>
                        </a:rPr>
                        <a:t>$5</a:t>
                      </a:r>
                      <a:r>
                        <a:rPr sz="1200" spc="-155" dirty="0">
                          <a:solidFill>
                            <a:srgbClr val="2C2C2C"/>
                          </a:solidFill>
                          <a:latin typeface="Arial"/>
                          <a:cs typeface="Arial"/>
                        </a:rPr>
                        <a:t> </a:t>
                      </a:r>
                      <a:r>
                        <a:rPr sz="1200" spc="-5" dirty="0">
                          <a:solidFill>
                            <a:srgbClr val="2C2C2C"/>
                          </a:solidFill>
                          <a:latin typeface="Arial"/>
                          <a:cs typeface="Arial"/>
                        </a:rPr>
                        <a:t>billion</a:t>
                      </a:r>
                      <a:endParaRPr sz="1200">
                        <a:latin typeface="Arial"/>
                        <a:cs typeface="Arial"/>
                      </a:endParaRPr>
                    </a:p>
                  </a:txBody>
                  <a:tcPr marL="0" marR="0" marT="84455" marB="0">
                    <a:lnT w="6350">
                      <a:solidFill>
                        <a:srgbClr val="D2D3D3"/>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3"/>
                  </a:ext>
                </a:extLst>
              </a:tr>
              <a:tr h="454478">
                <a:tc>
                  <a:txBody>
                    <a:bodyPr/>
                    <a:lstStyle/>
                    <a:p>
                      <a:pPr marR="1137285">
                        <a:lnSpc>
                          <a:spcPts val="1300"/>
                        </a:lnSpc>
                        <a:spcBef>
                          <a:spcPts val="470"/>
                        </a:spcBef>
                      </a:pPr>
                      <a:r>
                        <a:rPr sz="1200" spc="-5" dirty="0">
                          <a:solidFill>
                            <a:srgbClr val="2C2C2C"/>
                          </a:solidFill>
                          <a:latin typeface="Arial"/>
                          <a:cs typeface="Arial"/>
                        </a:rPr>
                        <a:t>Has researched, developed </a:t>
                      </a:r>
                      <a:r>
                        <a:rPr sz="1200" dirty="0">
                          <a:solidFill>
                            <a:srgbClr val="2C2C2C"/>
                          </a:solidFill>
                          <a:latin typeface="Arial"/>
                          <a:cs typeface="Arial"/>
                        </a:rPr>
                        <a:t>and </a:t>
                      </a:r>
                      <a:r>
                        <a:rPr sz="1200" spc="-5" dirty="0">
                          <a:solidFill>
                            <a:srgbClr val="2C2C2C"/>
                          </a:solidFill>
                          <a:latin typeface="Arial"/>
                          <a:cs typeface="Arial"/>
                        </a:rPr>
                        <a:t>is deploying fundamental </a:t>
                      </a:r>
                      <a:r>
                        <a:rPr sz="1200" dirty="0">
                          <a:solidFill>
                            <a:srgbClr val="2C2C2C"/>
                          </a:solidFill>
                          <a:latin typeface="Arial"/>
                          <a:cs typeface="Arial"/>
                        </a:rPr>
                        <a:t>and </a:t>
                      </a:r>
                      <a:r>
                        <a:rPr sz="1200" spc="-5" dirty="0">
                          <a:solidFill>
                            <a:srgbClr val="2C2C2C"/>
                          </a:solidFill>
                          <a:latin typeface="Arial"/>
                          <a:cs typeface="Arial"/>
                        </a:rPr>
                        <a:t>quantitative  (“quantamental”) strategies </a:t>
                      </a:r>
                      <a:r>
                        <a:rPr sz="1200" dirty="0">
                          <a:solidFill>
                            <a:srgbClr val="2C2C2C"/>
                          </a:solidFill>
                          <a:latin typeface="Arial"/>
                          <a:cs typeface="Arial"/>
                        </a:rPr>
                        <a:t>and</a:t>
                      </a:r>
                      <a:r>
                        <a:rPr sz="1200" spc="-65" dirty="0">
                          <a:solidFill>
                            <a:srgbClr val="2C2C2C"/>
                          </a:solidFill>
                          <a:latin typeface="Arial"/>
                          <a:cs typeface="Arial"/>
                        </a:rPr>
                        <a:t> </a:t>
                      </a:r>
                      <a:r>
                        <a:rPr sz="1200" spc="-5" dirty="0">
                          <a:solidFill>
                            <a:srgbClr val="2C2C2C"/>
                          </a:solidFill>
                          <a:latin typeface="Arial"/>
                          <a:cs typeface="Arial"/>
                        </a:rPr>
                        <a:t>techniques</a:t>
                      </a:r>
                      <a:endParaRPr sz="1200">
                        <a:latin typeface="Arial"/>
                        <a:cs typeface="Arial"/>
                      </a:endParaRPr>
                    </a:p>
                  </a:txBody>
                  <a:tcPr marL="0" marR="0" marT="59690" marB="0">
                    <a:lnT w="6350">
                      <a:solidFill>
                        <a:srgbClr val="D2D3D3"/>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4"/>
                  </a:ext>
                </a:extLst>
              </a:tr>
              <a:tr h="454479">
                <a:tc>
                  <a:txBody>
                    <a:bodyPr/>
                    <a:lstStyle/>
                    <a:p>
                      <a:pPr marR="359410">
                        <a:lnSpc>
                          <a:spcPts val="1300"/>
                        </a:lnSpc>
                        <a:spcBef>
                          <a:spcPts val="470"/>
                        </a:spcBef>
                      </a:pPr>
                      <a:r>
                        <a:rPr sz="1200" spc="-5" dirty="0">
                          <a:solidFill>
                            <a:srgbClr val="2C2C2C"/>
                          </a:solidFill>
                          <a:latin typeface="Arial"/>
                          <a:cs typeface="Arial"/>
                        </a:rPr>
                        <a:t>Previously </a:t>
                      </a:r>
                      <a:r>
                        <a:rPr sz="1200" dirty="0">
                          <a:solidFill>
                            <a:srgbClr val="2C2C2C"/>
                          </a:solidFill>
                          <a:latin typeface="Arial"/>
                          <a:cs typeface="Arial"/>
                        </a:rPr>
                        <a:t>at Bank of </a:t>
                      </a:r>
                      <a:r>
                        <a:rPr sz="1200" spc="-5" dirty="0">
                          <a:solidFill>
                            <a:srgbClr val="2C2C2C"/>
                          </a:solidFill>
                          <a:latin typeface="Arial"/>
                          <a:cs typeface="Arial"/>
                        </a:rPr>
                        <a:t>America Merrill </a:t>
                      </a:r>
                      <a:r>
                        <a:rPr sz="1200" spc="-15" dirty="0">
                          <a:solidFill>
                            <a:srgbClr val="2C2C2C"/>
                          </a:solidFill>
                          <a:latin typeface="Arial"/>
                          <a:cs typeface="Arial"/>
                        </a:rPr>
                        <a:t>Lynch </a:t>
                      </a:r>
                      <a:r>
                        <a:rPr sz="1200" spc="-5" dirty="0">
                          <a:solidFill>
                            <a:srgbClr val="2C2C2C"/>
                          </a:solidFill>
                          <a:latin typeface="Arial"/>
                          <a:cs typeface="Arial"/>
                        </a:rPr>
                        <a:t>in </a:t>
                      </a:r>
                      <a:r>
                        <a:rPr sz="1200" dirty="0">
                          <a:solidFill>
                            <a:srgbClr val="2C2C2C"/>
                          </a:solidFill>
                          <a:latin typeface="Arial"/>
                          <a:cs typeface="Arial"/>
                        </a:rPr>
                        <a:t>the </a:t>
                      </a:r>
                      <a:r>
                        <a:rPr sz="1200" spc="-5" dirty="0">
                          <a:solidFill>
                            <a:srgbClr val="2C2C2C"/>
                          </a:solidFill>
                          <a:latin typeface="Arial"/>
                          <a:cs typeface="Arial"/>
                        </a:rPr>
                        <a:t>role </a:t>
                      </a:r>
                      <a:r>
                        <a:rPr sz="1200" dirty="0">
                          <a:solidFill>
                            <a:srgbClr val="2C2C2C"/>
                          </a:solidFill>
                          <a:latin typeface="Arial"/>
                          <a:cs typeface="Arial"/>
                        </a:rPr>
                        <a:t>of </a:t>
                      </a:r>
                      <a:r>
                        <a:rPr sz="1200" spc="-5" dirty="0">
                          <a:solidFill>
                            <a:srgbClr val="2C2C2C"/>
                          </a:solidFill>
                          <a:latin typeface="Arial"/>
                          <a:cs typeface="Arial"/>
                        </a:rPr>
                        <a:t>Vice-President, Cross </a:t>
                      </a:r>
                      <a:r>
                        <a:rPr sz="1200" dirty="0">
                          <a:solidFill>
                            <a:srgbClr val="2C2C2C"/>
                          </a:solidFill>
                          <a:latin typeface="Arial"/>
                          <a:cs typeface="Arial"/>
                        </a:rPr>
                        <a:t>Asset  </a:t>
                      </a:r>
                      <a:r>
                        <a:rPr sz="1200" spc="-5" dirty="0">
                          <a:solidFill>
                            <a:srgbClr val="2C2C2C"/>
                          </a:solidFill>
                          <a:latin typeface="Arial"/>
                          <a:cs typeface="Arial"/>
                        </a:rPr>
                        <a:t>Solutions covering portfolio managers </a:t>
                      </a:r>
                      <a:r>
                        <a:rPr sz="1200" dirty="0">
                          <a:solidFill>
                            <a:srgbClr val="2C2C2C"/>
                          </a:solidFill>
                          <a:latin typeface="Arial"/>
                          <a:cs typeface="Arial"/>
                        </a:rPr>
                        <a:t>and </a:t>
                      </a:r>
                      <a:r>
                        <a:rPr sz="1200" spc="-5" dirty="0">
                          <a:solidFill>
                            <a:srgbClr val="2C2C2C"/>
                          </a:solidFill>
                          <a:latin typeface="Arial"/>
                          <a:cs typeface="Arial"/>
                        </a:rPr>
                        <a:t>traders across multiple asset</a:t>
                      </a:r>
                      <a:r>
                        <a:rPr sz="1200" spc="-130" dirty="0">
                          <a:solidFill>
                            <a:srgbClr val="2C2C2C"/>
                          </a:solidFill>
                          <a:latin typeface="Arial"/>
                          <a:cs typeface="Arial"/>
                        </a:rPr>
                        <a:t> </a:t>
                      </a:r>
                      <a:r>
                        <a:rPr sz="1200" spc="-5" dirty="0">
                          <a:solidFill>
                            <a:srgbClr val="2C2C2C"/>
                          </a:solidFill>
                          <a:latin typeface="Arial"/>
                          <a:cs typeface="Arial"/>
                        </a:rPr>
                        <a:t>classes</a:t>
                      </a:r>
                      <a:endParaRPr sz="1200">
                        <a:latin typeface="Arial"/>
                        <a:cs typeface="Arial"/>
                      </a:endParaRPr>
                    </a:p>
                  </a:txBody>
                  <a:tcPr marL="0" marR="0" marT="59690" marB="0">
                    <a:lnT w="6350">
                      <a:solidFill>
                        <a:srgbClr val="D2D3D3"/>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5"/>
                  </a:ext>
                </a:extLst>
              </a:tr>
              <a:tr h="454478">
                <a:tc>
                  <a:txBody>
                    <a:bodyPr/>
                    <a:lstStyle/>
                    <a:p>
                      <a:pPr marR="1312545">
                        <a:lnSpc>
                          <a:spcPts val="1300"/>
                        </a:lnSpc>
                        <a:spcBef>
                          <a:spcPts val="470"/>
                        </a:spcBef>
                      </a:pPr>
                      <a:r>
                        <a:rPr sz="1200" spc="-5" dirty="0">
                          <a:solidFill>
                            <a:srgbClr val="2C2C2C"/>
                          </a:solidFill>
                          <a:latin typeface="Arial"/>
                          <a:cs typeface="Arial"/>
                        </a:rPr>
                        <a:t>Past experience in </a:t>
                      </a:r>
                      <a:r>
                        <a:rPr sz="1200" dirty="0">
                          <a:solidFill>
                            <a:srgbClr val="2C2C2C"/>
                          </a:solidFill>
                          <a:latin typeface="Arial"/>
                          <a:cs typeface="Arial"/>
                        </a:rPr>
                        <a:t>both </a:t>
                      </a:r>
                      <a:r>
                        <a:rPr sz="1200" spc="-5" dirty="0">
                          <a:solidFill>
                            <a:srgbClr val="2C2C2C"/>
                          </a:solidFill>
                          <a:latin typeface="Arial"/>
                          <a:cs typeface="Arial"/>
                        </a:rPr>
                        <a:t>structuring </a:t>
                      </a:r>
                      <a:r>
                        <a:rPr sz="1200" dirty="0">
                          <a:solidFill>
                            <a:srgbClr val="2C2C2C"/>
                          </a:solidFill>
                          <a:latin typeface="Arial"/>
                          <a:cs typeface="Arial"/>
                        </a:rPr>
                        <a:t>and </a:t>
                      </a:r>
                      <a:r>
                        <a:rPr sz="1200" spc="-5" dirty="0">
                          <a:solidFill>
                            <a:srgbClr val="2C2C2C"/>
                          </a:solidFill>
                          <a:latin typeface="Arial"/>
                          <a:cs typeface="Arial"/>
                        </a:rPr>
                        <a:t>executing </a:t>
                      </a:r>
                      <a:r>
                        <a:rPr sz="1200" dirty="0">
                          <a:solidFill>
                            <a:srgbClr val="2C2C2C"/>
                          </a:solidFill>
                          <a:latin typeface="Arial"/>
                          <a:cs typeface="Arial"/>
                        </a:rPr>
                        <a:t>complex </a:t>
                      </a:r>
                      <a:r>
                        <a:rPr sz="1200" spc="-5" dirty="0">
                          <a:solidFill>
                            <a:srgbClr val="2C2C2C"/>
                          </a:solidFill>
                          <a:latin typeface="Arial"/>
                          <a:cs typeface="Arial"/>
                        </a:rPr>
                        <a:t>hedging </a:t>
                      </a:r>
                      <a:r>
                        <a:rPr sz="1200" dirty="0">
                          <a:solidFill>
                            <a:srgbClr val="2C2C2C"/>
                          </a:solidFill>
                          <a:latin typeface="Arial"/>
                          <a:cs typeface="Arial"/>
                        </a:rPr>
                        <a:t>and  </a:t>
                      </a:r>
                      <a:r>
                        <a:rPr sz="1200" spc="-5" dirty="0">
                          <a:solidFill>
                            <a:srgbClr val="2C2C2C"/>
                          </a:solidFill>
                          <a:latin typeface="Arial"/>
                          <a:cs typeface="Arial"/>
                        </a:rPr>
                        <a:t>yield-enhancement</a:t>
                      </a:r>
                      <a:r>
                        <a:rPr sz="1200" spc="-25" dirty="0">
                          <a:solidFill>
                            <a:srgbClr val="2C2C2C"/>
                          </a:solidFill>
                          <a:latin typeface="Arial"/>
                          <a:cs typeface="Arial"/>
                        </a:rPr>
                        <a:t> </a:t>
                      </a:r>
                      <a:r>
                        <a:rPr sz="1200" spc="-5" dirty="0">
                          <a:solidFill>
                            <a:srgbClr val="2C2C2C"/>
                          </a:solidFill>
                          <a:latin typeface="Arial"/>
                          <a:cs typeface="Arial"/>
                        </a:rPr>
                        <a:t>strategies</a:t>
                      </a:r>
                      <a:endParaRPr sz="1200">
                        <a:latin typeface="Arial"/>
                        <a:cs typeface="Arial"/>
                      </a:endParaRPr>
                    </a:p>
                  </a:txBody>
                  <a:tcPr marL="0" marR="0" marT="59690" marB="0">
                    <a:lnT w="6350">
                      <a:solidFill>
                        <a:srgbClr val="D2D3D3"/>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6"/>
                  </a:ext>
                </a:extLst>
              </a:tr>
              <a:tr h="454479">
                <a:tc>
                  <a:txBody>
                    <a:bodyPr/>
                    <a:lstStyle/>
                    <a:p>
                      <a:pPr marR="36195">
                        <a:lnSpc>
                          <a:spcPts val="1300"/>
                        </a:lnSpc>
                        <a:spcBef>
                          <a:spcPts val="470"/>
                        </a:spcBef>
                      </a:pPr>
                      <a:r>
                        <a:rPr sz="1200" spc="-5" dirty="0">
                          <a:solidFill>
                            <a:srgbClr val="2C2C2C"/>
                          </a:solidFill>
                          <a:latin typeface="Arial"/>
                          <a:cs typeface="Arial"/>
                        </a:rPr>
                        <a:t>Experience in using options </a:t>
                      </a:r>
                      <a:r>
                        <a:rPr sz="1200" dirty="0">
                          <a:solidFill>
                            <a:srgbClr val="2C2C2C"/>
                          </a:solidFill>
                          <a:latin typeface="Arial"/>
                          <a:cs typeface="Arial"/>
                        </a:rPr>
                        <a:t>to </a:t>
                      </a:r>
                      <a:r>
                        <a:rPr sz="1200" spc="-5" dirty="0">
                          <a:solidFill>
                            <a:srgbClr val="2C2C2C"/>
                          </a:solidFill>
                          <a:latin typeface="Arial"/>
                          <a:cs typeface="Arial"/>
                        </a:rPr>
                        <a:t>support </a:t>
                      </a:r>
                      <a:r>
                        <a:rPr sz="1200" dirty="0">
                          <a:solidFill>
                            <a:srgbClr val="2C2C2C"/>
                          </a:solidFill>
                          <a:latin typeface="Arial"/>
                          <a:cs typeface="Arial"/>
                        </a:rPr>
                        <a:t>both </a:t>
                      </a:r>
                      <a:r>
                        <a:rPr sz="1200" spc="-5" dirty="0">
                          <a:solidFill>
                            <a:srgbClr val="2C2C2C"/>
                          </a:solidFill>
                          <a:latin typeface="Arial"/>
                          <a:cs typeface="Arial"/>
                        </a:rPr>
                        <a:t>single stock fundamental strategies </a:t>
                      </a:r>
                      <a:r>
                        <a:rPr sz="1200" dirty="0">
                          <a:solidFill>
                            <a:srgbClr val="2C2C2C"/>
                          </a:solidFill>
                          <a:latin typeface="Arial"/>
                          <a:cs typeface="Arial"/>
                        </a:rPr>
                        <a:t>and </a:t>
                      </a:r>
                      <a:r>
                        <a:rPr sz="1200" spc="-5" dirty="0">
                          <a:solidFill>
                            <a:srgbClr val="2C2C2C"/>
                          </a:solidFill>
                          <a:latin typeface="Arial"/>
                          <a:cs typeface="Arial"/>
                        </a:rPr>
                        <a:t>macro  tactical asset allocation</a:t>
                      </a:r>
                      <a:r>
                        <a:rPr sz="1200" spc="-70" dirty="0">
                          <a:solidFill>
                            <a:srgbClr val="2C2C2C"/>
                          </a:solidFill>
                          <a:latin typeface="Arial"/>
                          <a:cs typeface="Arial"/>
                        </a:rPr>
                        <a:t> </a:t>
                      </a:r>
                      <a:r>
                        <a:rPr sz="1200" spc="-5" dirty="0">
                          <a:solidFill>
                            <a:srgbClr val="2C2C2C"/>
                          </a:solidFill>
                          <a:latin typeface="Arial"/>
                          <a:cs typeface="Arial"/>
                        </a:rPr>
                        <a:t>strategies</a:t>
                      </a:r>
                      <a:endParaRPr sz="1200">
                        <a:latin typeface="Arial"/>
                        <a:cs typeface="Arial"/>
                      </a:endParaRPr>
                    </a:p>
                  </a:txBody>
                  <a:tcPr marL="0" marR="0" marT="59690" marB="0">
                    <a:lnT w="6350">
                      <a:solidFill>
                        <a:srgbClr val="D2D3D3"/>
                      </a:solidFill>
                      <a:prstDash val="solid"/>
                    </a:lnT>
                    <a:lnB w="6350">
                      <a:solidFill>
                        <a:srgbClr val="D2D3D3"/>
                      </a:solidFill>
                      <a:prstDash val="solid"/>
                    </a:lnB>
                    <a:solidFill>
                      <a:srgbClr val="F7F7F7"/>
                    </a:solidFill>
                  </a:tcPr>
                </a:tc>
                <a:extLst>
                  <a:ext uri="{0D108BD9-81ED-4DB2-BD59-A6C34878D82A}">
                    <a16:rowId xmlns:a16="http://schemas.microsoft.com/office/drawing/2014/main" val="10007"/>
                  </a:ext>
                </a:extLst>
              </a:tr>
            </a:tbl>
          </a:graphicData>
        </a:graphic>
      </p:graphicFrame>
      <p:sp>
        <p:nvSpPr>
          <p:cNvPr id="7" name="object 7"/>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8" name="object 8"/>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26</a:t>
            </a:fld>
            <a:endParaRPr sz="750">
              <a:latin typeface="Arial"/>
              <a:cs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124674"/>
            <a:ext cx="3567429" cy="628015"/>
          </a:xfrm>
          <a:prstGeom prst="rect">
            <a:avLst/>
          </a:prstGeom>
        </p:spPr>
        <p:txBody>
          <a:bodyPr vert="horz" wrap="square" lIns="0" tIns="13335" rIns="0" bIns="0" rtlCol="0">
            <a:spAutoFit/>
          </a:bodyPr>
          <a:lstStyle/>
          <a:p>
            <a:pPr marL="12700">
              <a:lnSpc>
                <a:spcPts val="2520"/>
              </a:lnSpc>
              <a:spcBef>
                <a:spcPts val="105"/>
              </a:spcBef>
            </a:pPr>
            <a:r>
              <a:rPr spc="-5" dirty="0"/>
              <a:t>Cash-Covered </a:t>
            </a:r>
            <a:r>
              <a:rPr dirty="0"/>
              <a:t>Put</a:t>
            </a:r>
            <a:r>
              <a:rPr spc="-50" dirty="0"/>
              <a:t> </a:t>
            </a:r>
            <a:r>
              <a:rPr spc="-5" dirty="0"/>
              <a:t>Writing</a:t>
            </a:r>
          </a:p>
          <a:p>
            <a:pPr marL="12700">
              <a:lnSpc>
                <a:spcPts val="2220"/>
              </a:lnSpc>
            </a:pPr>
            <a:r>
              <a:rPr sz="2000" b="0" spc="-5" dirty="0">
                <a:solidFill>
                  <a:srgbClr val="00B6DE"/>
                </a:solidFill>
                <a:latin typeface="Arial"/>
                <a:cs typeface="Arial"/>
              </a:rPr>
              <a:t>An</a:t>
            </a:r>
            <a:r>
              <a:rPr sz="2000" b="0" spc="-10" dirty="0">
                <a:solidFill>
                  <a:srgbClr val="00B6DE"/>
                </a:solidFill>
                <a:latin typeface="Arial"/>
                <a:cs typeface="Arial"/>
              </a:rPr>
              <a:t> </a:t>
            </a:r>
            <a:r>
              <a:rPr sz="2000" b="0" spc="-5" dirty="0">
                <a:solidFill>
                  <a:srgbClr val="00B6DE"/>
                </a:solidFill>
                <a:latin typeface="Arial"/>
                <a:cs typeface="Arial"/>
              </a:rPr>
              <a:t>example</a:t>
            </a:r>
            <a:endParaRPr sz="2000">
              <a:latin typeface="Arial"/>
              <a:cs typeface="Arial"/>
            </a:endParaRPr>
          </a:p>
        </p:txBody>
      </p:sp>
      <p:graphicFrame>
        <p:nvGraphicFramePr>
          <p:cNvPr id="4" name="object 4"/>
          <p:cNvGraphicFramePr>
            <a:graphicFrameLocks noGrp="1"/>
          </p:cNvGraphicFramePr>
          <p:nvPr/>
        </p:nvGraphicFramePr>
        <p:xfrm>
          <a:off x="542925" y="1130297"/>
          <a:ext cx="8066405" cy="3305174"/>
        </p:xfrm>
        <a:graphic>
          <a:graphicData uri="http://schemas.openxmlformats.org/drawingml/2006/table">
            <a:tbl>
              <a:tblPr firstRow="1" bandRow="1">
                <a:tableStyleId>{2D5ABB26-0587-4C30-8999-92F81FD0307C}</a:tableStyleId>
              </a:tblPr>
              <a:tblGrid>
                <a:gridCol w="8066405">
                  <a:extLst>
                    <a:ext uri="{9D8B030D-6E8A-4147-A177-3AD203B41FA5}">
                      <a16:colId xmlns:a16="http://schemas.microsoft.com/office/drawing/2014/main" val="20000"/>
                    </a:ext>
                  </a:extLst>
                </a:gridCol>
              </a:tblGrid>
              <a:tr h="418315">
                <a:tc>
                  <a:txBody>
                    <a:bodyPr/>
                    <a:lstStyle/>
                    <a:p>
                      <a:pPr marL="90805">
                        <a:lnSpc>
                          <a:spcPct val="100000"/>
                        </a:lnSpc>
                        <a:spcBef>
                          <a:spcPts val="760"/>
                        </a:spcBef>
                      </a:pPr>
                      <a:r>
                        <a:rPr sz="1400" b="1" spc="-5" dirty="0">
                          <a:solidFill>
                            <a:srgbClr val="FFFFFF"/>
                          </a:solidFill>
                          <a:latin typeface="Arial"/>
                          <a:cs typeface="Arial"/>
                        </a:rPr>
                        <a:t>Write cash-covered puts on quality stocks </a:t>
                      </a:r>
                      <a:r>
                        <a:rPr sz="1400" b="1" spc="5" dirty="0">
                          <a:solidFill>
                            <a:srgbClr val="FFFFFF"/>
                          </a:solidFill>
                          <a:latin typeface="Arial"/>
                          <a:cs typeface="Arial"/>
                        </a:rPr>
                        <a:t>with </a:t>
                      </a:r>
                      <a:r>
                        <a:rPr sz="1400" b="1" dirty="0">
                          <a:solidFill>
                            <a:srgbClr val="FFFFFF"/>
                          </a:solidFill>
                          <a:latin typeface="Arial"/>
                          <a:cs typeface="Arial"/>
                        </a:rPr>
                        <a:t>margin </a:t>
                      </a:r>
                      <a:r>
                        <a:rPr sz="1400" b="1" spc="-5" dirty="0">
                          <a:solidFill>
                            <a:srgbClr val="FFFFFF"/>
                          </a:solidFill>
                          <a:latin typeface="Arial"/>
                          <a:cs typeface="Arial"/>
                        </a:rPr>
                        <a:t>of safety ~8% </a:t>
                      </a:r>
                      <a:r>
                        <a:rPr sz="1400" b="1" dirty="0">
                          <a:solidFill>
                            <a:srgbClr val="FFFFFF"/>
                          </a:solidFill>
                          <a:latin typeface="Arial"/>
                          <a:cs typeface="Arial"/>
                        </a:rPr>
                        <a:t>to</a:t>
                      </a:r>
                      <a:r>
                        <a:rPr sz="1400" b="1" spc="-270" dirty="0">
                          <a:solidFill>
                            <a:srgbClr val="FFFFFF"/>
                          </a:solidFill>
                          <a:latin typeface="Arial"/>
                          <a:cs typeface="Arial"/>
                        </a:rPr>
                        <a:t> </a:t>
                      </a:r>
                      <a:r>
                        <a:rPr sz="1400" b="1" spc="-5" dirty="0">
                          <a:solidFill>
                            <a:srgbClr val="FFFFFF"/>
                          </a:solidFill>
                          <a:latin typeface="Arial"/>
                          <a:cs typeface="Arial"/>
                        </a:rPr>
                        <a:t>12%</a:t>
                      </a:r>
                      <a:endParaRPr sz="1400">
                        <a:latin typeface="Arial"/>
                        <a:cs typeface="Arial"/>
                      </a:endParaRPr>
                    </a:p>
                  </a:txBody>
                  <a:tcPr marL="0" marR="0" marT="96520" marB="0">
                    <a:lnT w="6350">
                      <a:solidFill>
                        <a:srgbClr val="FFFFFF"/>
                      </a:solidFill>
                      <a:prstDash val="solid"/>
                    </a:lnT>
                    <a:solidFill>
                      <a:srgbClr val="00B6DE"/>
                    </a:solidFill>
                  </a:tcPr>
                </a:tc>
                <a:extLst>
                  <a:ext uri="{0D108BD9-81ED-4DB2-BD59-A6C34878D82A}">
                    <a16:rowId xmlns:a16="http://schemas.microsoft.com/office/drawing/2014/main" val="10000"/>
                  </a:ext>
                </a:extLst>
              </a:tr>
              <a:tr h="577373">
                <a:tc>
                  <a:txBody>
                    <a:bodyPr/>
                    <a:lstStyle/>
                    <a:p>
                      <a:pPr>
                        <a:lnSpc>
                          <a:spcPct val="100000"/>
                        </a:lnSpc>
                        <a:spcBef>
                          <a:spcPts val="5"/>
                        </a:spcBef>
                      </a:pPr>
                      <a:endParaRPr sz="1200">
                        <a:latin typeface="Times New Roman"/>
                        <a:cs typeface="Times New Roman"/>
                      </a:endParaRPr>
                    </a:p>
                    <a:p>
                      <a:pPr marL="90805">
                        <a:lnSpc>
                          <a:spcPct val="100000"/>
                        </a:lnSpc>
                        <a:spcBef>
                          <a:spcPts val="5"/>
                        </a:spcBef>
                        <a:tabLst>
                          <a:tab pos="377190" algn="l"/>
                        </a:tabLst>
                      </a:pPr>
                      <a:r>
                        <a:rPr sz="950" spc="30" dirty="0">
                          <a:solidFill>
                            <a:srgbClr val="00B6DE"/>
                          </a:solidFill>
                          <a:latin typeface="Wingdings"/>
                          <a:cs typeface="Wingdings"/>
                        </a:rPr>
                        <a:t></a:t>
                      </a:r>
                      <a:r>
                        <a:rPr sz="950" spc="30" dirty="0">
                          <a:solidFill>
                            <a:srgbClr val="00B6DE"/>
                          </a:solidFill>
                          <a:latin typeface="Times New Roman"/>
                          <a:cs typeface="Times New Roman"/>
                        </a:rPr>
                        <a:t>	</a:t>
                      </a:r>
                      <a:r>
                        <a:rPr sz="1400" spc="-5" dirty="0">
                          <a:solidFill>
                            <a:srgbClr val="333333"/>
                          </a:solidFill>
                          <a:latin typeface="Arial"/>
                          <a:cs typeface="Arial"/>
                        </a:rPr>
                        <a:t>For example, write </a:t>
                      </a:r>
                      <a:r>
                        <a:rPr sz="1400" dirty="0">
                          <a:solidFill>
                            <a:srgbClr val="333333"/>
                          </a:solidFill>
                          <a:latin typeface="Arial"/>
                          <a:cs typeface="Arial"/>
                        </a:rPr>
                        <a:t>a </a:t>
                      </a:r>
                      <a:r>
                        <a:rPr sz="1400" spc="-5" dirty="0">
                          <a:solidFill>
                            <a:srgbClr val="333333"/>
                          </a:solidFill>
                          <a:latin typeface="Arial"/>
                          <a:cs typeface="Arial"/>
                        </a:rPr>
                        <a:t>$128 put on Amazon </a:t>
                      </a:r>
                      <a:r>
                        <a:rPr sz="1400" spc="-10" dirty="0">
                          <a:solidFill>
                            <a:srgbClr val="333333"/>
                          </a:solidFill>
                          <a:latin typeface="Arial"/>
                          <a:cs typeface="Arial"/>
                        </a:rPr>
                        <a:t>when </a:t>
                      </a:r>
                      <a:r>
                        <a:rPr sz="1400" dirty="0">
                          <a:solidFill>
                            <a:srgbClr val="333333"/>
                          </a:solidFill>
                          <a:latin typeface="Arial"/>
                          <a:cs typeface="Arial"/>
                        </a:rPr>
                        <a:t>stock </a:t>
                      </a:r>
                      <a:r>
                        <a:rPr sz="1400" spc="-10" dirty="0">
                          <a:solidFill>
                            <a:srgbClr val="333333"/>
                          </a:solidFill>
                          <a:latin typeface="Arial"/>
                          <a:cs typeface="Arial"/>
                        </a:rPr>
                        <a:t>was </a:t>
                      </a:r>
                      <a:r>
                        <a:rPr sz="1400" dirty="0">
                          <a:solidFill>
                            <a:srgbClr val="333333"/>
                          </a:solidFill>
                          <a:latin typeface="Arial"/>
                          <a:cs typeface="Arial"/>
                        </a:rPr>
                        <a:t>trading </a:t>
                      </a:r>
                      <a:r>
                        <a:rPr sz="1400" spc="-5" dirty="0">
                          <a:solidFill>
                            <a:srgbClr val="333333"/>
                          </a:solidFill>
                          <a:latin typeface="Arial"/>
                          <a:cs typeface="Arial"/>
                        </a:rPr>
                        <a:t>at</a:t>
                      </a:r>
                      <a:r>
                        <a:rPr sz="1400" spc="-215" dirty="0">
                          <a:solidFill>
                            <a:srgbClr val="333333"/>
                          </a:solidFill>
                          <a:latin typeface="Arial"/>
                          <a:cs typeface="Arial"/>
                        </a:rPr>
                        <a:t> </a:t>
                      </a:r>
                      <a:r>
                        <a:rPr sz="1400" spc="-5" dirty="0">
                          <a:solidFill>
                            <a:srgbClr val="333333"/>
                          </a:solidFill>
                          <a:latin typeface="Arial"/>
                          <a:cs typeface="Arial"/>
                        </a:rPr>
                        <a:t>$143</a:t>
                      </a:r>
                      <a:endParaRPr sz="1400">
                        <a:latin typeface="Arial"/>
                        <a:cs typeface="Arial"/>
                      </a:endParaRPr>
                    </a:p>
                  </a:txBody>
                  <a:tcPr marL="0" marR="0" marT="635" marB="0">
                    <a:lnB w="6350">
                      <a:solidFill>
                        <a:srgbClr val="00B6DE"/>
                      </a:solidFill>
                      <a:prstDash val="solid"/>
                    </a:lnB>
                    <a:solidFill>
                      <a:srgbClr val="F7F7F7"/>
                    </a:solidFill>
                  </a:tcPr>
                </a:tc>
                <a:extLst>
                  <a:ext uri="{0D108BD9-81ED-4DB2-BD59-A6C34878D82A}">
                    <a16:rowId xmlns:a16="http://schemas.microsoft.com/office/drawing/2014/main" val="10001"/>
                  </a:ext>
                </a:extLst>
              </a:tr>
              <a:tr h="577371">
                <a:tc>
                  <a:txBody>
                    <a:bodyPr/>
                    <a:lstStyle/>
                    <a:p>
                      <a:pPr>
                        <a:lnSpc>
                          <a:spcPct val="100000"/>
                        </a:lnSpc>
                        <a:spcBef>
                          <a:spcPts val="5"/>
                        </a:spcBef>
                      </a:pPr>
                      <a:endParaRPr sz="1200">
                        <a:latin typeface="Times New Roman"/>
                        <a:cs typeface="Times New Roman"/>
                      </a:endParaRPr>
                    </a:p>
                    <a:p>
                      <a:pPr marL="90805">
                        <a:lnSpc>
                          <a:spcPct val="100000"/>
                        </a:lnSpc>
                        <a:spcBef>
                          <a:spcPts val="5"/>
                        </a:spcBef>
                        <a:tabLst>
                          <a:tab pos="377190" algn="l"/>
                        </a:tabLst>
                      </a:pPr>
                      <a:r>
                        <a:rPr sz="950" spc="30" dirty="0">
                          <a:solidFill>
                            <a:srgbClr val="00B6DE"/>
                          </a:solidFill>
                          <a:latin typeface="Wingdings"/>
                          <a:cs typeface="Wingdings"/>
                        </a:rPr>
                        <a:t></a:t>
                      </a:r>
                      <a:r>
                        <a:rPr sz="950" spc="30" dirty="0">
                          <a:solidFill>
                            <a:srgbClr val="00B6DE"/>
                          </a:solidFill>
                          <a:latin typeface="Times New Roman"/>
                          <a:cs typeface="Times New Roman"/>
                        </a:rPr>
                        <a:t>	</a:t>
                      </a:r>
                      <a:r>
                        <a:rPr sz="1400" spc="-5" dirty="0">
                          <a:solidFill>
                            <a:srgbClr val="333333"/>
                          </a:solidFill>
                          <a:latin typeface="Arial"/>
                          <a:cs typeface="Arial"/>
                        </a:rPr>
                        <a:t>Receive </a:t>
                      </a:r>
                      <a:r>
                        <a:rPr sz="1400" dirty="0">
                          <a:solidFill>
                            <a:srgbClr val="333333"/>
                          </a:solidFill>
                          <a:latin typeface="Arial"/>
                          <a:cs typeface="Arial"/>
                        </a:rPr>
                        <a:t>$1.63 (~1.25% </a:t>
                      </a:r>
                      <a:r>
                        <a:rPr sz="1400" spc="-5" dirty="0">
                          <a:solidFill>
                            <a:srgbClr val="333333"/>
                          </a:solidFill>
                          <a:latin typeface="Arial"/>
                          <a:cs typeface="Arial"/>
                        </a:rPr>
                        <a:t>yield) premium </a:t>
                      </a:r>
                      <a:r>
                        <a:rPr sz="1400" dirty="0">
                          <a:solidFill>
                            <a:srgbClr val="333333"/>
                          </a:solidFill>
                          <a:latin typeface="Arial"/>
                          <a:cs typeface="Arial"/>
                        </a:rPr>
                        <a:t>for a </a:t>
                      </a:r>
                      <a:r>
                        <a:rPr sz="1400" spc="-5" dirty="0">
                          <a:solidFill>
                            <a:srgbClr val="333333"/>
                          </a:solidFill>
                          <a:latin typeface="Arial"/>
                          <a:cs typeface="Arial"/>
                        </a:rPr>
                        <a:t>39-day </a:t>
                      </a:r>
                      <a:r>
                        <a:rPr sz="1400" dirty="0">
                          <a:solidFill>
                            <a:srgbClr val="333333"/>
                          </a:solidFill>
                          <a:latin typeface="Arial"/>
                          <a:cs typeface="Arial"/>
                        </a:rPr>
                        <a:t>option </a:t>
                      </a:r>
                      <a:r>
                        <a:rPr sz="1400" spc="-5" dirty="0">
                          <a:solidFill>
                            <a:srgbClr val="333333"/>
                          </a:solidFill>
                          <a:latin typeface="Arial"/>
                          <a:cs typeface="Arial"/>
                        </a:rPr>
                        <a:t>(~12% annualized</a:t>
                      </a:r>
                      <a:r>
                        <a:rPr sz="1400" spc="-225" dirty="0">
                          <a:solidFill>
                            <a:srgbClr val="333333"/>
                          </a:solidFill>
                          <a:latin typeface="Arial"/>
                          <a:cs typeface="Arial"/>
                        </a:rPr>
                        <a:t> </a:t>
                      </a:r>
                      <a:r>
                        <a:rPr sz="1400" spc="-5" dirty="0">
                          <a:solidFill>
                            <a:srgbClr val="333333"/>
                          </a:solidFill>
                          <a:latin typeface="Arial"/>
                          <a:cs typeface="Arial"/>
                        </a:rPr>
                        <a:t>yield)</a:t>
                      </a:r>
                      <a:endParaRPr sz="1400">
                        <a:latin typeface="Arial"/>
                        <a:cs typeface="Arial"/>
                      </a:endParaRPr>
                    </a:p>
                  </a:txBody>
                  <a:tcPr marL="0" marR="0" marT="635" marB="0">
                    <a:lnT w="6350">
                      <a:solidFill>
                        <a:srgbClr val="00B6DE"/>
                      </a:solidFill>
                      <a:prstDash val="solid"/>
                    </a:lnT>
                    <a:lnB w="6350">
                      <a:solidFill>
                        <a:srgbClr val="00B6DE"/>
                      </a:solidFill>
                      <a:prstDash val="solid"/>
                    </a:lnB>
                    <a:solidFill>
                      <a:srgbClr val="F7F7F7"/>
                    </a:solidFill>
                  </a:tcPr>
                </a:tc>
                <a:extLst>
                  <a:ext uri="{0D108BD9-81ED-4DB2-BD59-A6C34878D82A}">
                    <a16:rowId xmlns:a16="http://schemas.microsoft.com/office/drawing/2014/main" val="10002"/>
                  </a:ext>
                </a:extLst>
              </a:tr>
              <a:tr h="577372">
                <a:tc>
                  <a:txBody>
                    <a:bodyPr/>
                    <a:lstStyle/>
                    <a:p>
                      <a:pPr>
                        <a:lnSpc>
                          <a:spcPct val="100000"/>
                        </a:lnSpc>
                        <a:spcBef>
                          <a:spcPts val="5"/>
                        </a:spcBef>
                      </a:pPr>
                      <a:endParaRPr sz="1200">
                        <a:latin typeface="Times New Roman"/>
                        <a:cs typeface="Times New Roman"/>
                      </a:endParaRPr>
                    </a:p>
                    <a:p>
                      <a:pPr marL="90805">
                        <a:lnSpc>
                          <a:spcPct val="100000"/>
                        </a:lnSpc>
                        <a:spcBef>
                          <a:spcPts val="5"/>
                        </a:spcBef>
                        <a:tabLst>
                          <a:tab pos="377190" algn="l"/>
                        </a:tabLst>
                      </a:pPr>
                      <a:r>
                        <a:rPr sz="950" spc="30" dirty="0">
                          <a:solidFill>
                            <a:srgbClr val="00B6DE"/>
                          </a:solidFill>
                          <a:latin typeface="Wingdings"/>
                          <a:cs typeface="Wingdings"/>
                        </a:rPr>
                        <a:t></a:t>
                      </a:r>
                      <a:r>
                        <a:rPr sz="950" spc="30" dirty="0">
                          <a:solidFill>
                            <a:srgbClr val="00B6DE"/>
                          </a:solidFill>
                          <a:latin typeface="Times New Roman"/>
                          <a:cs typeface="Times New Roman"/>
                        </a:rPr>
                        <a:t>	</a:t>
                      </a:r>
                      <a:r>
                        <a:rPr sz="1400" spc="-5" dirty="0">
                          <a:solidFill>
                            <a:srgbClr val="333333"/>
                          </a:solidFill>
                          <a:latin typeface="Arial"/>
                          <a:cs typeface="Arial"/>
                        </a:rPr>
                        <a:t>Set </a:t>
                      </a:r>
                      <a:r>
                        <a:rPr sz="1400" dirty="0">
                          <a:solidFill>
                            <a:srgbClr val="333333"/>
                          </a:solidFill>
                          <a:latin typeface="Arial"/>
                          <a:cs typeface="Arial"/>
                        </a:rPr>
                        <a:t>aside </a:t>
                      </a:r>
                      <a:r>
                        <a:rPr sz="1400" spc="-5" dirty="0">
                          <a:solidFill>
                            <a:srgbClr val="333333"/>
                          </a:solidFill>
                          <a:latin typeface="Arial"/>
                          <a:cs typeface="Arial"/>
                        </a:rPr>
                        <a:t>$128 </a:t>
                      </a:r>
                      <a:r>
                        <a:rPr sz="1400" dirty="0">
                          <a:solidFill>
                            <a:srgbClr val="333333"/>
                          </a:solidFill>
                          <a:latin typeface="Arial"/>
                          <a:cs typeface="Arial"/>
                        </a:rPr>
                        <a:t>to back that</a:t>
                      </a:r>
                      <a:r>
                        <a:rPr sz="1400" spc="-120" dirty="0">
                          <a:solidFill>
                            <a:srgbClr val="333333"/>
                          </a:solidFill>
                          <a:latin typeface="Arial"/>
                          <a:cs typeface="Arial"/>
                        </a:rPr>
                        <a:t> </a:t>
                      </a:r>
                      <a:r>
                        <a:rPr sz="1400" spc="-5" dirty="0">
                          <a:solidFill>
                            <a:srgbClr val="333333"/>
                          </a:solidFill>
                          <a:latin typeface="Arial"/>
                          <a:cs typeface="Arial"/>
                        </a:rPr>
                        <a:t>put</a:t>
                      </a:r>
                      <a:endParaRPr sz="1400">
                        <a:latin typeface="Arial"/>
                        <a:cs typeface="Arial"/>
                      </a:endParaRPr>
                    </a:p>
                  </a:txBody>
                  <a:tcPr marL="0" marR="0" marT="635" marB="0">
                    <a:lnT w="6350">
                      <a:solidFill>
                        <a:srgbClr val="00B6DE"/>
                      </a:solidFill>
                      <a:prstDash val="solid"/>
                    </a:lnT>
                    <a:lnB w="6350">
                      <a:solidFill>
                        <a:srgbClr val="00B6DE"/>
                      </a:solidFill>
                      <a:prstDash val="solid"/>
                    </a:lnB>
                    <a:solidFill>
                      <a:srgbClr val="F7F7F7"/>
                    </a:solidFill>
                  </a:tcPr>
                </a:tc>
                <a:extLst>
                  <a:ext uri="{0D108BD9-81ED-4DB2-BD59-A6C34878D82A}">
                    <a16:rowId xmlns:a16="http://schemas.microsoft.com/office/drawing/2014/main" val="10003"/>
                  </a:ext>
                </a:extLst>
              </a:tr>
              <a:tr h="577372">
                <a:tc>
                  <a:txBody>
                    <a:bodyPr/>
                    <a:lstStyle/>
                    <a:p>
                      <a:pPr>
                        <a:lnSpc>
                          <a:spcPct val="100000"/>
                        </a:lnSpc>
                        <a:spcBef>
                          <a:spcPts val="5"/>
                        </a:spcBef>
                      </a:pPr>
                      <a:endParaRPr sz="1200">
                        <a:latin typeface="Times New Roman"/>
                        <a:cs typeface="Times New Roman"/>
                      </a:endParaRPr>
                    </a:p>
                    <a:p>
                      <a:pPr marL="90805">
                        <a:lnSpc>
                          <a:spcPct val="100000"/>
                        </a:lnSpc>
                        <a:spcBef>
                          <a:spcPts val="5"/>
                        </a:spcBef>
                        <a:tabLst>
                          <a:tab pos="377190" algn="l"/>
                        </a:tabLst>
                      </a:pPr>
                      <a:r>
                        <a:rPr sz="950" spc="30" dirty="0">
                          <a:solidFill>
                            <a:srgbClr val="00B6DE"/>
                          </a:solidFill>
                          <a:latin typeface="Wingdings"/>
                          <a:cs typeface="Wingdings"/>
                        </a:rPr>
                        <a:t></a:t>
                      </a:r>
                      <a:r>
                        <a:rPr sz="950" spc="30" dirty="0">
                          <a:solidFill>
                            <a:srgbClr val="00B6DE"/>
                          </a:solidFill>
                          <a:latin typeface="Times New Roman"/>
                          <a:cs typeface="Times New Roman"/>
                        </a:rPr>
                        <a:t>	</a:t>
                      </a:r>
                      <a:r>
                        <a:rPr sz="1400" spc="-5" dirty="0">
                          <a:solidFill>
                            <a:srgbClr val="333333"/>
                          </a:solidFill>
                          <a:latin typeface="Arial"/>
                          <a:cs typeface="Arial"/>
                        </a:rPr>
                        <a:t>Commit </a:t>
                      </a:r>
                      <a:r>
                        <a:rPr sz="1400" dirty="0">
                          <a:solidFill>
                            <a:srgbClr val="333333"/>
                          </a:solidFill>
                          <a:latin typeface="Arial"/>
                          <a:cs typeface="Arial"/>
                        </a:rPr>
                        <a:t>to </a:t>
                      </a:r>
                      <a:r>
                        <a:rPr sz="1400" spc="-5" dirty="0">
                          <a:solidFill>
                            <a:srgbClr val="333333"/>
                          </a:solidFill>
                          <a:latin typeface="Arial"/>
                          <a:cs typeface="Arial"/>
                        </a:rPr>
                        <a:t>buy Amazon at $128 </a:t>
                      </a:r>
                      <a:r>
                        <a:rPr sz="1400" dirty="0">
                          <a:solidFill>
                            <a:srgbClr val="333333"/>
                          </a:solidFill>
                          <a:latin typeface="Arial"/>
                          <a:cs typeface="Arial"/>
                        </a:rPr>
                        <a:t>(~10.5% </a:t>
                      </a:r>
                      <a:r>
                        <a:rPr sz="1400" spc="-5" dirty="0">
                          <a:solidFill>
                            <a:srgbClr val="333333"/>
                          </a:solidFill>
                          <a:latin typeface="Arial"/>
                          <a:cs typeface="Arial"/>
                        </a:rPr>
                        <a:t>lower </a:t>
                      </a:r>
                      <a:r>
                        <a:rPr sz="1400" dirty="0">
                          <a:solidFill>
                            <a:srgbClr val="333333"/>
                          </a:solidFill>
                          <a:latin typeface="Arial"/>
                          <a:cs typeface="Arial"/>
                        </a:rPr>
                        <a:t>than</a:t>
                      </a:r>
                      <a:r>
                        <a:rPr sz="1400" spc="-215" dirty="0">
                          <a:solidFill>
                            <a:srgbClr val="333333"/>
                          </a:solidFill>
                          <a:latin typeface="Arial"/>
                          <a:cs typeface="Arial"/>
                        </a:rPr>
                        <a:t> </a:t>
                      </a:r>
                      <a:r>
                        <a:rPr sz="1400" spc="-5" dirty="0">
                          <a:solidFill>
                            <a:srgbClr val="333333"/>
                          </a:solidFill>
                          <a:latin typeface="Arial"/>
                          <a:cs typeface="Arial"/>
                        </a:rPr>
                        <a:t>$143)</a:t>
                      </a:r>
                      <a:endParaRPr sz="1400">
                        <a:latin typeface="Arial"/>
                        <a:cs typeface="Arial"/>
                      </a:endParaRPr>
                    </a:p>
                  </a:txBody>
                  <a:tcPr marL="0" marR="0" marT="635" marB="0">
                    <a:lnT w="6350">
                      <a:solidFill>
                        <a:srgbClr val="00B6DE"/>
                      </a:solidFill>
                      <a:prstDash val="solid"/>
                    </a:lnT>
                    <a:lnB w="6350">
                      <a:solidFill>
                        <a:srgbClr val="00B6DE"/>
                      </a:solidFill>
                      <a:prstDash val="solid"/>
                    </a:lnB>
                    <a:solidFill>
                      <a:srgbClr val="F7F7F7"/>
                    </a:solidFill>
                  </a:tcPr>
                </a:tc>
                <a:extLst>
                  <a:ext uri="{0D108BD9-81ED-4DB2-BD59-A6C34878D82A}">
                    <a16:rowId xmlns:a16="http://schemas.microsoft.com/office/drawing/2014/main" val="10004"/>
                  </a:ext>
                </a:extLst>
              </a:tr>
              <a:tr h="577371">
                <a:tc>
                  <a:txBody>
                    <a:bodyPr/>
                    <a:lstStyle/>
                    <a:p>
                      <a:pPr>
                        <a:lnSpc>
                          <a:spcPct val="100000"/>
                        </a:lnSpc>
                        <a:spcBef>
                          <a:spcPts val="5"/>
                        </a:spcBef>
                      </a:pPr>
                      <a:endParaRPr sz="1200">
                        <a:latin typeface="Times New Roman"/>
                        <a:cs typeface="Times New Roman"/>
                      </a:endParaRPr>
                    </a:p>
                    <a:p>
                      <a:pPr marL="90805">
                        <a:lnSpc>
                          <a:spcPct val="100000"/>
                        </a:lnSpc>
                        <a:spcBef>
                          <a:spcPts val="5"/>
                        </a:spcBef>
                        <a:tabLst>
                          <a:tab pos="377190" algn="l"/>
                        </a:tabLst>
                      </a:pPr>
                      <a:r>
                        <a:rPr sz="950" spc="30" dirty="0">
                          <a:solidFill>
                            <a:srgbClr val="00B6DE"/>
                          </a:solidFill>
                          <a:latin typeface="Wingdings"/>
                          <a:cs typeface="Wingdings"/>
                        </a:rPr>
                        <a:t></a:t>
                      </a:r>
                      <a:r>
                        <a:rPr sz="950" spc="30" dirty="0">
                          <a:solidFill>
                            <a:srgbClr val="00B6DE"/>
                          </a:solidFill>
                          <a:latin typeface="Times New Roman"/>
                          <a:cs typeface="Times New Roman"/>
                        </a:rPr>
                        <a:t>	</a:t>
                      </a:r>
                      <a:r>
                        <a:rPr sz="1400" spc="-5" dirty="0">
                          <a:solidFill>
                            <a:srgbClr val="333333"/>
                          </a:solidFill>
                          <a:latin typeface="Arial"/>
                          <a:cs typeface="Arial"/>
                        </a:rPr>
                        <a:t>The </a:t>
                      </a:r>
                      <a:r>
                        <a:rPr sz="1400" dirty="0">
                          <a:solidFill>
                            <a:srgbClr val="333333"/>
                          </a:solidFill>
                          <a:latin typeface="Arial"/>
                          <a:cs typeface="Arial"/>
                        </a:rPr>
                        <a:t>first </a:t>
                      </a:r>
                      <a:r>
                        <a:rPr sz="1400" spc="-5" dirty="0">
                          <a:solidFill>
                            <a:srgbClr val="333333"/>
                          </a:solidFill>
                          <a:latin typeface="Arial"/>
                          <a:cs typeface="Arial"/>
                        </a:rPr>
                        <a:t>$15 of </a:t>
                      </a:r>
                      <a:r>
                        <a:rPr sz="1400" dirty="0">
                          <a:solidFill>
                            <a:srgbClr val="333333"/>
                          </a:solidFill>
                          <a:latin typeface="Arial"/>
                          <a:cs typeface="Arial"/>
                        </a:rPr>
                        <a:t>loss </a:t>
                      </a:r>
                      <a:r>
                        <a:rPr sz="1400" spc="-5" dirty="0">
                          <a:solidFill>
                            <a:srgbClr val="333333"/>
                          </a:solidFill>
                          <a:latin typeface="Arial"/>
                          <a:cs typeface="Arial"/>
                        </a:rPr>
                        <a:t>wouldn’t be our economic </a:t>
                      </a:r>
                      <a:r>
                        <a:rPr sz="1400" dirty="0">
                          <a:solidFill>
                            <a:srgbClr val="333333"/>
                          </a:solidFill>
                          <a:latin typeface="Arial"/>
                          <a:cs typeface="Arial"/>
                        </a:rPr>
                        <a:t>loss </a:t>
                      </a:r>
                      <a:r>
                        <a:rPr sz="1400" dirty="0">
                          <a:solidFill>
                            <a:srgbClr val="333333"/>
                          </a:solidFill>
                          <a:latin typeface="Wingdings"/>
                          <a:cs typeface="Wingdings"/>
                        </a:rPr>
                        <a:t></a:t>
                      </a:r>
                      <a:r>
                        <a:rPr sz="1400" dirty="0">
                          <a:solidFill>
                            <a:srgbClr val="333333"/>
                          </a:solidFill>
                          <a:latin typeface="Times New Roman"/>
                          <a:cs typeface="Times New Roman"/>
                        </a:rPr>
                        <a:t> </a:t>
                      </a:r>
                      <a:r>
                        <a:rPr sz="1400" spc="-5" dirty="0">
                          <a:solidFill>
                            <a:srgbClr val="333333"/>
                          </a:solidFill>
                          <a:latin typeface="Arial"/>
                          <a:cs typeface="Arial"/>
                        </a:rPr>
                        <a:t>Margin of </a:t>
                      </a:r>
                      <a:r>
                        <a:rPr sz="1400" dirty="0">
                          <a:solidFill>
                            <a:srgbClr val="333333"/>
                          </a:solidFill>
                          <a:latin typeface="Arial"/>
                          <a:cs typeface="Arial"/>
                        </a:rPr>
                        <a:t>Safety</a:t>
                      </a:r>
                      <a:r>
                        <a:rPr sz="1400" spc="-150" dirty="0">
                          <a:solidFill>
                            <a:srgbClr val="333333"/>
                          </a:solidFill>
                          <a:latin typeface="Arial"/>
                          <a:cs typeface="Arial"/>
                        </a:rPr>
                        <a:t> </a:t>
                      </a:r>
                      <a:r>
                        <a:rPr sz="1400" spc="-5" dirty="0">
                          <a:solidFill>
                            <a:srgbClr val="333333"/>
                          </a:solidFill>
                          <a:latin typeface="Arial"/>
                          <a:cs typeface="Arial"/>
                        </a:rPr>
                        <a:t>~10.5%</a:t>
                      </a:r>
                      <a:endParaRPr sz="1400">
                        <a:latin typeface="Arial"/>
                        <a:cs typeface="Arial"/>
                      </a:endParaRPr>
                    </a:p>
                  </a:txBody>
                  <a:tcPr marL="0" marR="0" marT="635" marB="0">
                    <a:lnT w="6350">
                      <a:solidFill>
                        <a:srgbClr val="00B6DE"/>
                      </a:solidFill>
                      <a:prstDash val="solid"/>
                    </a:lnT>
                    <a:lnB w="6350">
                      <a:solidFill>
                        <a:srgbClr val="00B6DE"/>
                      </a:solidFill>
                      <a:prstDash val="solid"/>
                    </a:lnB>
                    <a:solidFill>
                      <a:srgbClr val="F7F7F7"/>
                    </a:solidFill>
                  </a:tcPr>
                </a:tc>
                <a:extLst>
                  <a:ext uri="{0D108BD9-81ED-4DB2-BD59-A6C34878D82A}">
                    <a16:rowId xmlns:a16="http://schemas.microsoft.com/office/drawing/2014/main" val="10005"/>
                  </a:ext>
                </a:extLst>
              </a:tr>
            </a:tbl>
          </a:graphicData>
        </a:graphic>
      </p:graphicFrame>
      <p:sp>
        <p:nvSpPr>
          <p:cNvPr id="5" name="object 5"/>
          <p:cNvSpPr/>
          <p:nvPr/>
        </p:nvSpPr>
        <p:spPr>
          <a:xfrm>
            <a:off x="6850380" y="716280"/>
            <a:ext cx="1761742" cy="35507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7" name="object 7"/>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27</a:t>
            </a:fld>
            <a:endParaRPr sz="750">
              <a:latin typeface="Arial"/>
              <a:cs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254214"/>
            <a:ext cx="2822575" cy="369570"/>
          </a:xfrm>
          <a:prstGeom prst="rect">
            <a:avLst/>
          </a:prstGeom>
        </p:spPr>
        <p:txBody>
          <a:bodyPr vert="horz" wrap="square" lIns="0" tIns="13335" rIns="0" bIns="0" rtlCol="0">
            <a:spAutoFit/>
          </a:bodyPr>
          <a:lstStyle/>
          <a:p>
            <a:pPr marL="12700">
              <a:lnSpc>
                <a:spcPct val="100000"/>
              </a:lnSpc>
              <a:spcBef>
                <a:spcPts val="105"/>
              </a:spcBef>
            </a:pPr>
            <a:r>
              <a:rPr dirty="0"/>
              <a:t>Security Target</a:t>
            </a:r>
            <a:r>
              <a:rPr spc="-130" dirty="0"/>
              <a:t> </a:t>
            </a:r>
            <a:r>
              <a:rPr dirty="0"/>
              <a:t>Area</a:t>
            </a:r>
          </a:p>
        </p:txBody>
      </p:sp>
      <p:sp>
        <p:nvSpPr>
          <p:cNvPr id="4" name="object 4"/>
          <p:cNvSpPr/>
          <p:nvPr/>
        </p:nvSpPr>
        <p:spPr>
          <a:xfrm>
            <a:off x="3802581" y="657803"/>
            <a:ext cx="3542665" cy="2764790"/>
          </a:xfrm>
          <a:custGeom>
            <a:avLst/>
            <a:gdLst/>
            <a:ahLst/>
            <a:cxnLst/>
            <a:rect l="l" t="t" r="r" b="b"/>
            <a:pathLst>
              <a:path w="3542665" h="2764790">
                <a:moveTo>
                  <a:pt x="1954525" y="0"/>
                </a:moveTo>
                <a:lnTo>
                  <a:pt x="1902801" y="1114"/>
                </a:lnTo>
                <a:lnTo>
                  <a:pt x="1850756" y="3435"/>
                </a:lnTo>
                <a:lnTo>
                  <a:pt x="1798418" y="6976"/>
                </a:lnTo>
                <a:lnTo>
                  <a:pt x="1745812" y="11748"/>
                </a:lnTo>
                <a:lnTo>
                  <a:pt x="1692966" y="17764"/>
                </a:lnTo>
                <a:lnTo>
                  <a:pt x="1639905" y="25037"/>
                </a:lnTo>
                <a:lnTo>
                  <a:pt x="1586658" y="33578"/>
                </a:lnTo>
                <a:lnTo>
                  <a:pt x="1533250" y="43400"/>
                </a:lnTo>
                <a:lnTo>
                  <a:pt x="1479707" y="54516"/>
                </a:lnTo>
                <a:lnTo>
                  <a:pt x="1426432" y="66849"/>
                </a:lnTo>
                <a:lnTo>
                  <a:pt x="1373821" y="80301"/>
                </a:lnTo>
                <a:lnTo>
                  <a:pt x="1321892" y="94848"/>
                </a:lnTo>
                <a:lnTo>
                  <a:pt x="1270664" y="110469"/>
                </a:lnTo>
                <a:lnTo>
                  <a:pt x="1220157" y="127141"/>
                </a:lnTo>
                <a:lnTo>
                  <a:pt x="1170389" y="144842"/>
                </a:lnTo>
                <a:lnTo>
                  <a:pt x="1121380" y="163549"/>
                </a:lnTo>
                <a:lnTo>
                  <a:pt x="1073149" y="183241"/>
                </a:lnTo>
                <a:lnTo>
                  <a:pt x="1025714" y="203894"/>
                </a:lnTo>
                <a:lnTo>
                  <a:pt x="979095" y="225486"/>
                </a:lnTo>
                <a:lnTo>
                  <a:pt x="933310" y="247995"/>
                </a:lnTo>
                <a:lnTo>
                  <a:pt x="888380" y="271399"/>
                </a:lnTo>
                <a:lnTo>
                  <a:pt x="844322" y="295675"/>
                </a:lnTo>
                <a:lnTo>
                  <a:pt x="801155" y="320801"/>
                </a:lnTo>
                <a:lnTo>
                  <a:pt x="758900" y="346754"/>
                </a:lnTo>
                <a:lnTo>
                  <a:pt x="717574" y="373513"/>
                </a:lnTo>
                <a:lnTo>
                  <a:pt x="677198" y="401054"/>
                </a:lnTo>
                <a:lnTo>
                  <a:pt x="637789" y="429355"/>
                </a:lnTo>
                <a:lnTo>
                  <a:pt x="599367" y="458394"/>
                </a:lnTo>
                <a:lnTo>
                  <a:pt x="561951" y="488149"/>
                </a:lnTo>
                <a:lnTo>
                  <a:pt x="525561" y="518597"/>
                </a:lnTo>
                <a:lnTo>
                  <a:pt x="490214" y="549716"/>
                </a:lnTo>
                <a:lnTo>
                  <a:pt x="455930" y="581483"/>
                </a:lnTo>
                <a:lnTo>
                  <a:pt x="422728" y="613876"/>
                </a:lnTo>
                <a:lnTo>
                  <a:pt x="390628" y="646873"/>
                </a:lnTo>
                <a:lnTo>
                  <a:pt x="359648" y="680452"/>
                </a:lnTo>
                <a:lnTo>
                  <a:pt x="329806" y="714589"/>
                </a:lnTo>
                <a:lnTo>
                  <a:pt x="301124" y="749263"/>
                </a:lnTo>
                <a:lnTo>
                  <a:pt x="273618" y="784451"/>
                </a:lnTo>
                <a:lnTo>
                  <a:pt x="247308" y="820130"/>
                </a:lnTo>
                <a:lnTo>
                  <a:pt x="222214" y="856280"/>
                </a:lnTo>
                <a:lnTo>
                  <a:pt x="198355" y="892876"/>
                </a:lnTo>
                <a:lnTo>
                  <a:pt x="175748" y="929897"/>
                </a:lnTo>
                <a:lnTo>
                  <a:pt x="154414" y="967320"/>
                </a:lnTo>
                <a:lnTo>
                  <a:pt x="134372" y="1005123"/>
                </a:lnTo>
                <a:lnTo>
                  <a:pt x="115640" y="1043284"/>
                </a:lnTo>
                <a:lnTo>
                  <a:pt x="98237" y="1081780"/>
                </a:lnTo>
                <a:lnTo>
                  <a:pt x="82183" y="1120589"/>
                </a:lnTo>
                <a:lnTo>
                  <a:pt x="67497" y="1159688"/>
                </a:lnTo>
                <a:lnTo>
                  <a:pt x="54197" y="1199056"/>
                </a:lnTo>
                <a:lnTo>
                  <a:pt x="42303" y="1238669"/>
                </a:lnTo>
                <a:lnTo>
                  <a:pt x="31833" y="1278505"/>
                </a:lnTo>
                <a:lnTo>
                  <a:pt x="22807" y="1318542"/>
                </a:lnTo>
                <a:lnTo>
                  <a:pt x="15244" y="1358758"/>
                </a:lnTo>
                <a:lnTo>
                  <a:pt x="9163" y="1399130"/>
                </a:lnTo>
                <a:lnTo>
                  <a:pt x="4582" y="1439636"/>
                </a:lnTo>
                <a:lnTo>
                  <a:pt x="1521" y="1480253"/>
                </a:lnTo>
                <a:lnTo>
                  <a:pt x="0" y="1520960"/>
                </a:lnTo>
                <a:lnTo>
                  <a:pt x="35" y="1561733"/>
                </a:lnTo>
                <a:lnTo>
                  <a:pt x="1648" y="1602550"/>
                </a:lnTo>
                <a:lnTo>
                  <a:pt x="4857" y="1643390"/>
                </a:lnTo>
                <a:lnTo>
                  <a:pt x="9681" y="1684228"/>
                </a:lnTo>
                <a:lnTo>
                  <a:pt x="16138" y="1725045"/>
                </a:lnTo>
                <a:lnTo>
                  <a:pt x="24249" y="1765815"/>
                </a:lnTo>
                <a:lnTo>
                  <a:pt x="33962" y="1806235"/>
                </a:lnTo>
                <a:lnTo>
                  <a:pt x="45194" y="1846003"/>
                </a:lnTo>
                <a:lnTo>
                  <a:pt x="57920" y="1885107"/>
                </a:lnTo>
                <a:lnTo>
                  <a:pt x="72112" y="1923535"/>
                </a:lnTo>
                <a:lnTo>
                  <a:pt x="87744" y="1961275"/>
                </a:lnTo>
                <a:lnTo>
                  <a:pt x="104790" y="1998314"/>
                </a:lnTo>
                <a:lnTo>
                  <a:pt x="123222" y="2034640"/>
                </a:lnTo>
                <a:lnTo>
                  <a:pt x="143014" y="2070241"/>
                </a:lnTo>
                <a:lnTo>
                  <a:pt x="164140" y="2105104"/>
                </a:lnTo>
                <a:lnTo>
                  <a:pt x="186572" y="2139217"/>
                </a:lnTo>
                <a:lnTo>
                  <a:pt x="210285" y="2172567"/>
                </a:lnTo>
                <a:lnTo>
                  <a:pt x="235251" y="2205143"/>
                </a:lnTo>
                <a:lnTo>
                  <a:pt x="261443" y="2236931"/>
                </a:lnTo>
                <a:lnTo>
                  <a:pt x="288836" y="2267920"/>
                </a:lnTo>
                <a:lnTo>
                  <a:pt x="317402" y="2298097"/>
                </a:lnTo>
                <a:lnTo>
                  <a:pt x="347115" y="2327449"/>
                </a:lnTo>
                <a:lnTo>
                  <a:pt x="377948" y="2355966"/>
                </a:lnTo>
                <a:lnTo>
                  <a:pt x="409874" y="2383633"/>
                </a:lnTo>
                <a:lnTo>
                  <a:pt x="442868" y="2410439"/>
                </a:lnTo>
                <a:lnTo>
                  <a:pt x="476901" y="2436371"/>
                </a:lnTo>
                <a:lnTo>
                  <a:pt x="511948" y="2461418"/>
                </a:lnTo>
                <a:lnTo>
                  <a:pt x="547983" y="2485566"/>
                </a:lnTo>
                <a:lnTo>
                  <a:pt x="584977" y="2508804"/>
                </a:lnTo>
                <a:lnTo>
                  <a:pt x="622905" y="2531119"/>
                </a:lnTo>
                <a:lnTo>
                  <a:pt x="661739" y="2552498"/>
                </a:lnTo>
                <a:lnTo>
                  <a:pt x="701454" y="2572930"/>
                </a:lnTo>
                <a:lnTo>
                  <a:pt x="742023" y="2592401"/>
                </a:lnTo>
                <a:lnTo>
                  <a:pt x="783419" y="2610901"/>
                </a:lnTo>
                <a:lnTo>
                  <a:pt x="825615" y="2628415"/>
                </a:lnTo>
                <a:lnTo>
                  <a:pt x="868584" y="2644933"/>
                </a:lnTo>
                <a:lnTo>
                  <a:pt x="912301" y="2660441"/>
                </a:lnTo>
                <a:lnTo>
                  <a:pt x="956738" y="2674927"/>
                </a:lnTo>
                <a:lnTo>
                  <a:pt x="1001869" y="2688380"/>
                </a:lnTo>
                <a:lnTo>
                  <a:pt x="1047667" y="2700786"/>
                </a:lnTo>
                <a:lnTo>
                  <a:pt x="1094105" y="2712133"/>
                </a:lnTo>
                <a:lnTo>
                  <a:pt x="1141157" y="2722409"/>
                </a:lnTo>
                <a:lnTo>
                  <a:pt x="1188796" y="2731601"/>
                </a:lnTo>
                <a:lnTo>
                  <a:pt x="1236996" y="2739698"/>
                </a:lnTo>
                <a:lnTo>
                  <a:pt x="1285729" y="2746686"/>
                </a:lnTo>
                <a:lnTo>
                  <a:pt x="1334969" y="2752554"/>
                </a:lnTo>
                <a:lnTo>
                  <a:pt x="1384690" y="2757289"/>
                </a:lnTo>
                <a:lnTo>
                  <a:pt x="1434865" y="2760879"/>
                </a:lnTo>
                <a:lnTo>
                  <a:pt x="1485467" y="2763311"/>
                </a:lnTo>
                <a:lnTo>
                  <a:pt x="1536470" y="2764574"/>
                </a:lnTo>
                <a:lnTo>
                  <a:pt x="1587846" y="2764654"/>
                </a:lnTo>
                <a:lnTo>
                  <a:pt x="1639570" y="2763540"/>
                </a:lnTo>
                <a:lnTo>
                  <a:pt x="1691615" y="2761218"/>
                </a:lnTo>
                <a:lnTo>
                  <a:pt x="1743953" y="2757677"/>
                </a:lnTo>
                <a:lnTo>
                  <a:pt x="1796558" y="2752905"/>
                </a:lnTo>
                <a:lnTo>
                  <a:pt x="1849405" y="2746889"/>
                </a:lnTo>
                <a:lnTo>
                  <a:pt x="1902465" y="2739616"/>
                </a:lnTo>
                <a:lnTo>
                  <a:pt x="1955712" y="2731075"/>
                </a:lnTo>
                <a:lnTo>
                  <a:pt x="2009121" y="2721252"/>
                </a:lnTo>
                <a:lnTo>
                  <a:pt x="2062663" y="2710137"/>
                </a:lnTo>
                <a:lnTo>
                  <a:pt x="2115938" y="2697804"/>
                </a:lnTo>
                <a:lnTo>
                  <a:pt x="2168551" y="2684353"/>
                </a:lnTo>
                <a:lnTo>
                  <a:pt x="2220480" y="2669807"/>
                </a:lnTo>
                <a:lnTo>
                  <a:pt x="2271709" y="2654186"/>
                </a:lnTo>
                <a:lnTo>
                  <a:pt x="2322216" y="2637515"/>
                </a:lnTo>
                <a:lnTo>
                  <a:pt x="2371984" y="2619814"/>
                </a:lnTo>
                <a:lnTo>
                  <a:pt x="2420994" y="2601107"/>
                </a:lnTo>
                <a:lnTo>
                  <a:pt x="2469225" y="2581416"/>
                </a:lnTo>
                <a:lnTo>
                  <a:pt x="2516661" y="2560763"/>
                </a:lnTo>
                <a:lnTo>
                  <a:pt x="2563280" y="2539171"/>
                </a:lnTo>
                <a:lnTo>
                  <a:pt x="2609065" y="2516662"/>
                </a:lnTo>
                <a:lnTo>
                  <a:pt x="2653996" y="2493259"/>
                </a:lnTo>
                <a:lnTo>
                  <a:pt x="2698054" y="2468983"/>
                </a:lnTo>
                <a:lnTo>
                  <a:pt x="2741220" y="2443857"/>
                </a:lnTo>
                <a:lnTo>
                  <a:pt x="2783476" y="2417904"/>
                </a:lnTo>
                <a:lnTo>
                  <a:pt x="2824802" y="2391146"/>
                </a:lnTo>
                <a:lnTo>
                  <a:pt x="2865178" y="2363605"/>
                </a:lnTo>
                <a:lnTo>
                  <a:pt x="2904587" y="2335304"/>
                </a:lnTo>
                <a:lnTo>
                  <a:pt x="2943009" y="2306265"/>
                </a:lnTo>
                <a:lnTo>
                  <a:pt x="2980425" y="2276510"/>
                </a:lnTo>
                <a:lnTo>
                  <a:pt x="3016816" y="2246062"/>
                </a:lnTo>
                <a:lnTo>
                  <a:pt x="3052163" y="2214943"/>
                </a:lnTo>
                <a:lnTo>
                  <a:pt x="3086446" y="2183176"/>
                </a:lnTo>
                <a:lnTo>
                  <a:pt x="3119648" y="2150783"/>
                </a:lnTo>
                <a:lnTo>
                  <a:pt x="3151748" y="2117786"/>
                </a:lnTo>
                <a:lnTo>
                  <a:pt x="3182729" y="2084207"/>
                </a:lnTo>
                <a:lnTo>
                  <a:pt x="3212570" y="2050070"/>
                </a:lnTo>
                <a:lnTo>
                  <a:pt x="3241253" y="2015396"/>
                </a:lnTo>
                <a:lnTo>
                  <a:pt x="3268759" y="1980208"/>
                </a:lnTo>
                <a:lnTo>
                  <a:pt x="3295068" y="1944529"/>
                </a:lnTo>
                <a:lnTo>
                  <a:pt x="3320162" y="1908379"/>
                </a:lnTo>
                <a:lnTo>
                  <a:pt x="3344022" y="1871783"/>
                </a:lnTo>
                <a:lnTo>
                  <a:pt x="3366628" y="1834762"/>
                </a:lnTo>
                <a:lnTo>
                  <a:pt x="3387962" y="1797339"/>
                </a:lnTo>
                <a:lnTo>
                  <a:pt x="3408005" y="1759536"/>
                </a:lnTo>
                <a:lnTo>
                  <a:pt x="3426737" y="1721375"/>
                </a:lnTo>
                <a:lnTo>
                  <a:pt x="3444139" y="1682879"/>
                </a:lnTo>
                <a:lnTo>
                  <a:pt x="3460194" y="1644070"/>
                </a:lnTo>
                <a:lnTo>
                  <a:pt x="3474880" y="1604971"/>
                </a:lnTo>
                <a:lnTo>
                  <a:pt x="3488180" y="1565604"/>
                </a:lnTo>
                <a:lnTo>
                  <a:pt x="3500074" y="1525991"/>
                </a:lnTo>
                <a:lnTo>
                  <a:pt x="3510544" y="1486155"/>
                </a:lnTo>
                <a:lnTo>
                  <a:pt x="3519570" y="1446118"/>
                </a:lnTo>
                <a:lnTo>
                  <a:pt x="3527134" y="1405902"/>
                </a:lnTo>
                <a:lnTo>
                  <a:pt x="3533215" y="1365531"/>
                </a:lnTo>
                <a:lnTo>
                  <a:pt x="3537796" y="1325025"/>
                </a:lnTo>
                <a:lnTo>
                  <a:pt x="3540858" y="1284408"/>
                </a:lnTo>
                <a:lnTo>
                  <a:pt x="3542380" y="1243702"/>
                </a:lnTo>
                <a:lnTo>
                  <a:pt x="3542344" y="1202930"/>
                </a:lnTo>
                <a:lnTo>
                  <a:pt x="3540732" y="1162113"/>
                </a:lnTo>
                <a:lnTo>
                  <a:pt x="3537524" y="1121274"/>
                </a:lnTo>
                <a:lnTo>
                  <a:pt x="3532701" y="1080436"/>
                </a:lnTo>
                <a:lnTo>
                  <a:pt x="3526244" y="1039620"/>
                </a:lnTo>
                <a:lnTo>
                  <a:pt x="3518134" y="998850"/>
                </a:lnTo>
                <a:lnTo>
                  <a:pt x="3508421" y="958430"/>
                </a:lnTo>
                <a:lnTo>
                  <a:pt x="3497189" y="918662"/>
                </a:lnTo>
                <a:lnTo>
                  <a:pt x="3484463" y="879558"/>
                </a:lnTo>
                <a:lnTo>
                  <a:pt x="3470271" y="841130"/>
                </a:lnTo>
                <a:lnTo>
                  <a:pt x="3454638" y="803390"/>
                </a:lnTo>
                <a:lnTo>
                  <a:pt x="3437592" y="766350"/>
                </a:lnTo>
                <a:lnTo>
                  <a:pt x="3419160" y="730024"/>
                </a:lnTo>
                <a:lnTo>
                  <a:pt x="3399368" y="694423"/>
                </a:lnTo>
                <a:lnTo>
                  <a:pt x="3378242" y="659560"/>
                </a:lnTo>
                <a:lnTo>
                  <a:pt x="3355809" y="625447"/>
                </a:lnTo>
                <a:lnTo>
                  <a:pt x="3332097" y="592097"/>
                </a:lnTo>
                <a:lnTo>
                  <a:pt x="3307131" y="559521"/>
                </a:lnTo>
                <a:lnTo>
                  <a:pt x="3280938" y="527733"/>
                </a:lnTo>
                <a:lnTo>
                  <a:pt x="3253545" y="496744"/>
                </a:lnTo>
                <a:lnTo>
                  <a:pt x="3224979" y="466566"/>
                </a:lnTo>
                <a:lnTo>
                  <a:pt x="3195265" y="437213"/>
                </a:lnTo>
                <a:lnTo>
                  <a:pt x="3164432" y="408697"/>
                </a:lnTo>
                <a:lnTo>
                  <a:pt x="3132505" y="381029"/>
                </a:lnTo>
                <a:lnTo>
                  <a:pt x="3099511" y="354223"/>
                </a:lnTo>
                <a:lnTo>
                  <a:pt x="3065477" y="328290"/>
                </a:lnTo>
                <a:lnTo>
                  <a:pt x="3030430" y="303243"/>
                </a:lnTo>
                <a:lnTo>
                  <a:pt x="2994396" y="279094"/>
                </a:lnTo>
                <a:lnTo>
                  <a:pt x="2957401" y="255856"/>
                </a:lnTo>
                <a:lnTo>
                  <a:pt x="2919473" y="233541"/>
                </a:lnTo>
                <a:lnTo>
                  <a:pt x="2880638" y="212162"/>
                </a:lnTo>
                <a:lnTo>
                  <a:pt x="2840922" y="191730"/>
                </a:lnTo>
                <a:lnTo>
                  <a:pt x="2800353" y="172258"/>
                </a:lnTo>
                <a:lnTo>
                  <a:pt x="2758957" y="153758"/>
                </a:lnTo>
                <a:lnTo>
                  <a:pt x="2716761" y="136243"/>
                </a:lnTo>
                <a:lnTo>
                  <a:pt x="2673791" y="119725"/>
                </a:lnTo>
                <a:lnTo>
                  <a:pt x="2630074" y="104217"/>
                </a:lnTo>
                <a:lnTo>
                  <a:pt x="2585637" y="89730"/>
                </a:lnTo>
                <a:lnTo>
                  <a:pt x="2540506" y="76277"/>
                </a:lnTo>
                <a:lnTo>
                  <a:pt x="2494707" y="63871"/>
                </a:lnTo>
                <a:lnTo>
                  <a:pt x="2448269" y="52524"/>
                </a:lnTo>
                <a:lnTo>
                  <a:pt x="2401217" y="42247"/>
                </a:lnTo>
                <a:lnTo>
                  <a:pt x="2353577" y="33054"/>
                </a:lnTo>
                <a:lnTo>
                  <a:pt x="2305377" y="24957"/>
                </a:lnTo>
                <a:lnTo>
                  <a:pt x="2256644" y="17969"/>
                </a:lnTo>
                <a:lnTo>
                  <a:pt x="2207403" y="12100"/>
                </a:lnTo>
                <a:lnTo>
                  <a:pt x="2157682" y="7365"/>
                </a:lnTo>
                <a:lnTo>
                  <a:pt x="2107506" y="3775"/>
                </a:lnTo>
                <a:lnTo>
                  <a:pt x="2056904" y="1342"/>
                </a:lnTo>
                <a:lnTo>
                  <a:pt x="2005901" y="80"/>
                </a:lnTo>
                <a:lnTo>
                  <a:pt x="1954525" y="0"/>
                </a:lnTo>
                <a:close/>
              </a:path>
            </a:pathLst>
          </a:custGeom>
          <a:solidFill>
            <a:srgbClr val="77B800">
              <a:alpha val="14115"/>
            </a:srgbClr>
          </a:solidFill>
        </p:spPr>
        <p:txBody>
          <a:bodyPr wrap="square" lIns="0" tIns="0" rIns="0" bIns="0" rtlCol="0"/>
          <a:lstStyle/>
          <a:p>
            <a:endParaRPr/>
          </a:p>
        </p:txBody>
      </p:sp>
      <p:sp>
        <p:nvSpPr>
          <p:cNvPr id="5" name="object 5"/>
          <p:cNvSpPr/>
          <p:nvPr/>
        </p:nvSpPr>
        <p:spPr>
          <a:xfrm>
            <a:off x="3802581" y="657803"/>
            <a:ext cx="3542665" cy="2764790"/>
          </a:xfrm>
          <a:custGeom>
            <a:avLst/>
            <a:gdLst/>
            <a:ahLst/>
            <a:cxnLst/>
            <a:rect l="l" t="t" r="r" b="b"/>
            <a:pathLst>
              <a:path w="3542665" h="2764790">
                <a:moveTo>
                  <a:pt x="24249" y="1765815"/>
                </a:moveTo>
                <a:lnTo>
                  <a:pt x="16138" y="1725045"/>
                </a:lnTo>
                <a:lnTo>
                  <a:pt x="9681" y="1684228"/>
                </a:lnTo>
                <a:lnTo>
                  <a:pt x="4857" y="1643390"/>
                </a:lnTo>
                <a:lnTo>
                  <a:pt x="1648" y="1602550"/>
                </a:lnTo>
                <a:lnTo>
                  <a:pt x="35" y="1561733"/>
                </a:lnTo>
                <a:lnTo>
                  <a:pt x="0" y="1520960"/>
                </a:lnTo>
                <a:lnTo>
                  <a:pt x="1521" y="1480253"/>
                </a:lnTo>
                <a:lnTo>
                  <a:pt x="4582" y="1439636"/>
                </a:lnTo>
                <a:lnTo>
                  <a:pt x="9163" y="1399130"/>
                </a:lnTo>
                <a:lnTo>
                  <a:pt x="15244" y="1358758"/>
                </a:lnTo>
                <a:lnTo>
                  <a:pt x="22807" y="1318542"/>
                </a:lnTo>
                <a:lnTo>
                  <a:pt x="31833" y="1278505"/>
                </a:lnTo>
                <a:lnTo>
                  <a:pt x="42303" y="1238669"/>
                </a:lnTo>
                <a:lnTo>
                  <a:pt x="54197" y="1199056"/>
                </a:lnTo>
                <a:lnTo>
                  <a:pt x="67497" y="1159688"/>
                </a:lnTo>
                <a:lnTo>
                  <a:pt x="82183" y="1120589"/>
                </a:lnTo>
                <a:lnTo>
                  <a:pt x="98237" y="1081780"/>
                </a:lnTo>
                <a:lnTo>
                  <a:pt x="115640" y="1043284"/>
                </a:lnTo>
                <a:lnTo>
                  <a:pt x="134372" y="1005123"/>
                </a:lnTo>
                <a:lnTo>
                  <a:pt x="154414" y="967320"/>
                </a:lnTo>
                <a:lnTo>
                  <a:pt x="175748" y="929897"/>
                </a:lnTo>
                <a:lnTo>
                  <a:pt x="198355" y="892876"/>
                </a:lnTo>
                <a:lnTo>
                  <a:pt x="222214" y="856280"/>
                </a:lnTo>
                <a:lnTo>
                  <a:pt x="247308" y="820130"/>
                </a:lnTo>
                <a:lnTo>
                  <a:pt x="273618" y="784451"/>
                </a:lnTo>
                <a:lnTo>
                  <a:pt x="301124" y="749263"/>
                </a:lnTo>
                <a:lnTo>
                  <a:pt x="329806" y="714589"/>
                </a:lnTo>
                <a:lnTo>
                  <a:pt x="359648" y="680452"/>
                </a:lnTo>
                <a:lnTo>
                  <a:pt x="390628" y="646873"/>
                </a:lnTo>
                <a:lnTo>
                  <a:pt x="422728" y="613876"/>
                </a:lnTo>
                <a:lnTo>
                  <a:pt x="455930" y="581483"/>
                </a:lnTo>
                <a:lnTo>
                  <a:pt x="490214" y="549716"/>
                </a:lnTo>
                <a:lnTo>
                  <a:pt x="525561" y="518597"/>
                </a:lnTo>
                <a:lnTo>
                  <a:pt x="561951" y="488149"/>
                </a:lnTo>
                <a:lnTo>
                  <a:pt x="599367" y="458394"/>
                </a:lnTo>
                <a:lnTo>
                  <a:pt x="637789" y="429355"/>
                </a:lnTo>
                <a:lnTo>
                  <a:pt x="677198" y="401054"/>
                </a:lnTo>
                <a:lnTo>
                  <a:pt x="717574" y="373513"/>
                </a:lnTo>
                <a:lnTo>
                  <a:pt x="758900" y="346754"/>
                </a:lnTo>
                <a:lnTo>
                  <a:pt x="801155" y="320801"/>
                </a:lnTo>
                <a:lnTo>
                  <a:pt x="844322" y="295675"/>
                </a:lnTo>
                <a:lnTo>
                  <a:pt x="888380" y="271399"/>
                </a:lnTo>
                <a:lnTo>
                  <a:pt x="933310" y="247995"/>
                </a:lnTo>
                <a:lnTo>
                  <a:pt x="979095" y="225486"/>
                </a:lnTo>
                <a:lnTo>
                  <a:pt x="1025714" y="203894"/>
                </a:lnTo>
                <a:lnTo>
                  <a:pt x="1073149" y="183241"/>
                </a:lnTo>
                <a:lnTo>
                  <a:pt x="1121380" y="163549"/>
                </a:lnTo>
                <a:lnTo>
                  <a:pt x="1170389" y="144842"/>
                </a:lnTo>
                <a:lnTo>
                  <a:pt x="1220157" y="127141"/>
                </a:lnTo>
                <a:lnTo>
                  <a:pt x="1270664" y="110469"/>
                </a:lnTo>
                <a:lnTo>
                  <a:pt x="1321892" y="94848"/>
                </a:lnTo>
                <a:lnTo>
                  <a:pt x="1373821" y="80301"/>
                </a:lnTo>
                <a:lnTo>
                  <a:pt x="1426432" y="66849"/>
                </a:lnTo>
                <a:lnTo>
                  <a:pt x="1479707" y="54516"/>
                </a:lnTo>
                <a:lnTo>
                  <a:pt x="1533250" y="43400"/>
                </a:lnTo>
                <a:lnTo>
                  <a:pt x="1586658" y="33578"/>
                </a:lnTo>
                <a:lnTo>
                  <a:pt x="1639905" y="25037"/>
                </a:lnTo>
                <a:lnTo>
                  <a:pt x="1692966" y="17764"/>
                </a:lnTo>
                <a:lnTo>
                  <a:pt x="1745812" y="11748"/>
                </a:lnTo>
                <a:lnTo>
                  <a:pt x="1798418" y="6976"/>
                </a:lnTo>
                <a:lnTo>
                  <a:pt x="1850756" y="3435"/>
                </a:lnTo>
                <a:lnTo>
                  <a:pt x="1902801" y="1114"/>
                </a:lnTo>
                <a:lnTo>
                  <a:pt x="1954525" y="0"/>
                </a:lnTo>
                <a:lnTo>
                  <a:pt x="2005901" y="80"/>
                </a:lnTo>
                <a:lnTo>
                  <a:pt x="2056904" y="1342"/>
                </a:lnTo>
                <a:lnTo>
                  <a:pt x="2107506" y="3775"/>
                </a:lnTo>
                <a:lnTo>
                  <a:pt x="2157682" y="7365"/>
                </a:lnTo>
                <a:lnTo>
                  <a:pt x="2207403" y="12100"/>
                </a:lnTo>
                <a:lnTo>
                  <a:pt x="2256644" y="17969"/>
                </a:lnTo>
                <a:lnTo>
                  <a:pt x="2305377" y="24957"/>
                </a:lnTo>
                <a:lnTo>
                  <a:pt x="2353577" y="33054"/>
                </a:lnTo>
                <a:lnTo>
                  <a:pt x="2401217" y="42247"/>
                </a:lnTo>
                <a:lnTo>
                  <a:pt x="2448269" y="52524"/>
                </a:lnTo>
                <a:lnTo>
                  <a:pt x="2494707" y="63871"/>
                </a:lnTo>
                <a:lnTo>
                  <a:pt x="2540506" y="76277"/>
                </a:lnTo>
                <a:lnTo>
                  <a:pt x="2585637" y="89730"/>
                </a:lnTo>
                <a:lnTo>
                  <a:pt x="2630074" y="104217"/>
                </a:lnTo>
                <a:lnTo>
                  <a:pt x="2673791" y="119725"/>
                </a:lnTo>
                <a:lnTo>
                  <a:pt x="2716761" y="136243"/>
                </a:lnTo>
                <a:lnTo>
                  <a:pt x="2758957" y="153758"/>
                </a:lnTo>
                <a:lnTo>
                  <a:pt x="2800353" y="172258"/>
                </a:lnTo>
                <a:lnTo>
                  <a:pt x="2840922" y="191730"/>
                </a:lnTo>
                <a:lnTo>
                  <a:pt x="2880638" y="212162"/>
                </a:lnTo>
                <a:lnTo>
                  <a:pt x="2919473" y="233541"/>
                </a:lnTo>
                <a:lnTo>
                  <a:pt x="2957401" y="255856"/>
                </a:lnTo>
                <a:lnTo>
                  <a:pt x="2994396" y="279094"/>
                </a:lnTo>
                <a:lnTo>
                  <a:pt x="3030430" y="303243"/>
                </a:lnTo>
                <a:lnTo>
                  <a:pt x="3065477" y="328290"/>
                </a:lnTo>
                <a:lnTo>
                  <a:pt x="3099511" y="354223"/>
                </a:lnTo>
                <a:lnTo>
                  <a:pt x="3132505" y="381029"/>
                </a:lnTo>
                <a:lnTo>
                  <a:pt x="3164432" y="408697"/>
                </a:lnTo>
                <a:lnTo>
                  <a:pt x="3195265" y="437213"/>
                </a:lnTo>
                <a:lnTo>
                  <a:pt x="3224979" y="466566"/>
                </a:lnTo>
                <a:lnTo>
                  <a:pt x="3253545" y="496744"/>
                </a:lnTo>
                <a:lnTo>
                  <a:pt x="3280938" y="527733"/>
                </a:lnTo>
                <a:lnTo>
                  <a:pt x="3307131" y="559521"/>
                </a:lnTo>
                <a:lnTo>
                  <a:pt x="3332097" y="592097"/>
                </a:lnTo>
                <a:lnTo>
                  <a:pt x="3355809" y="625447"/>
                </a:lnTo>
                <a:lnTo>
                  <a:pt x="3378242" y="659560"/>
                </a:lnTo>
                <a:lnTo>
                  <a:pt x="3399368" y="694423"/>
                </a:lnTo>
                <a:lnTo>
                  <a:pt x="3419160" y="730024"/>
                </a:lnTo>
                <a:lnTo>
                  <a:pt x="3437592" y="766350"/>
                </a:lnTo>
                <a:lnTo>
                  <a:pt x="3454638" y="803390"/>
                </a:lnTo>
                <a:lnTo>
                  <a:pt x="3470271" y="841130"/>
                </a:lnTo>
                <a:lnTo>
                  <a:pt x="3484463" y="879558"/>
                </a:lnTo>
                <a:lnTo>
                  <a:pt x="3497189" y="918662"/>
                </a:lnTo>
                <a:lnTo>
                  <a:pt x="3508421" y="958430"/>
                </a:lnTo>
                <a:lnTo>
                  <a:pt x="3518134" y="998850"/>
                </a:lnTo>
                <a:lnTo>
                  <a:pt x="3526244" y="1039620"/>
                </a:lnTo>
                <a:lnTo>
                  <a:pt x="3532701" y="1080436"/>
                </a:lnTo>
                <a:lnTo>
                  <a:pt x="3537524" y="1121274"/>
                </a:lnTo>
                <a:lnTo>
                  <a:pt x="3540732" y="1162113"/>
                </a:lnTo>
                <a:lnTo>
                  <a:pt x="3542344" y="1202930"/>
                </a:lnTo>
                <a:lnTo>
                  <a:pt x="3542380" y="1243702"/>
                </a:lnTo>
                <a:lnTo>
                  <a:pt x="3540858" y="1284408"/>
                </a:lnTo>
                <a:lnTo>
                  <a:pt x="3537796" y="1325025"/>
                </a:lnTo>
                <a:lnTo>
                  <a:pt x="3533215" y="1365531"/>
                </a:lnTo>
                <a:lnTo>
                  <a:pt x="3527134" y="1405902"/>
                </a:lnTo>
                <a:lnTo>
                  <a:pt x="3519570" y="1446118"/>
                </a:lnTo>
                <a:lnTo>
                  <a:pt x="3510544" y="1486155"/>
                </a:lnTo>
                <a:lnTo>
                  <a:pt x="3500074" y="1525991"/>
                </a:lnTo>
                <a:lnTo>
                  <a:pt x="3488180" y="1565604"/>
                </a:lnTo>
                <a:lnTo>
                  <a:pt x="3474880" y="1604971"/>
                </a:lnTo>
                <a:lnTo>
                  <a:pt x="3460194" y="1644070"/>
                </a:lnTo>
                <a:lnTo>
                  <a:pt x="3444139" y="1682879"/>
                </a:lnTo>
                <a:lnTo>
                  <a:pt x="3426737" y="1721375"/>
                </a:lnTo>
                <a:lnTo>
                  <a:pt x="3408005" y="1759536"/>
                </a:lnTo>
                <a:lnTo>
                  <a:pt x="3387962" y="1797339"/>
                </a:lnTo>
                <a:lnTo>
                  <a:pt x="3366628" y="1834762"/>
                </a:lnTo>
                <a:lnTo>
                  <a:pt x="3344022" y="1871783"/>
                </a:lnTo>
                <a:lnTo>
                  <a:pt x="3320162" y="1908379"/>
                </a:lnTo>
                <a:lnTo>
                  <a:pt x="3295068" y="1944529"/>
                </a:lnTo>
                <a:lnTo>
                  <a:pt x="3268759" y="1980208"/>
                </a:lnTo>
                <a:lnTo>
                  <a:pt x="3241253" y="2015396"/>
                </a:lnTo>
                <a:lnTo>
                  <a:pt x="3212570" y="2050070"/>
                </a:lnTo>
                <a:lnTo>
                  <a:pt x="3182729" y="2084207"/>
                </a:lnTo>
                <a:lnTo>
                  <a:pt x="3151748" y="2117786"/>
                </a:lnTo>
                <a:lnTo>
                  <a:pt x="3119648" y="2150783"/>
                </a:lnTo>
                <a:lnTo>
                  <a:pt x="3086446" y="2183176"/>
                </a:lnTo>
                <a:lnTo>
                  <a:pt x="3052163" y="2214943"/>
                </a:lnTo>
                <a:lnTo>
                  <a:pt x="3016816" y="2246062"/>
                </a:lnTo>
                <a:lnTo>
                  <a:pt x="2980425" y="2276510"/>
                </a:lnTo>
                <a:lnTo>
                  <a:pt x="2943009" y="2306265"/>
                </a:lnTo>
                <a:lnTo>
                  <a:pt x="2904587" y="2335304"/>
                </a:lnTo>
                <a:lnTo>
                  <a:pt x="2865178" y="2363605"/>
                </a:lnTo>
                <a:lnTo>
                  <a:pt x="2824802" y="2391146"/>
                </a:lnTo>
                <a:lnTo>
                  <a:pt x="2783476" y="2417904"/>
                </a:lnTo>
                <a:lnTo>
                  <a:pt x="2741220" y="2443857"/>
                </a:lnTo>
                <a:lnTo>
                  <a:pt x="2698054" y="2468983"/>
                </a:lnTo>
                <a:lnTo>
                  <a:pt x="2653996" y="2493259"/>
                </a:lnTo>
                <a:lnTo>
                  <a:pt x="2609065" y="2516662"/>
                </a:lnTo>
                <a:lnTo>
                  <a:pt x="2563280" y="2539171"/>
                </a:lnTo>
                <a:lnTo>
                  <a:pt x="2516661" y="2560763"/>
                </a:lnTo>
                <a:lnTo>
                  <a:pt x="2469225" y="2581416"/>
                </a:lnTo>
                <a:lnTo>
                  <a:pt x="2420994" y="2601107"/>
                </a:lnTo>
                <a:lnTo>
                  <a:pt x="2371984" y="2619814"/>
                </a:lnTo>
                <a:lnTo>
                  <a:pt x="2322216" y="2637515"/>
                </a:lnTo>
                <a:lnTo>
                  <a:pt x="2271709" y="2654186"/>
                </a:lnTo>
                <a:lnTo>
                  <a:pt x="2220480" y="2669807"/>
                </a:lnTo>
                <a:lnTo>
                  <a:pt x="2168551" y="2684353"/>
                </a:lnTo>
                <a:lnTo>
                  <a:pt x="2115938" y="2697804"/>
                </a:lnTo>
                <a:lnTo>
                  <a:pt x="2062663" y="2710137"/>
                </a:lnTo>
                <a:lnTo>
                  <a:pt x="2009121" y="2721252"/>
                </a:lnTo>
                <a:lnTo>
                  <a:pt x="1955712" y="2731075"/>
                </a:lnTo>
                <a:lnTo>
                  <a:pt x="1902465" y="2739616"/>
                </a:lnTo>
                <a:lnTo>
                  <a:pt x="1849405" y="2746889"/>
                </a:lnTo>
                <a:lnTo>
                  <a:pt x="1796558" y="2752905"/>
                </a:lnTo>
                <a:lnTo>
                  <a:pt x="1743953" y="2757677"/>
                </a:lnTo>
                <a:lnTo>
                  <a:pt x="1691615" y="2761218"/>
                </a:lnTo>
                <a:lnTo>
                  <a:pt x="1639570" y="2763540"/>
                </a:lnTo>
                <a:lnTo>
                  <a:pt x="1587846" y="2764654"/>
                </a:lnTo>
                <a:lnTo>
                  <a:pt x="1536470" y="2764574"/>
                </a:lnTo>
                <a:lnTo>
                  <a:pt x="1485467" y="2763311"/>
                </a:lnTo>
                <a:lnTo>
                  <a:pt x="1434865" y="2760879"/>
                </a:lnTo>
                <a:lnTo>
                  <a:pt x="1384690" y="2757289"/>
                </a:lnTo>
                <a:lnTo>
                  <a:pt x="1334969" y="2752554"/>
                </a:lnTo>
                <a:lnTo>
                  <a:pt x="1285729" y="2746686"/>
                </a:lnTo>
                <a:lnTo>
                  <a:pt x="1236996" y="2739698"/>
                </a:lnTo>
                <a:lnTo>
                  <a:pt x="1188796" y="2731601"/>
                </a:lnTo>
                <a:lnTo>
                  <a:pt x="1141157" y="2722409"/>
                </a:lnTo>
                <a:lnTo>
                  <a:pt x="1094105" y="2712133"/>
                </a:lnTo>
                <a:lnTo>
                  <a:pt x="1047667" y="2700786"/>
                </a:lnTo>
                <a:lnTo>
                  <a:pt x="1001869" y="2688380"/>
                </a:lnTo>
                <a:lnTo>
                  <a:pt x="956738" y="2674927"/>
                </a:lnTo>
                <a:lnTo>
                  <a:pt x="912301" y="2660441"/>
                </a:lnTo>
                <a:lnTo>
                  <a:pt x="868584" y="2644933"/>
                </a:lnTo>
                <a:lnTo>
                  <a:pt x="825615" y="2628415"/>
                </a:lnTo>
                <a:lnTo>
                  <a:pt x="783419" y="2610901"/>
                </a:lnTo>
                <a:lnTo>
                  <a:pt x="742023" y="2592401"/>
                </a:lnTo>
                <a:lnTo>
                  <a:pt x="701454" y="2572930"/>
                </a:lnTo>
                <a:lnTo>
                  <a:pt x="661739" y="2552498"/>
                </a:lnTo>
                <a:lnTo>
                  <a:pt x="622905" y="2531119"/>
                </a:lnTo>
                <a:lnTo>
                  <a:pt x="584977" y="2508804"/>
                </a:lnTo>
                <a:lnTo>
                  <a:pt x="547983" y="2485566"/>
                </a:lnTo>
                <a:lnTo>
                  <a:pt x="511948" y="2461418"/>
                </a:lnTo>
                <a:lnTo>
                  <a:pt x="476901" y="2436371"/>
                </a:lnTo>
                <a:lnTo>
                  <a:pt x="442868" y="2410439"/>
                </a:lnTo>
                <a:lnTo>
                  <a:pt x="409874" y="2383633"/>
                </a:lnTo>
                <a:lnTo>
                  <a:pt x="377948" y="2355966"/>
                </a:lnTo>
                <a:lnTo>
                  <a:pt x="347115" y="2327449"/>
                </a:lnTo>
                <a:lnTo>
                  <a:pt x="317402" y="2298097"/>
                </a:lnTo>
                <a:lnTo>
                  <a:pt x="288836" y="2267920"/>
                </a:lnTo>
                <a:lnTo>
                  <a:pt x="261443" y="2236931"/>
                </a:lnTo>
                <a:lnTo>
                  <a:pt x="235251" y="2205143"/>
                </a:lnTo>
                <a:lnTo>
                  <a:pt x="210285" y="2172567"/>
                </a:lnTo>
                <a:lnTo>
                  <a:pt x="186572" y="2139217"/>
                </a:lnTo>
                <a:lnTo>
                  <a:pt x="164140" y="2105104"/>
                </a:lnTo>
                <a:lnTo>
                  <a:pt x="143014" y="2070241"/>
                </a:lnTo>
                <a:lnTo>
                  <a:pt x="123222" y="2034640"/>
                </a:lnTo>
                <a:lnTo>
                  <a:pt x="104790" y="1998314"/>
                </a:lnTo>
                <a:lnTo>
                  <a:pt x="87744" y="1961275"/>
                </a:lnTo>
                <a:lnTo>
                  <a:pt x="72112" y="1923535"/>
                </a:lnTo>
                <a:lnTo>
                  <a:pt x="57920" y="1885107"/>
                </a:lnTo>
                <a:lnTo>
                  <a:pt x="45194" y="1846003"/>
                </a:lnTo>
                <a:lnTo>
                  <a:pt x="33962" y="1806235"/>
                </a:lnTo>
                <a:lnTo>
                  <a:pt x="24249" y="1765815"/>
                </a:lnTo>
                <a:close/>
              </a:path>
            </a:pathLst>
          </a:custGeom>
          <a:ln w="9525">
            <a:solidFill>
              <a:srgbClr val="77B800"/>
            </a:solidFill>
          </a:ln>
        </p:spPr>
        <p:txBody>
          <a:bodyPr wrap="square" lIns="0" tIns="0" rIns="0" bIns="0" rtlCol="0"/>
          <a:lstStyle/>
          <a:p>
            <a:endParaRPr/>
          </a:p>
        </p:txBody>
      </p:sp>
      <p:sp>
        <p:nvSpPr>
          <p:cNvPr id="6" name="object 6"/>
          <p:cNvSpPr/>
          <p:nvPr/>
        </p:nvSpPr>
        <p:spPr>
          <a:xfrm>
            <a:off x="910589" y="886294"/>
            <a:ext cx="6655434" cy="3009900"/>
          </a:xfrm>
          <a:custGeom>
            <a:avLst/>
            <a:gdLst/>
            <a:ahLst/>
            <a:cxnLst/>
            <a:rect l="l" t="t" r="r" b="b"/>
            <a:pathLst>
              <a:path w="6655434" h="3009900">
                <a:moveTo>
                  <a:pt x="0" y="3009811"/>
                </a:moveTo>
                <a:lnTo>
                  <a:pt x="479298" y="2973895"/>
                </a:lnTo>
                <a:lnTo>
                  <a:pt x="530466" y="2969921"/>
                </a:lnTo>
                <a:lnTo>
                  <a:pt x="581159" y="2966292"/>
                </a:lnTo>
                <a:lnTo>
                  <a:pt x="631410" y="2962810"/>
                </a:lnTo>
                <a:lnTo>
                  <a:pt x="681253" y="2959280"/>
                </a:lnTo>
                <a:lnTo>
                  <a:pt x="730722" y="2955503"/>
                </a:lnTo>
                <a:lnTo>
                  <a:pt x="779851" y="2951282"/>
                </a:lnTo>
                <a:lnTo>
                  <a:pt x="828674" y="2946422"/>
                </a:lnTo>
                <a:lnTo>
                  <a:pt x="877225" y="2940724"/>
                </a:lnTo>
                <a:lnTo>
                  <a:pt x="925537" y="2933992"/>
                </a:lnTo>
                <a:lnTo>
                  <a:pt x="973521" y="2926290"/>
                </a:lnTo>
                <a:lnTo>
                  <a:pt x="1021097" y="2917850"/>
                </a:lnTo>
                <a:lnTo>
                  <a:pt x="1068316" y="2908720"/>
                </a:lnTo>
                <a:lnTo>
                  <a:pt x="1115229" y="2898949"/>
                </a:lnTo>
                <a:lnTo>
                  <a:pt x="1161886" y="2888587"/>
                </a:lnTo>
                <a:lnTo>
                  <a:pt x="1208340" y="2877683"/>
                </a:lnTo>
                <a:lnTo>
                  <a:pt x="1254641" y="2866285"/>
                </a:lnTo>
                <a:lnTo>
                  <a:pt x="1300839" y="2854444"/>
                </a:lnTo>
                <a:lnTo>
                  <a:pt x="1346987" y="2842209"/>
                </a:lnTo>
                <a:lnTo>
                  <a:pt x="1398542" y="2828014"/>
                </a:lnTo>
                <a:lnTo>
                  <a:pt x="1449540" y="2813312"/>
                </a:lnTo>
                <a:lnTo>
                  <a:pt x="1500200" y="2798032"/>
                </a:lnTo>
                <a:lnTo>
                  <a:pt x="1550738" y="2782104"/>
                </a:lnTo>
                <a:lnTo>
                  <a:pt x="1601373" y="2765459"/>
                </a:lnTo>
                <a:lnTo>
                  <a:pt x="1652323" y="2748027"/>
                </a:lnTo>
                <a:lnTo>
                  <a:pt x="1703807" y="2729738"/>
                </a:lnTo>
                <a:lnTo>
                  <a:pt x="1756041" y="2710522"/>
                </a:lnTo>
                <a:lnTo>
                  <a:pt x="1802978" y="2693017"/>
                </a:lnTo>
                <a:lnTo>
                  <a:pt x="1850151" y="2675365"/>
                </a:lnTo>
                <a:lnTo>
                  <a:pt x="1897597" y="2657318"/>
                </a:lnTo>
                <a:lnTo>
                  <a:pt x="1945348" y="2638631"/>
                </a:lnTo>
                <a:lnTo>
                  <a:pt x="1993439" y="2619058"/>
                </a:lnTo>
                <a:lnTo>
                  <a:pt x="2041904" y="2598351"/>
                </a:lnTo>
                <a:lnTo>
                  <a:pt x="2090778" y="2576265"/>
                </a:lnTo>
                <a:lnTo>
                  <a:pt x="2140093" y="2552553"/>
                </a:lnTo>
                <a:lnTo>
                  <a:pt x="2189886" y="2526969"/>
                </a:lnTo>
                <a:lnTo>
                  <a:pt x="2231137" y="2504664"/>
                </a:lnTo>
                <a:lnTo>
                  <a:pt x="2272934" y="2481316"/>
                </a:lnTo>
                <a:lnTo>
                  <a:pt x="2315175" y="2456970"/>
                </a:lnTo>
                <a:lnTo>
                  <a:pt x="2357757" y="2431672"/>
                </a:lnTo>
                <a:lnTo>
                  <a:pt x="2400578" y="2405465"/>
                </a:lnTo>
                <a:lnTo>
                  <a:pt x="2443536" y="2378395"/>
                </a:lnTo>
                <a:lnTo>
                  <a:pt x="2486528" y="2350507"/>
                </a:lnTo>
                <a:lnTo>
                  <a:pt x="2529452" y="2321845"/>
                </a:lnTo>
                <a:lnTo>
                  <a:pt x="2572205" y="2292455"/>
                </a:lnTo>
                <a:lnTo>
                  <a:pt x="2614684" y="2262381"/>
                </a:lnTo>
                <a:lnTo>
                  <a:pt x="2656789" y="2231669"/>
                </a:lnTo>
                <a:lnTo>
                  <a:pt x="2694125" y="2203642"/>
                </a:lnTo>
                <a:lnTo>
                  <a:pt x="2729718" y="2176163"/>
                </a:lnTo>
                <a:lnTo>
                  <a:pt x="2764121" y="2148836"/>
                </a:lnTo>
                <a:lnTo>
                  <a:pt x="2797885" y="2121267"/>
                </a:lnTo>
                <a:lnTo>
                  <a:pt x="2831563" y="2093061"/>
                </a:lnTo>
                <a:lnTo>
                  <a:pt x="2865707" y="2063823"/>
                </a:lnTo>
                <a:lnTo>
                  <a:pt x="2900870" y="2033157"/>
                </a:lnTo>
                <a:lnTo>
                  <a:pt x="2937604" y="2000669"/>
                </a:lnTo>
                <a:lnTo>
                  <a:pt x="2976461" y="1965964"/>
                </a:lnTo>
                <a:lnTo>
                  <a:pt x="3017994" y="1928647"/>
                </a:lnTo>
                <a:lnTo>
                  <a:pt x="3062755" y="1888324"/>
                </a:lnTo>
                <a:lnTo>
                  <a:pt x="3111296" y="1844598"/>
                </a:lnTo>
                <a:lnTo>
                  <a:pt x="3142877" y="1816021"/>
                </a:lnTo>
                <a:lnTo>
                  <a:pt x="3176706" y="1785136"/>
                </a:lnTo>
                <a:lnTo>
                  <a:pt x="3212522" y="1752210"/>
                </a:lnTo>
                <a:lnTo>
                  <a:pt x="3250061" y="1717509"/>
                </a:lnTo>
                <a:lnTo>
                  <a:pt x="3289064" y="1681300"/>
                </a:lnTo>
                <a:lnTo>
                  <a:pt x="3329267" y="1643849"/>
                </a:lnTo>
                <a:lnTo>
                  <a:pt x="3370409" y="1605422"/>
                </a:lnTo>
                <a:lnTo>
                  <a:pt x="3412229" y="1566286"/>
                </a:lnTo>
                <a:lnTo>
                  <a:pt x="3454463" y="1526706"/>
                </a:lnTo>
                <a:lnTo>
                  <a:pt x="3496851" y="1486950"/>
                </a:lnTo>
                <a:lnTo>
                  <a:pt x="3539130" y="1447284"/>
                </a:lnTo>
                <a:lnTo>
                  <a:pt x="3581039" y="1407974"/>
                </a:lnTo>
                <a:lnTo>
                  <a:pt x="3622316" y="1369286"/>
                </a:lnTo>
                <a:lnTo>
                  <a:pt x="3662699" y="1331488"/>
                </a:lnTo>
                <a:lnTo>
                  <a:pt x="3701925" y="1294844"/>
                </a:lnTo>
                <a:lnTo>
                  <a:pt x="3739735" y="1259622"/>
                </a:lnTo>
                <a:lnTo>
                  <a:pt x="3775864" y="1226087"/>
                </a:lnTo>
                <a:lnTo>
                  <a:pt x="3810052" y="1194507"/>
                </a:lnTo>
                <a:lnTo>
                  <a:pt x="3842037" y="1165148"/>
                </a:lnTo>
                <a:lnTo>
                  <a:pt x="3871556" y="1138275"/>
                </a:lnTo>
                <a:lnTo>
                  <a:pt x="3923911" y="1090680"/>
                </a:lnTo>
                <a:lnTo>
                  <a:pt x="3969101" y="1049369"/>
                </a:lnTo>
                <a:lnTo>
                  <a:pt x="4008515" y="1013326"/>
                </a:lnTo>
                <a:lnTo>
                  <a:pt x="4043541" y="981532"/>
                </a:lnTo>
                <a:lnTo>
                  <a:pt x="4075568" y="952971"/>
                </a:lnTo>
                <a:lnTo>
                  <a:pt x="4105983" y="926624"/>
                </a:lnTo>
                <a:lnTo>
                  <a:pt x="4136175" y="901475"/>
                </a:lnTo>
                <a:lnTo>
                  <a:pt x="4167533" y="876506"/>
                </a:lnTo>
                <a:lnTo>
                  <a:pt x="4201444" y="850698"/>
                </a:lnTo>
                <a:lnTo>
                  <a:pt x="4239298" y="823036"/>
                </a:lnTo>
                <a:lnTo>
                  <a:pt x="4280639" y="794111"/>
                </a:lnTo>
                <a:lnTo>
                  <a:pt x="4323782" y="765315"/>
                </a:lnTo>
                <a:lnTo>
                  <a:pt x="4368256" y="736815"/>
                </a:lnTo>
                <a:lnTo>
                  <a:pt x="4413590" y="708778"/>
                </a:lnTo>
                <a:lnTo>
                  <a:pt x="4459312" y="681372"/>
                </a:lnTo>
                <a:lnTo>
                  <a:pt x="4504953" y="654764"/>
                </a:lnTo>
                <a:lnTo>
                  <a:pt x="4550040" y="629122"/>
                </a:lnTo>
                <a:lnTo>
                  <a:pt x="4594102" y="604613"/>
                </a:lnTo>
                <a:lnTo>
                  <a:pt x="4636669" y="581404"/>
                </a:lnTo>
                <a:lnTo>
                  <a:pt x="4677270" y="559663"/>
                </a:lnTo>
                <a:lnTo>
                  <a:pt x="4723714" y="535244"/>
                </a:lnTo>
                <a:lnTo>
                  <a:pt x="4765653" y="513833"/>
                </a:lnTo>
                <a:lnTo>
                  <a:pt x="4804978" y="494637"/>
                </a:lnTo>
                <a:lnTo>
                  <a:pt x="4843576" y="476859"/>
                </a:lnTo>
                <a:lnTo>
                  <a:pt x="4883336" y="459705"/>
                </a:lnTo>
                <a:lnTo>
                  <a:pt x="4926147" y="442381"/>
                </a:lnTo>
                <a:lnTo>
                  <a:pt x="4973897" y="424090"/>
                </a:lnTo>
                <a:lnTo>
                  <a:pt x="5028476" y="404037"/>
                </a:lnTo>
                <a:lnTo>
                  <a:pt x="5069597" y="389513"/>
                </a:lnTo>
                <a:lnTo>
                  <a:pt x="5114356" y="374318"/>
                </a:lnTo>
                <a:lnTo>
                  <a:pt x="5162084" y="358610"/>
                </a:lnTo>
                <a:lnTo>
                  <a:pt x="5212114" y="342550"/>
                </a:lnTo>
                <a:lnTo>
                  <a:pt x="5263780" y="326295"/>
                </a:lnTo>
                <a:lnTo>
                  <a:pt x="5316415" y="310006"/>
                </a:lnTo>
                <a:lnTo>
                  <a:pt x="5369351" y="293843"/>
                </a:lnTo>
                <a:lnTo>
                  <a:pt x="5421921" y="277963"/>
                </a:lnTo>
                <a:lnTo>
                  <a:pt x="5473458" y="262527"/>
                </a:lnTo>
                <a:lnTo>
                  <a:pt x="5523296" y="247693"/>
                </a:lnTo>
                <a:lnTo>
                  <a:pt x="5570766" y="233622"/>
                </a:lnTo>
                <a:lnTo>
                  <a:pt x="5615203" y="220471"/>
                </a:lnTo>
                <a:lnTo>
                  <a:pt x="5671350" y="204039"/>
                </a:lnTo>
                <a:lnTo>
                  <a:pt x="5725864" y="188427"/>
                </a:lnTo>
                <a:lnTo>
                  <a:pt x="5778642" y="173620"/>
                </a:lnTo>
                <a:lnTo>
                  <a:pt x="5829584" y="159601"/>
                </a:lnTo>
                <a:lnTo>
                  <a:pt x="5878587" y="146354"/>
                </a:lnTo>
                <a:lnTo>
                  <a:pt x="5925550" y="133863"/>
                </a:lnTo>
                <a:lnTo>
                  <a:pt x="5970369" y="122112"/>
                </a:lnTo>
                <a:lnTo>
                  <a:pt x="6012945" y="111083"/>
                </a:lnTo>
                <a:lnTo>
                  <a:pt x="6053175" y="100761"/>
                </a:lnTo>
                <a:lnTo>
                  <a:pt x="6116779" y="84573"/>
                </a:lnTo>
                <a:lnTo>
                  <a:pt x="6170265" y="71355"/>
                </a:lnTo>
                <a:lnTo>
                  <a:pt x="6218395" y="60245"/>
                </a:lnTo>
                <a:lnTo>
                  <a:pt x="6265929" y="50383"/>
                </a:lnTo>
                <a:lnTo>
                  <a:pt x="6317627" y="40906"/>
                </a:lnTo>
                <a:lnTo>
                  <a:pt x="6367218" y="33164"/>
                </a:lnTo>
                <a:lnTo>
                  <a:pt x="6421227" y="25976"/>
                </a:lnTo>
                <a:lnTo>
                  <a:pt x="6475925" y="19453"/>
                </a:lnTo>
                <a:lnTo>
                  <a:pt x="6527582" y="13707"/>
                </a:lnTo>
                <a:lnTo>
                  <a:pt x="6572469" y="8849"/>
                </a:lnTo>
                <a:lnTo>
                  <a:pt x="6606857" y="4991"/>
                </a:lnTo>
                <a:lnTo>
                  <a:pt x="6638215" y="1372"/>
                </a:lnTo>
                <a:lnTo>
                  <a:pt x="6652433" y="0"/>
                </a:lnTo>
                <a:lnTo>
                  <a:pt x="6655222" y="122"/>
                </a:lnTo>
                <a:lnTo>
                  <a:pt x="6652298" y="990"/>
                </a:lnTo>
              </a:path>
            </a:pathLst>
          </a:custGeom>
          <a:ln w="22225">
            <a:solidFill>
              <a:srgbClr val="005594"/>
            </a:solidFill>
          </a:ln>
        </p:spPr>
        <p:txBody>
          <a:bodyPr wrap="square" lIns="0" tIns="0" rIns="0" bIns="0" rtlCol="0"/>
          <a:lstStyle/>
          <a:p>
            <a:endParaRPr/>
          </a:p>
        </p:txBody>
      </p:sp>
      <p:sp>
        <p:nvSpPr>
          <p:cNvPr id="7" name="object 7"/>
          <p:cNvSpPr/>
          <p:nvPr/>
        </p:nvSpPr>
        <p:spPr>
          <a:xfrm>
            <a:off x="823722" y="1607058"/>
            <a:ext cx="7137400" cy="2040889"/>
          </a:xfrm>
          <a:custGeom>
            <a:avLst/>
            <a:gdLst/>
            <a:ahLst/>
            <a:cxnLst/>
            <a:rect l="l" t="t" r="r" b="b"/>
            <a:pathLst>
              <a:path w="7137400" h="2040889">
                <a:moveTo>
                  <a:pt x="0" y="0"/>
                </a:moveTo>
                <a:lnTo>
                  <a:pt x="46879" y="472"/>
                </a:lnTo>
                <a:lnTo>
                  <a:pt x="94034" y="1111"/>
                </a:lnTo>
                <a:lnTo>
                  <a:pt x="141741" y="2080"/>
                </a:lnTo>
                <a:lnTo>
                  <a:pt x="190279" y="3547"/>
                </a:lnTo>
                <a:lnTo>
                  <a:pt x="239923" y="5674"/>
                </a:lnTo>
                <a:lnTo>
                  <a:pt x="290951" y="8629"/>
                </a:lnTo>
                <a:lnTo>
                  <a:pt x="343639" y="12575"/>
                </a:lnTo>
                <a:lnTo>
                  <a:pt x="398264" y="17679"/>
                </a:lnTo>
                <a:lnTo>
                  <a:pt x="455104" y="24104"/>
                </a:lnTo>
                <a:lnTo>
                  <a:pt x="499561" y="29512"/>
                </a:lnTo>
                <a:lnTo>
                  <a:pt x="545705" y="35101"/>
                </a:lnTo>
                <a:lnTo>
                  <a:pt x="593286" y="40995"/>
                </a:lnTo>
                <a:lnTo>
                  <a:pt x="642051" y="47323"/>
                </a:lnTo>
                <a:lnTo>
                  <a:pt x="691750" y="54207"/>
                </a:lnTo>
                <a:lnTo>
                  <a:pt x="742132" y="61775"/>
                </a:lnTo>
                <a:lnTo>
                  <a:pt x="792944" y="70153"/>
                </a:lnTo>
                <a:lnTo>
                  <a:pt x="843937" y="79465"/>
                </a:lnTo>
                <a:lnTo>
                  <a:pt x="894857" y="89837"/>
                </a:lnTo>
                <a:lnTo>
                  <a:pt x="945455" y="101396"/>
                </a:lnTo>
                <a:lnTo>
                  <a:pt x="995478" y="114266"/>
                </a:lnTo>
                <a:lnTo>
                  <a:pt x="1044676" y="128574"/>
                </a:lnTo>
                <a:lnTo>
                  <a:pt x="1089259" y="142669"/>
                </a:lnTo>
                <a:lnTo>
                  <a:pt x="1133216" y="157229"/>
                </a:lnTo>
                <a:lnTo>
                  <a:pt x="1176716" y="172386"/>
                </a:lnTo>
                <a:lnTo>
                  <a:pt x="1219929" y="188270"/>
                </a:lnTo>
                <a:lnTo>
                  <a:pt x="1263025" y="205014"/>
                </a:lnTo>
                <a:lnTo>
                  <a:pt x="1306173" y="222749"/>
                </a:lnTo>
                <a:lnTo>
                  <a:pt x="1349542" y="241608"/>
                </a:lnTo>
                <a:lnTo>
                  <a:pt x="1393302" y="261721"/>
                </a:lnTo>
                <a:lnTo>
                  <a:pt x="1437623" y="283220"/>
                </a:lnTo>
                <a:lnTo>
                  <a:pt x="1482673" y="306237"/>
                </a:lnTo>
                <a:lnTo>
                  <a:pt x="1528623" y="330903"/>
                </a:lnTo>
                <a:lnTo>
                  <a:pt x="1575641" y="357351"/>
                </a:lnTo>
                <a:lnTo>
                  <a:pt x="1623898" y="385711"/>
                </a:lnTo>
                <a:lnTo>
                  <a:pt x="1661968" y="409094"/>
                </a:lnTo>
                <a:lnTo>
                  <a:pt x="1701228" y="434208"/>
                </a:lnTo>
                <a:lnTo>
                  <a:pt x="1741506" y="460867"/>
                </a:lnTo>
                <a:lnTo>
                  <a:pt x="1782633" y="488886"/>
                </a:lnTo>
                <a:lnTo>
                  <a:pt x="1824438" y="518077"/>
                </a:lnTo>
                <a:lnTo>
                  <a:pt x="1866751" y="548254"/>
                </a:lnTo>
                <a:lnTo>
                  <a:pt x="1909400" y="579231"/>
                </a:lnTo>
                <a:lnTo>
                  <a:pt x="1952215" y="610821"/>
                </a:lnTo>
                <a:lnTo>
                  <a:pt x="1995026" y="642838"/>
                </a:lnTo>
                <a:lnTo>
                  <a:pt x="2037663" y="675095"/>
                </a:lnTo>
                <a:lnTo>
                  <a:pt x="2079954" y="707406"/>
                </a:lnTo>
                <a:lnTo>
                  <a:pt x="2121729" y="739586"/>
                </a:lnTo>
                <a:lnTo>
                  <a:pt x="2162818" y="771446"/>
                </a:lnTo>
                <a:lnTo>
                  <a:pt x="2203050" y="802801"/>
                </a:lnTo>
                <a:lnTo>
                  <a:pt x="2242254" y="833465"/>
                </a:lnTo>
                <a:lnTo>
                  <a:pt x="2280261" y="863250"/>
                </a:lnTo>
                <a:lnTo>
                  <a:pt x="2316899" y="891971"/>
                </a:lnTo>
                <a:lnTo>
                  <a:pt x="2358622" y="925751"/>
                </a:lnTo>
                <a:lnTo>
                  <a:pt x="2397055" y="958856"/>
                </a:lnTo>
                <a:lnTo>
                  <a:pt x="2432864" y="991394"/>
                </a:lnTo>
                <a:lnTo>
                  <a:pt x="2466716" y="1023468"/>
                </a:lnTo>
                <a:lnTo>
                  <a:pt x="2499278" y="1055186"/>
                </a:lnTo>
                <a:lnTo>
                  <a:pt x="2531218" y="1086652"/>
                </a:lnTo>
                <a:lnTo>
                  <a:pt x="2563204" y="1117971"/>
                </a:lnTo>
                <a:lnTo>
                  <a:pt x="2595902" y="1149250"/>
                </a:lnTo>
                <a:lnTo>
                  <a:pt x="2629980" y="1180593"/>
                </a:lnTo>
                <a:lnTo>
                  <a:pt x="2666104" y="1212106"/>
                </a:lnTo>
                <a:lnTo>
                  <a:pt x="2704943" y="1243895"/>
                </a:lnTo>
                <a:lnTo>
                  <a:pt x="2747164" y="1276065"/>
                </a:lnTo>
                <a:lnTo>
                  <a:pt x="2793433" y="1308722"/>
                </a:lnTo>
                <a:lnTo>
                  <a:pt x="2844419" y="1341970"/>
                </a:lnTo>
                <a:lnTo>
                  <a:pt x="2881257" y="1364765"/>
                </a:lnTo>
                <a:lnTo>
                  <a:pt x="2920230" y="1388307"/>
                </a:lnTo>
                <a:lnTo>
                  <a:pt x="2961149" y="1412487"/>
                </a:lnTo>
                <a:lnTo>
                  <a:pt x="3003828" y="1437195"/>
                </a:lnTo>
                <a:lnTo>
                  <a:pt x="3048078" y="1462322"/>
                </a:lnTo>
                <a:lnTo>
                  <a:pt x="3093711" y="1487760"/>
                </a:lnTo>
                <a:lnTo>
                  <a:pt x="3140541" y="1513397"/>
                </a:lnTo>
                <a:lnTo>
                  <a:pt x="3188379" y="1539126"/>
                </a:lnTo>
                <a:lnTo>
                  <a:pt x="3237039" y="1564837"/>
                </a:lnTo>
                <a:lnTo>
                  <a:pt x="3286331" y="1590420"/>
                </a:lnTo>
                <a:lnTo>
                  <a:pt x="3336069" y="1615767"/>
                </a:lnTo>
                <a:lnTo>
                  <a:pt x="3386065" y="1640767"/>
                </a:lnTo>
                <a:lnTo>
                  <a:pt x="3436132" y="1665312"/>
                </a:lnTo>
                <a:lnTo>
                  <a:pt x="3486081" y="1689292"/>
                </a:lnTo>
                <a:lnTo>
                  <a:pt x="3535725" y="1712598"/>
                </a:lnTo>
                <a:lnTo>
                  <a:pt x="3584877" y="1735120"/>
                </a:lnTo>
                <a:lnTo>
                  <a:pt x="3633348" y="1756749"/>
                </a:lnTo>
                <a:lnTo>
                  <a:pt x="3680952" y="1777377"/>
                </a:lnTo>
                <a:lnTo>
                  <a:pt x="3727500" y="1796893"/>
                </a:lnTo>
                <a:lnTo>
                  <a:pt x="3772805" y="1815188"/>
                </a:lnTo>
                <a:lnTo>
                  <a:pt x="3816680" y="1832152"/>
                </a:lnTo>
                <a:lnTo>
                  <a:pt x="3867985" y="1851582"/>
                </a:lnTo>
                <a:lnTo>
                  <a:pt x="3915848" y="1869731"/>
                </a:lnTo>
                <a:lnTo>
                  <a:pt x="3960907" y="1886653"/>
                </a:lnTo>
                <a:lnTo>
                  <a:pt x="4003799" y="1902403"/>
                </a:lnTo>
                <a:lnTo>
                  <a:pt x="4045162" y="1917034"/>
                </a:lnTo>
                <a:lnTo>
                  <a:pt x="4085635" y="1930601"/>
                </a:lnTo>
                <a:lnTo>
                  <a:pt x="4125855" y="1943157"/>
                </a:lnTo>
                <a:lnTo>
                  <a:pt x="4166460" y="1954757"/>
                </a:lnTo>
                <a:lnTo>
                  <a:pt x="4208089" y="1965453"/>
                </a:lnTo>
                <a:lnTo>
                  <a:pt x="4251378" y="1975301"/>
                </a:lnTo>
                <a:lnTo>
                  <a:pt x="4296967" y="1984354"/>
                </a:lnTo>
                <a:lnTo>
                  <a:pt x="4345492" y="1992666"/>
                </a:lnTo>
                <a:lnTo>
                  <a:pt x="4397592" y="2000291"/>
                </a:lnTo>
                <a:lnTo>
                  <a:pt x="4453905" y="2007283"/>
                </a:lnTo>
                <a:lnTo>
                  <a:pt x="4515068" y="2013697"/>
                </a:lnTo>
                <a:lnTo>
                  <a:pt x="4581720" y="2019585"/>
                </a:lnTo>
                <a:lnTo>
                  <a:pt x="4654499" y="2025002"/>
                </a:lnTo>
                <a:lnTo>
                  <a:pt x="4693726" y="2027484"/>
                </a:lnTo>
                <a:lnTo>
                  <a:pt x="4735258" y="2029735"/>
                </a:lnTo>
                <a:lnTo>
                  <a:pt x="4778949" y="2031760"/>
                </a:lnTo>
                <a:lnTo>
                  <a:pt x="4824650" y="2033563"/>
                </a:lnTo>
                <a:lnTo>
                  <a:pt x="4872216" y="2035149"/>
                </a:lnTo>
                <a:lnTo>
                  <a:pt x="4921499" y="2036523"/>
                </a:lnTo>
                <a:lnTo>
                  <a:pt x="4972353" y="2037691"/>
                </a:lnTo>
                <a:lnTo>
                  <a:pt x="5024631" y="2038656"/>
                </a:lnTo>
                <a:lnTo>
                  <a:pt x="5078185" y="2039425"/>
                </a:lnTo>
                <a:lnTo>
                  <a:pt x="5132870" y="2040001"/>
                </a:lnTo>
                <a:lnTo>
                  <a:pt x="5188538" y="2040390"/>
                </a:lnTo>
                <a:lnTo>
                  <a:pt x="5245042" y="2040597"/>
                </a:lnTo>
                <a:lnTo>
                  <a:pt x="5302236" y="2040626"/>
                </a:lnTo>
                <a:lnTo>
                  <a:pt x="5359972" y="2040483"/>
                </a:lnTo>
                <a:lnTo>
                  <a:pt x="5418104" y="2040172"/>
                </a:lnTo>
                <a:lnTo>
                  <a:pt x="5476486" y="2039699"/>
                </a:lnTo>
                <a:lnTo>
                  <a:pt x="5534969" y="2039067"/>
                </a:lnTo>
                <a:lnTo>
                  <a:pt x="5593408" y="2038283"/>
                </a:lnTo>
                <a:lnTo>
                  <a:pt x="5651655" y="2037350"/>
                </a:lnTo>
                <a:lnTo>
                  <a:pt x="5709563" y="2036275"/>
                </a:lnTo>
                <a:lnTo>
                  <a:pt x="5766987" y="2035061"/>
                </a:lnTo>
                <a:lnTo>
                  <a:pt x="5823778" y="2033714"/>
                </a:lnTo>
                <a:lnTo>
                  <a:pt x="5879790" y="2032238"/>
                </a:lnTo>
                <a:lnTo>
                  <a:pt x="5934877" y="2030639"/>
                </a:lnTo>
                <a:lnTo>
                  <a:pt x="5988890" y="2028922"/>
                </a:lnTo>
                <a:lnTo>
                  <a:pt x="6041685" y="2027091"/>
                </a:lnTo>
                <a:lnTo>
                  <a:pt x="6093113" y="2025150"/>
                </a:lnTo>
                <a:lnTo>
                  <a:pt x="6143027" y="2023107"/>
                </a:lnTo>
                <a:lnTo>
                  <a:pt x="6191282" y="2020964"/>
                </a:lnTo>
                <a:lnTo>
                  <a:pt x="6237729" y="2018727"/>
                </a:lnTo>
                <a:lnTo>
                  <a:pt x="6282223" y="2016401"/>
                </a:lnTo>
                <a:lnTo>
                  <a:pt x="6324617" y="2013990"/>
                </a:lnTo>
                <a:lnTo>
                  <a:pt x="6364762" y="2011500"/>
                </a:lnTo>
                <a:lnTo>
                  <a:pt x="6691807" y="1971394"/>
                </a:lnTo>
                <a:lnTo>
                  <a:pt x="6924855" y="1917528"/>
                </a:lnTo>
                <a:lnTo>
                  <a:pt x="7080327" y="1869187"/>
                </a:lnTo>
                <a:lnTo>
                  <a:pt x="7136892" y="1848218"/>
                </a:lnTo>
              </a:path>
            </a:pathLst>
          </a:custGeom>
          <a:ln w="28575">
            <a:solidFill>
              <a:srgbClr val="00B6DE"/>
            </a:solidFill>
            <a:prstDash val="lgDash"/>
          </a:ln>
        </p:spPr>
        <p:txBody>
          <a:bodyPr wrap="square" lIns="0" tIns="0" rIns="0" bIns="0" rtlCol="0"/>
          <a:lstStyle/>
          <a:p>
            <a:endParaRPr/>
          </a:p>
        </p:txBody>
      </p:sp>
      <p:sp>
        <p:nvSpPr>
          <p:cNvPr id="8" name="object 8"/>
          <p:cNvSpPr/>
          <p:nvPr/>
        </p:nvSpPr>
        <p:spPr>
          <a:xfrm>
            <a:off x="689609" y="4431029"/>
            <a:ext cx="7844790" cy="0"/>
          </a:xfrm>
          <a:custGeom>
            <a:avLst/>
            <a:gdLst/>
            <a:ahLst/>
            <a:cxnLst/>
            <a:rect l="l" t="t" r="r" b="b"/>
            <a:pathLst>
              <a:path w="7844790">
                <a:moveTo>
                  <a:pt x="0" y="0"/>
                </a:moveTo>
                <a:lnTo>
                  <a:pt x="7844523" y="0"/>
                </a:lnTo>
              </a:path>
            </a:pathLst>
          </a:custGeom>
          <a:ln w="19050">
            <a:solidFill>
              <a:srgbClr val="4D4D4F"/>
            </a:solidFill>
          </a:ln>
        </p:spPr>
        <p:txBody>
          <a:bodyPr wrap="square" lIns="0" tIns="0" rIns="0" bIns="0" rtlCol="0"/>
          <a:lstStyle/>
          <a:p>
            <a:endParaRPr/>
          </a:p>
        </p:txBody>
      </p:sp>
      <p:sp>
        <p:nvSpPr>
          <p:cNvPr id="9" name="object 9"/>
          <p:cNvSpPr/>
          <p:nvPr/>
        </p:nvSpPr>
        <p:spPr>
          <a:xfrm>
            <a:off x="8521437" y="4392932"/>
            <a:ext cx="76200" cy="76200"/>
          </a:xfrm>
          <a:custGeom>
            <a:avLst/>
            <a:gdLst/>
            <a:ahLst/>
            <a:cxnLst/>
            <a:rect l="l" t="t" r="r" b="b"/>
            <a:pathLst>
              <a:path w="76200" h="76200">
                <a:moveTo>
                  <a:pt x="0" y="0"/>
                </a:moveTo>
                <a:lnTo>
                  <a:pt x="0" y="76200"/>
                </a:lnTo>
                <a:lnTo>
                  <a:pt x="76200" y="38100"/>
                </a:lnTo>
                <a:lnTo>
                  <a:pt x="0" y="0"/>
                </a:lnTo>
                <a:close/>
              </a:path>
            </a:pathLst>
          </a:custGeom>
          <a:solidFill>
            <a:srgbClr val="4D4D4F"/>
          </a:solidFill>
        </p:spPr>
        <p:txBody>
          <a:bodyPr wrap="square" lIns="0" tIns="0" rIns="0" bIns="0" rtlCol="0"/>
          <a:lstStyle/>
          <a:p>
            <a:endParaRPr/>
          </a:p>
        </p:txBody>
      </p:sp>
      <p:sp>
        <p:nvSpPr>
          <p:cNvPr id="10" name="object 10"/>
          <p:cNvSpPr/>
          <p:nvPr/>
        </p:nvSpPr>
        <p:spPr>
          <a:xfrm>
            <a:off x="1566672" y="1150623"/>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1" name="object 11"/>
          <p:cNvSpPr/>
          <p:nvPr/>
        </p:nvSpPr>
        <p:spPr>
          <a:xfrm>
            <a:off x="6080759" y="1127763"/>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2" name="object 12"/>
          <p:cNvSpPr/>
          <p:nvPr/>
        </p:nvSpPr>
        <p:spPr>
          <a:xfrm>
            <a:off x="2810255" y="1141479"/>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3" name="object 13"/>
          <p:cNvSpPr/>
          <p:nvPr/>
        </p:nvSpPr>
        <p:spPr>
          <a:xfrm>
            <a:off x="4968240" y="1127763"/>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4" name="object 14"/>
          <p:cNvSpPr/>
          <p:nvPr/>
        </p:nvSpPr>
        <p:spPr>
          <a:xfrm>
            <a:off x="7301483" y="1133859"/>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5" name="object 15"/>
          <p:cNvSpPr/>
          <p:nvPr/>
        </p:nvSpPr>
        <p:spPr>
          <a:xfrm>
            <a:off x="3814571" y="1159767"/>
            <a:ext cx="0" cy="3257550"/>
          </a:xfrm>
          <a:custGeom>
            <a:avLst/>
            <a:gdLst/>
            <a:ahLst/>
            <a:cxnLst/>
            <a:rect l="l" t="t" r="r" b="b"/>
            <a:pathLst>
              <a:path h="3257550">
                <a:moveTo>
                  <a:pt x="0" y="3257473"/>
                </a:moveTo>
                <a:lnTo>
                  <a:pt x="0" y="0"/>
                </a:lnTo>
              </a:path>
            </a:pathLst>
          </a:custGeom>
          <a:ln w="9525">
            <a:solidFill>
              <a:srgbClr val="BEBEBE"/>
            </a:solidFill>
            <a:prstDash val="sysDash"/>
          </a:ln>
        </p:spPr>
        <p:txBody>
          <a:bodyPr wrap="square" lIns="0" tIns="0" rIns="0" bIns="0" rtlCol="0"/>
          <a:lstStyle/>
          <a:p>
            <a:endParaRPr/>
          </a:p>
        </p:txBody>
      </p:sp>
      <p:sp>
        <p:nvSpPr>
          <p:cNvPr id="16" name="object 16"/>
          <p:cNvSpPr txBox="1"/>
          <p:nvPr/>
        </p:nvSpPr>
        <p:spPr>
          <a:xfrm>
            <a:off x="789477" y="4231118"/>
            <a:ext cx="65024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D4D4F"/>
                </a:solidFill>
                <a:latin typeface="Arial"/>
                <a:cs typeface="Arial"/>
              </a:rPr>
              <a:t>Conceptual</a:t>
            </a:r>
            <a:endParaRPr sz="900">
              <a:latin typeface="Arial"/>
              <a:cs typeface="Arial"/>
            </a:endParaRPr>
          </a:p>
        </p:txBody>
      </p:sp>
      <p:sp>
        <p:nvSpPr>
          <p:cNvPr id="17" name="object 17"/>
          <p:cNvSpPr txBox="1"/>
          <p:nvPr/>
        </p:nvSpPr>
        <p:spPr>
          <a:xfrm>
            <a:off x="1762970" y="4231118"/>
            <a:ext cx="83946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D4D4F"/>
                </a:solidFill>
                <a:latin typeface="Arial"/>
                <a:cs typeface="Arial"/>
              </a:rPr>
              <a:t>Shooting</a:t>
            </a:r>
            <a:r>
              <a:rPr sz="900" b="1" spc="-40" dirty="0">
                <a:solidFill>
                  <a:srgbClr val="4D4D4F"/>
                </a:solidFill>
                <a:latin typeface="Arial"/>
                <a:cs typeface="Arial"/>
              </a:rPr>
              <a:t> </a:t>
            </a:r>
            <a:r>
              <a:rPr sz="900" b="1" spc="-5" dirty="0">
                <a:solidFill>
                  <a:srgbClr val="4D4D4F"/>
                </a:solidFill>
                <a:latin typeface="Arial"/>
                <a:cs typeface="Arial"/>
              </a:rPr>
              <a:t>Stars</a:t>
            </a:r>
            <a:endParaRPr sz="900">
              <a:latin typeface="Arial"/>
              <a:cs typeface="Arial"/>
            </a:endParaRPr>
          </a:p>
        </p:txBody>
      </p:sp>
      <p:sp>
        <p:nvSpPr>
          <p:cNvPr id="18" name="object 18"/>
          <p:cNvSpPr txBox="1"/>
          <p:nvPr/>
        </p:nvSpPr>
        <p:spPr>
          <a:xfrm>
            <a:off x="2890997" y="4231118"/>
            <a:ext cx="7829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D4D4F"/>
                </a:solidFill>
                <a:latin typeface="Arial"/>
                <a:cs typeface="Arial"/>
              </a:rPr>
              <a:t>Hyper</a:t>
            </a:r>
            <a:r>
              <a:rPr sz="900" b="1" spc="-30" dirty="0">
                <a:solidFill>
                  <a:srgbClr val="4D4D4F"/>
                </a:solidFill>
                <a:latin typeface="Arial"/>
                <a:cs typeface="Arial"/>
              </a:rPr>
              <a:t> </a:t>
            </a:r>
            <a:r>
              <a:rPr sz="900" b="1" dirty="0">
                <a:solidFill>
                  <a:srgbClr val="4D4D4F"/>
                </a:solidFill>
                <a:latin typeface="Arial"/>
                <a:cs typeface="Arial"/>
              </a:rPr>
              <a:t>Growth</a:t>
            </a:r>
            <a:endParaRPr sz="900">
              <a:latin typeface="Arial"/>
              <a:cs typeface="Arial"/>
            </a:endParaRPr>
          </a:p>
        </p:txBody>
      </p:sp>
      <p:sp>
        <p:nvSpPr>
          <p:cNvPr id="19" name="object 19"/>
          <p:cNvSpPr txBox="1"/>
          <p:nvPr/>
        </p:nvSpPr>
        <p:spPr>
          <a:xfrm>
            <a:off x="4070687" y="3956798"/>
            <a:ext cx="669925" cy="436880"/>
          </a:xfrm>
          <a:prstGeom prst="rect">
            <a:avLst/>
          </a:prstGeom>
        </p:spPr>
        <p:txBody>
          <a:bodyPr vert="horz" wrap="square" lIns="0" tIns="12700" rIns="0" bIns="0" rtlCol="0">
            <a:spAutoFit/>
          </a:bodyPr>
          <a:lstStyle/>
          <a:p>
            <a:pPr marL="12700" marR="5080" indent="-635" algn="ctr">
              <a:lnSpc>
                <a:spcPct val="100000"/>
              </a:lnSpc>
              <a:spcBef>
                <a:spcPts val="100"/>
              </a:spcBef>
            </a:pPr>
            <a:r>
              <a:rPr sz="900" b="1" spc="-5" dirty="0">
                <a:solidFill>
                  <a:srgbClr val="4D4D4F"/>
                </a:solidFill>
                <a:latin typeface="Arial"/>
                <a:cs typeface="Arial"/>
              </a:rPr>
              <a:t>Strong </a:t>
            </a:r>
            <a:r>
              <a:rPr sz="900" b="1" dirty="0">
                <a:solidFill>
                  <a:srgbClr val="4D4D4F"/>
                </a:solidFill>
                <a:latin typeface="Arial"/>
                <a:cs typeface="Arial"/>
              </a:rPr>
              <a:t>&amp;  </a:t>
            </a:r>
            <a:r>
              <a:rPr sz="900" b="1" spc="-5" dirty="0">
                <a:solidFill>
                  <a:srgbClr val="4D4D4F"/>
                </a:solidFill>
                <a:latin typeface="Arial"/>
                <a:cs typeface="Arial"/>
              </a:rPr>
              <a:t>S</a:t>
            </a:r>
            <a:r>
              <a:rPr sz="900" b="1" dirty="0">
                <a:solidFill>
                  <a:srgbClr val="4D4D4F"/>
                </a:solidFill>
                <a:latin typeface="Arial"/>
                <a:cs typeface="Arial"/>
              </a:rPr>
              <a:t>ustainable  Growth</a:t>
            </a:r>
            <a:endParaRPr sz="900">
              <a:latin typeface="Arial"/>
              <a:cs typeface="Arial"/>
            </a:endParaRPr>
          </a:p>
        </p:txBody>
      </p:sp>
      <p:sp>
        <p:nvSpPr>
          <p:cNvPr id="20" name="object 20"/>
          <p:cNvSpPr txBox="1"/>
          <p:nvPr/>
        </p:nvSpPr>
        <p:spPr>
          <a:xfrm>
            <a:off x="5198828" y="3956798"/>
            <a:ext cx="669925" cy="436880"/>
          </a:xfrm>
          <a:prstGeom prst="rect">
            <a:avLst/>
          </a:prstGeom>
        </p:spPr>
        <p:txBody>
          <a:bodyPr vert="horz" wrap="square" lIns="0" tIns="12700" rIns="0" bIns="0" rtlCol="0">
            <a:spAutoFit/>
          </a:bodyPr>
          <a:lstStyle/>
          <a:p>
            <a:pPr marL="12700" marR="5080" indent="635" algn="ctr">
              <a:lnSpc>
                <a:spcPct val="100000"/>
              </a:lnSpc>
              <a:spcBef>
                <a:spcPts val="100"/>
              </a:spcBef>
            </a:pPr>
            <a:r>
              <a:rPr sz="900" b="1" dirty="0">
                <a:solidFill>
                  <a:srgbClr val="4D4D4F"/>
                </a:solidFill>
                <a:latin typeface="Arial"/>
                <a:cs typeface="Arial"/>
              </a:rPr>
              <a:t>Steady &amp;  </a:t>
            </a:r>
            <a:r>
              <a:rPr sz="900" b="1" spc="-5" dirty="0">
                <a:solidFill>
                  <a:srgbClr val="4D4D4F"/>
                </a:solidFill>
                <a:latin typeface="Arial"/>
                <a:cs typeface="Arial"/>
              </a:rPr>
              <a:t>S</a:t>
            </a:r>
            <a:r>
              <a:rPr sz="900" b="1" dirty="0">
                <a:solidFill>
                  <a:srgbClr val="4D4D4F"/>
                </a:solidFill>
                <a:latin typeface="Arial"/>
                <a:cs typeface="Arial"/>
              </a:rPr>
              <a:t>ustainable  Growth</a:t>
            </a:r>
            <a:endParaRPr sz="900">
              <a:latin typeface="Arial"/>
              <a:cs typeface="Arial"/>
            </a:endParaRPr>
          </a:p>
        </p:txBody>
      </p:sp>
      <p:sp>
        <p:nvSpPr>
          <p:cNvPr id="21" name="object 21"/>
          <p:cNvSpPr txBox="1"/>
          <p:nvPr/>
        </p:nvSpPr>
        <p:spPr>
          <a:xfrm>
            <a:off x="6436926" y="4231118"/>
            <a:ext cx="6057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D4D4F"/>
                </a:solidFill>
                <a:latin typeface="Arial"/>
                <a:cs typeface="Arial"/>
              </a:rPr>
              <a:t>Ex-</a:t>
            </a:r>
            <a:r>
              <a:rPr sz="900" b="1" spc="-5" dirty="0">
                <a:solidFill>
                  <a:srgbClr val="4D4D4F"/>
                </a:solidFill>
                <a:latin typeface="Arial"/>
                <a:cs typeface="Arial"/>
              </a:rPr>
              <a:t>Gr</a:t>
            </a:r>
            <a:r>
              <a:rPr sz="900" b="1" dirty="0">
                <a:solidFill>
                  <a:srgbClr val="4D4D4F"/>
                </a:solidFill>
                <a:latin typeface="Arial"/>
                <a:cs typeface="Arial"/>
              </a:rPr>
              <a:t>o</a:t>
            </a:r>
            <a:r>
              <a:rPr sz="900" b="1" spc="15" dirty="0">
                <a:solidFill>
                  <a:srgbClr val="4D4D4F"/>
                </a:solidFill>
                <a:latin typeface="Arial"/>
                <a:cs typeface="Arial"/>
              </a:rPr>
              <a:t>w</a:t>
            </a:r>
            <a:r>
              <a:rPr sz="900" b="1" dirty="0">
                <a:solidFill>
                  <a:srgbClr val="4D4D4F"/>
                </a:solidFill>
                <a:latin typeface="Arial"/>
                <a:cs typeface="Arial"/>
              </a:rPr>
              <a:t>th</a:t>
            </a:r>
            <a:endParaRPr sz="900">
              <a:latin typeface="Arial"/>
              <a:cs typeface="Arial"/>
            </a:endParaRPr>
          </a:p>
        </p:txBody>
      </p:sp>
      <p:sp>
        <p:nvSpPr>
          <p:cNvPr id="22" name="object 22"/>
          <p:cNvSpPr txBox="1"/>
          <p:nvPr/>
        </p:nvSpPr>
        <p:spPr>
          <a:xfrm>
            <a:off x="7417277" y="4231118"/>
            <a:ext cx="93535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D4D4F"/>
                </a:solidFill>
                <a:latin typeface="Arial"/>
                <a:cs typeface="Arial"/>
              </a:rPr>
              <a:t>Negative</a:t>
            </a:r>
            <a:r>
              <a:rPr sz="900" b="1" spc="-55" dirty="0">
                <a:solidFill>
                  <a:srgbClr val="4D4D4F"/>
                </a:solidFill>
                <a:latin typeface="Arial"/>
                <a:cs typeface="Arial"/>
              </a:rPr>
              <a:t> </a:t>
            </a:r>
            <a:r>
              <a:rPr sz="900" b="1" dirty="0">
                <a:solidFill>
                  <a:srgbClr val="4D4D4F"/>
                </a:solidFill>
                <a:latin typeface="Arial"/>
                <a:cs typeface="Arial"/>
              </a:rPr>
              <a:t>Growth</a:t>
            </a:r>
            <a:endParaRPr sz="900">
              <a:latin typeface="Arial"/>
              <a:cs typeface="Arial"/>
            </a:endParaRPr>
          </a:p>
        </p:txBody>
      </p:sp>
      <p:sp>
        <p:nvSpPr>
          <p:cNvPr id="23" name="object 23"/>
          <p:cNvSpPr txBox="1"/>
          <p:nvPr/>
        </p:nvSpPr>
        <p:spPr>
          <a:xfrm>
            <a:off x="521973" y="1332569"/>
            <a:ext cx="64071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4D4D4F"/>
                </a:solidFill>
                <a:latin typeface="Arial"/>
                <a:cs typeface="Arial"/>
              </a:rPr>
              <a:t>Risk</a:t>
            </a:r>
            <a:r>
              <a:rPr sz="1050" b="1" spc="-75" dirty="0">
                <a:solidFill>
                  <a:srgbClr val="4D4D4F"/>
                </a:solidFill>
                <a:latin typeface="Arial"/>
                <a:cs typeface="Arial"/>
              </a:rPr>
              <a:t> </a:t>
            </a:r>
            <a:r>
              <a:rPr sz="1050" b="1" spc="-5" dirty="0">
                <a:solidFill>
                  <a:srgbClr val="4D4D4F"/>
                </a:solidFill>
                <a:latin typeface="Arial"/>
                <a:cs typeface="Arial"/>
              </a:rPr>
              <a:t>level</a:t>
            </a:r>
            <a:endParaRPr sz="1050">
              <a:latin typeface="Arial"/>
              <a:cs typeface="Arial"/>
            </a:endParaRPr>
          </a:p>
        </p:txBody>
      </p:sp>
      <p:sp>
        <p:nvSpPr>
          <p:cNvPr id="24" name="object 24"/>
          <p:cNvSpPr txBox="1"/>
          <p:nvPr/>
        </p:nvSpPr>
        <p:spPr>
          <a:xfrm>
            <a:off x="538469" y="3477958"/>
            <a:ext cx="553085" cy="346710"/>
          </a:xfrm>
          <a:prstGeom prst="rect">
            <a:avLst/>
          </a:prstGeom>
        </p:spPr>
        <p:txBody>
          <a:bodyPr vert="horz" wrap="square" lIns="0" tIns="13335" rIns="0" bIns="0" rtlCol="0">
            <a:spAutoFit/>
          </a:bodyPr>
          <a:lstStyle/>
          <a:p>
            <a:pPr marL="12700" marR="5080" indent="8890">
              <a:lnSpc>
                <a:spcPct val="100000"/>
              </a:lnSpc>
              <a:spcBef>
                <a:spcPts val="105"/>
              </a:spcBef>
            </a:pPr>
            <a:r>
              <a:rPr sz="1050" b="1" dirty="0">
                <a:solidFill>
                  <a:srgbClr val="4D4D4F"/>
                </a:solidFill>
                <a:latin typeface="Arial"/>
                <a:cs typeface="Arial"/>
              </a:rPr>
              <a:t>Level of  ma</a:t>
            </a:r>
            <a:r>
              <a:rPr sz="1050" b="1" spc="-5" dirty="0">
                <a:solidFill>
                  <a:srgbClr val="4D4D4F"/>
                </a:solidFill>
                <a:latin typeface="Arial"/>
                <a:cs typeface="Arial"/>
              </a:rPr>
              <a:t>t</a:t>
            </a:r>
            <a:r>
              <a:rPr sz="1050" b="1" dirty="0">
                <a:solidFill>
                  <a:srgbClr val="4D4D4F"/>
                </a:solidFill>
                <a:latin typeface="Arial"/>
                <a:cs typeface="Arial"/>
              </a:rPr>
              <a:t>u</a:t>
            </a:r>
            <a:r>
              <a:rPr sz="1050" b="1" spc="-5" dirty="0">
                <a:solidFill>
                  <a:srgbClr val="4D4D4F"/>
                </a:solidFill>
                <a:latin typeface="Arial"/>
                <a:cs typeface="Arial"/>
              </a:rPr>
              <a:t>r</a:t>
            </a:r>
            <a:r>
              <a:rPr sz="1050" b="1" spc="-10" dirty="0">
                <a:solidFill>
                  <a:srgbClr val="4D4D4F"/>
                </a:solidFill>
                <a:latin typeface="Arial"/>
                <a:cs typeface="Arial"/>
              </a:rPr>
              <a:t>i</a:t>
            </a:r>
            <a:r>
              <a:rPr sz="1050" b="1" spc="-5" dirty="0">
                <a:solidFill>
                  <a:srgbClr val="4D4D4F"/>
                </a:solidFill>
                <a:latin typeface="Arial"/>
                <a:cs typeface="Arial"/>
              </a:rPr>
              <a:t>t</a:t>
            </a:r>
            <a:r>
              <a:rPr sz="1050" b="1" dirty="0">
                <a:solidFill>
                  <a:srgbClr val="4D4D4F"/>
                </a:solidFill>
                <a:latin typeface="Arial"/>
                <a:cs typeface="Arial"/>
              </a:rPr>
              <a:t>y</a:t>
            </a:r>
            <a:endParaRPr sz="1050">
              <a:latin typeface="Arial"/>
              <a:cs typeface="Arial"/>
            </a:endParaRPr>
          </a:p>
        </p:txBody>
      </p:sp>
      <p:sp>
        <p:nvSpPr>
          <p:cNvPr id="25" name="object 25"/>
          <p:cNvSpPr/>
          <p:nvPr/>
        </p:nvSpPr>
        <p:spPr>
          <a:xfrm>
            <a:off x="1155572" y="3773804"/>
            <a:ext cx="87630" cy="84581"/>
          </a:xfrm>
          <a:prstGeom prst="rect">
            <a:avLst/>
          </a:prstGeom>
          <a:blipFill>
            <a:blip r:embed="rId4" cstate="print"/>
            <a:stretch>
              <a:fillRect/>
            </a:stretch>
          </a:blipFill>
        </p:spPr>
        <p:txBody>
          <a:bodyPr wrap="square" lIns="0" tIns="0" rIns="0" bIns="0" rtlCol="0"/>
          <a:lstStyle/>
          <a:p>
            <a:endParaRPr/>
          </a:p>
        </p:txBody>
      </p:sp>
      <p:sp>
        <p:nvSpPr>
          <p:cNvPr id="26" name="object 26"/>
          <p:cNvSpPr/>
          <p:nvPr/>
        </p:nvSpPr>
        <p:spPr>
          <a:xfrm>
            <a:off x="1179957" y="3914013"/>
            <a:ext cx="87630" cy="84581"/>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1288161" y="3848480"/>
            <a:ext cx="87630" cy="86106"/>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6363461" y="881633"/>
            <a:ext cx="421005" cy="414655"/>
          </a:xfrm>
          <a:custGeom>
            <a:avLst/>
            <a:gdLst/>
            <a:ahLst/>
            <a:cxnLst/>
            <a:rect l="l" t="t" r="r" b="b"/>
            <a:pathLst>
              <a:path w="421004" h="414655">
                <a:moveTo>
                  <a:pt x="210311" y="0"/>
                </a:moveTo>
                <a:lnTo>
                  <a:pt x="162088" y="5474"/>
                </a:lnTo>
                <a:lnTo>
                  <a:pt x="117821" y="21067"/>
                </a:lnTo>
                <a:lnTo>
                  <a:pt x="78771" y="45534"/>
                </a:lnTo>
                <a:lnTo>
                  <a:pt x="46202" y="77632"/>
                </a:lnTo>
                <a:lnTo>
                  <a:pt x="21375" y="116116"/>
                </a:lnTo>
                <a:lnTo>
                  <a:pt x="5554" y="159741"/>
                </a:lnTo>
                <a:lnTo>
                  <a:pt x="0" y="207263"/>
                </a:lnTo>
                <a:lnTo>
                  <a:pt x="5554" y="254786"/>
                </a:lnTo>
                <a:lnTo>
                  <a:pt x="21375" y="298411"/>
                </a:lnTo>
                <a:lnTo>
                  <a:pt x="46202" y="336895"/>
                </a:lnTo>
                <a:lnTo>
                  <a:pt x="78771" y="368993"/>
                </a:lnTo>
                <a:lnTo>
                  <a:pt x="117821" y="393460"/>
                </a:lnTo>
                <a:lnTo>
                  <a:pt x="162088" y="409053"/>
                </a:lnTo>
                <a:lnTo>
                  <a:pt x="210311" y="414527"/>
                </a:lnTo>
                <a:lnTo>
                  <a:pt x="258535" y="409053"/>
                </a:lnTo>
                <a:lnTo>
                  <a:pt x="302802" y="393460"/>
                </a:lnTo>
                <a:lnTo>
                  <a:pt x="341852" y="368993"/>
                </a:lnTo>
                <a:lnTo>
                  <a:pt x="374421" y="336895"/>
                </a:lnTo>
                <a:lnTo>
                  <a:pt x="399248" y="298411"/>
                </a:lnTo>
                <a:lnTo>
                  <a:pt x="415069" y="254786"/>
                </a:lnTo>
                <a:lnTo>
                  <a:pt x="420623" y="207263"/>
                </a:lnTo>
                <a:lnTo>
                  <a:pt x="415069" y="159741"/>
                </a:lnTo>
                <a:lnTo>
                  <a:pt x="399248" y="116116"/>
                </a:lnTo>
                <a:lnTo>
                  <a:pt x="374421" y="77632"/>
                </a:lnTo>
                <a:lnTo>
                  <a:pt x="341852" y="45534"/>
                </a:lnTo>
                <a:lnTo>
                  <a:pt x="302802" y="21067"/>
                </a:lnTo>
                <a:lnTo>
                  <a:pt x="258535" y="5474"/>
                </a:lnTo>
                <a:lnTo>
                  <a:pt x="210311" y="0"/>
                </a:lnTo>
                <a:close/>
              </a:path>
            </a:pathLst>
          </a:custGeom>
          <a:solidFill>
            <a:srgbClr val="F7F7F7"/>
          </a:solidFill>
        </p:spPr>
        <p:txBody>
          <a:bodyPr wrap="square" lIns="0" tIns="0" rIns="0" bIns="0" rtlCol="0"/>
          <a:lstStyle/>
          <a:p>
            <a:endParaRPr/>
          </a:p>
        </p:txBody>
      </p:sp>
      <p:sp>
        <p:nvSpPr>
          <p:cNvPr id="29" name="object 29"/>
          <p:cNvSpPr/>
          <p:nvPr/>
        </p:nvSpPr>
        <p:spPr>
          <a:xfrm>
            <a:off x="6363461" y="881633"/>
            <a:ext cx="421005" cy="414655"/>
          </a:xfrm>
          <a:custGeom>
            <a:avLst/>
            <a:gdLst/>
            <a:ahLst/>
            <a:cxnLst/>
            <a:rect l="l" t="t" r="r" b="b"/>
            <a:pathLst>
              <a:path w="421004" h="414655">
                <a:moveTo>
                  <a:pt x="0" y="207263"/>
                </a:moveTo>
                <a:lnTo>
                  <a:pt x="5554" y="159741"/>
                </a:lnTo>
                <a:lnTo>
                  <a:pt x="21375" y="116116"/>
                </a:lnTo>
                <a:lnTo>
                  <a:pt x="46202" y="77632"/>
                </a:lnTo>
                <a:lnTo>
                  <a:pt x="78771" y="45534"/>
                </a:lnTo>
                <a:lnTo>
                  <a:pt x="117821" y="21067"/>
                </a:lnTo>
                <a:lnTo>
                  <a:pt x="162088" y="5474"/>
                </a:lnTo>
                <a:lnTo>
                  <a:pt x="210311" y="0"/>
                </a:lnTo>
                <a:lnTo>
                  <a:pt x="258535" y="5474"/>
                </a:lnTo>
                <a:lnTo>
                  <a:pt x="302802" y="21067"/>
                </a:lnTo>
                <a:lnTo>
                  <a:pt x="341852" y="45534"/>
                </a:lnTo>
                <a:lnTo>
                  <a:pt x="374421" y="77632"/>
                </a:lnTo>
                <a:lnTo>
                  <a:pt x="399248" y="116116"/>
                </a:lnTo>
                <a:lnTo>
                  <a:pt x="415069" y="159741"/>
                </a:lnTo>
                <a:lnTo>
                  <a:pt x="420623" y="207263"/>
                </a:lnTo>
                <a:lnTo>
                  <a:pt x="415069" y="254786"/>
                </a:lnTo>
                <a:lnTo>
                  <a:pt x="399248" y="298411"/>
                </a:lnTo>
                <a:lnTo>
                  <a:pt x="374421" y="336895"/>
                </a:lnTo>
                <a:lnTo>
                  <a:pt x="341852" y="368993"/>
                </a:lnTo>
                <a:lnTo>
                  <a:pt x="302802" y="393460"/>
                </a:lnTo>
                <a:lnTo>
                  <a:pt x="258535" y="409053"/>
                </a:lnTo>
                <a:lnTo>
                  <a:pt x="210311" y="414527"/>
                </a:lnTo>
                <a:lnTo>
                  <a:pt x="162088" y="409053"/>
                </a:lnTo>
                <a:lnTo>
                  <a:pt x="117821" y="393460"/>
                </a:lnTo>
                <a:lnTo>
                  <a:pt x="78771" y="368993"/>
                </a:lnTo>
                <a:lnTo>
                  <a:pt x="46202" y="336895"/>
                </a:lnTo>
                <a:lnTo>
                  <a:pt x="21375" y="298411"/>
                </a:lnTo>
                <a:lnTo>
                  <a:pt x="5554" y="254786"/>
                </a:lnTo>
                <a:lnTo>
                  <a:pt x="0" y="207263"/>
                </a:lnTo>
                <a:close/>
              </a:path>
            </a:pathLst>
          </a:custGeom>
          <a:ln w="19049">
            <a:solidFill>
              <a:srgbClr val="005594"/>
            </a:solidFill>
          </a:ln>
        </p:spPr>
        <p:txBody>
          <a:bodyPr wrap="square" lIns="0" tIns="0" rIns="0" bIns="0" rtlCol="0"/>
          <a:lstStyle/>
          <a:p>
            <a:endParaRPr/>
          </a:p>
        </p:txBody>
      </p:sp>
      <p:sp>
        <p:nvSpPr>
          <p:cNvPr id="30" name="object 30"/>
          <p:cNvSpPr/>
          <p:nvPr/>
        </p:nvSpPr>
        <p:spPr>
          <a:xfrm>
            <a:off x="5209794" y="1241297"/>
            <a:ext cx="574675" cy="539750"/>
          </a:xfrm>
          <a:custGeom>
            <a:avLst/>
            <a:gdLst/>
            <a:ahLst/>
            <a:cxnLst/>
            <a:rect l="l" t="t" r="r" b="b"/>
            <a:pathLst>
              <a:path w="574675" h="539750">
                <a:moveTo>
                  <a:pt x="287274" y="0"/>
                </a:moveTo>
                <a:lnTo>
                  <a:pt x="240675" y="3530"/>
                </a:lnTo>
                <a:lnTo>
                  <a:pt x="196471" y="13751"/>
                </a:lnTo>
                <a:lnTo>
                  <a:pt x="155253" y="30107"/>
                </a:lnTo>
                <a:lnTo>
                  <a:pt x="117611" y="52043"/>
                </a:lnTo>
                <a:lnTo>
                  <a:pt x="84139" y="79005"/>
                </a:lnTo>
                <a:lnTo>
                  <a:pt x="55426" y="110435"/>
                </a:lnTo>
                <a:lnTo>
                  <a:pt x="32064" y="145780"/>
                </a:lnTo>
                <a:lnTo>
                  <a:pt x="14645" y="184484"/>
                </a:lnTo>
                <a:lnTo>
                  <a:pt x="3759" y="225992"/>
                </a:lnTo>
                <a:lnTo>
                  <a:pt x="0" y="269748"/>
                </a:lnTo>
                <a:lnTo>
                  <a:pt x="3759" y="313503"/>
                </a:lnTo>
                <a:lnTo>
                  <a:pt x="14645" y="355011"/>
                </a:lnTo>
                <a:lnTo>
                  <a:pt x="32064" y="393715"/>
                </a:lnTo>
                <a:lnTo>
                  <a:pt x="55426" y="429060"/>
                </a:lnTo>
                <a:lnTo>
                  <a:pt x="84139" y="460490"/>
                </a:lnTo>
                <a:lnTo>
                  <a:pt x="117611" y="487452"/>
                </a:lnTo>
                <a:lnTo>
                  <a:pt x="155253" y="509388"/>
                </a:lnTo>
                <a:lnTo>
                  <a:pt x="196471" y="525744"/>
                </a:lnTo>
                <a:lnTo>
                  <a:pt x="240675" y="535965"/>
                </a:lnTo>
                <a:lnTo>
                  <a:pt x="287274" y="539496"/>
                </a:lnTo>
                <a:lnTo>
                  <a:pt x="333872" y="535965"/>
                </a:lnTo>
                <a:lnTo>
                  <a:pt x="378076" y="525744"/>
                </a:lnTo>
                <a:lnTo>
                  <a:pt x="419294" y="509388"/>
                </a:lnTo>
                <a:lnTo>
                  <a:pt x="456936" y="487452"/>
                </a:lnTo>
                <a:lnTo>
                  <a:pt x="490408" y="460490"/>
                </a:lnTo>
                <a:lnTo>
                  <a:pt x="519121" y="429060"/>
                </a:lnTo>
                <a:lnTo>
                  <a:pt x="542483" y="393715"/>
                </a:lnTo>
                <a:lnTo>
                  <a:pt x="559902" y="355011"/>
                </a:lnTo>
                <a:lnTo>
                  <a:pt x="570788" y="313503"/>
                </a:lnTo>
                <a:lnTo>
                  <a:pt x="574548" y="269748"/>
                </a:lnTo>
                <a:lnTo>
                  <a:pt x="570788" y="225992"/>
                </a:lnTo>
                <a:lnTo>
                  <a:pt x="559902" y="184484"/>
                </a:lnTo>
                <a:lnTo>
                  <a:pt x="542483" y="145780"/>
                </a:lnTo>
                <a:lnTo>
                  <a:pt x="519121" y="110435"/>
                </a:lnTo>
                <a:lnTo>
                  <a:pt x="490408" y="79005"/>
                </a:lnTo>
                <a:lnTo>
                  <a:pt x="456936" y="52043"/>
                </a:lnTo>
                <a:lnTo>
                  <a:pt x="419294" y="30107"/>
                </a:lnTo>
                <a:lnTo>
                  <a:pt x="378076" y="13751"/>
                </a:lnTo>
                <a:lnTo>
                  <a:pt x="333872" y="3530"/>
                </a:lnTo>
                <a:lnTo>
                  <a:pt x="287274" y="0"/>
                </a:lnTo>
                <a:close/>
              </a:path>
            </a:pathLst>
          </a:custGeom>
          <a:solidFill>
            <a:srgbClr val="F7F7F7"/>
          </a:solidFill>
        </p:spPr>
        <p:txBody>
          <a:bodyPr wrap="square" lIns="0" tIns="0" rIns="0" bIns="0" rtlCol="0"/>
          <a:lstStyle/>
          <a:p>
            <a:endParaRPr/>
          </a:p>
        </p:txBody>
      </p:sp>
      <p:sp>
        <p:nvSpPr>
          <p:cNvPr id="31" name="object 31"/>
          <p:cNvSpPr/>
          <p:nvPr/>
        </p:nvSpPr>
        <p:spPr>
          <a:xfrm>
            <a:off x="5209794" y="1241297"/>
            <a:ext cx="574675" cy="539750"/>
          </a:xfrm>
          <a:custGeom>
            <a:avLst/>
            <a:gdLst/>
            <a:ahLst/>
            <a:cxnLst/>
            <a:rect l="l" t="t" r="r" b="b"/>
            <a:pathLst>
              <a:path w="574675" h="539750">
                <a:moveTo>
                  <a:pt x="0" y="269748"/>
                </a:moveTo>
                <a:lnTo>
                  <a:pt x="3759" y="225992"/>
                </a:lnTo>
                <a:lnTo>
                  <a:pt x="14645" y="184484"/>
                </a:lnTo>
                <a:lnTo>
                  <a:pt x="32064" y="145780"/>
                </a:lnTo>
                <a:lnTo>
                  <a:pt x="55426" y="110435"/>
                </a:lnTo>
                <a:lnTo>
                  <a:pt x="84139" y="79005"/>
                </a:lnTo>
                <a:lnTo>
                  <a:pt x="117611" y="52043"/>
                </a:lnTo>
                <a:lnTo>
                  <a:pt x="155253" y="30107"/>
                </a:lnTo>
                <a:lnTo>
                  <a:pt x="196471" y="13751"/>
                </a:lnTo>
                <a:lnTo>
                  <a:pt x="240675" y="3530"/>
                </a:lnTo>
                <a:lnTo>
                  <a:pt x="287274" y="0"/>
                </a:lnTo>
                <a:lnTo>
                  <a:pt x="333872" y="3530"/>
                </a:lnTo>
                <a:lnTo>
                  <a:pt x="378076" y="13751"/>
                </a:lnTo>
                <a:lnTo>
                  <a:pt x="419294" y="30107"/>
                </a:lnTo>
                <a:lnTo>
                  <a:pt x="456936" y="52043"/>
                </a:lnTo>
                <a:lnTo>
                  <a:pt x="490408" y="79005"/>
                </a:lnTo>
                <a:lnTo>
                  <a:pt x="519121" y="110435"/>
                </a:lnTo>
                <a:lnTo>
                  <a:pt x="542483" y="145780"/>
                </a:lnTo>
                <a:lnTo>
                  <a:pt x="559902" y="184484"/>
                </a:lnTo>
                <a:lnTo>
                  <a:pt x="570788" y="225992"/>
                </a:lnTo>
                <a:lnTo>
                  <a:pt x="574548" y="269748"/>
                </a:lnTo>
                <a:lnTo>
                  <a:pt x="570788" y="313503"/>
                </a:lnTo>
                <a:lnTo>
                  <a:pt x="559902" y="355011"/>
                </a:lnTo>
                <a:lnTo>
                  <a:pt x="542483" y="393715"/>
                </a:lnTo>
                <a:lnTo>
                  <a:pt x="519121" y="429060"/>
                </a:lnTo>
                <a:lnTo>
                  <a:pt x="490408" y="460490"/>
                </a:lnTo>
                <a:lnTo>
                  <a:pt x="456936" y="487452"/>
                </a:lnTo>
                <a:lnTo>
                  <a:pt x="419294" y="509388"/>
                </a:lnTo>
                <a:lnTo>
                  <a:pt x="378076" y="525744"/>
                </a:lnTo>
                <a:lnTo>
                  <a:pt x="333872" y="535965"/>
                </a:lnTo>
                <a:lnTo>
                  <a:pt x="287274" y="539496"/>
                </a:lnTo>
                <a:lnTo>
                  <a:pt x="240675" y="535965"/>
                </a:lnTo>
                <a:lnTo>
                  <a:pt x="196471" y="525744"/>
                </a:lnTo>
                <a:lnTo>
                  <a:pt x="155253" y="509388"/>
                </a:lnTo>
                <a:lnTo>
                  <a:pt x="117611" y="487452"/>
                </a:lnTo>
                <a:lnTo>
                  <a:pt x="84139" y="460490"/>
                </a:lnTo>
                <a:lnTo>
                  <a:pt x="55426" y="429060"/>
                </a:lnTo>
                <a:lnTo>
                  <a:pt x="32064" y="393715"/>
                </a:lnTo>
                <a:lnTo>
                  <a:pt x="14645" y="355011"/>
                </a:lnTo>
                <a:lnTo>
                  <a:pt x="3759" y="313503"/>
                </a:lnTo>
                <a:lnTo>
                  <a:pt x="0" y="269748"/>
                </a:lnTo>
                <a:close/>
              </a:path>
            </a:pathLst>
          </a:custGeom>
          <a:ln w="19050">
            <a:solidFill>
              <a:srgbClr val="005594"/>
            </a:solidFill>
          </a:ln>
        </p:spPr>
        <p:txBody>
          <a:bodyPr wrap="square" lIns="0" tIns="0" rIns="0" bIns="0" rtlCol="0"/>
          <a:lstStyle/>
          <a:p>
            <a:endParaRPr/>
          </a:p>
        </p:txBody>
      </p:sp>
      <p:sp>
        <p:nvSpPr>
          <p:cNvPr id="32" name="object 32"/>
          <p:cNvSpPr/>
          <p:nvPr/>
        </p:nvSpPr>
        <p:spPr>
          <a:xfrm>
            <a:off x="4249673" y="2094738"/>
            <a:ext cx="433070" cy="411480"/>
          </a:xfrm>
          <a:custGeom>
            <a:avLst/>
            <a:gdLst/>
            <a:ahLst/>
            <a:cxnLst/>
            <a:rect l="l" t="t" r="r" b="b"/>
            <a:pathLst>
              <a:path w="433070" h="411480">
                <a:moveTo>
                  <a:pt x="216408" y="0"/>
                </a:moveTo>
                <a:lnTo>
                  <a:pt x="166787" y="5433"/>
                </a:lnTo>
                <a:lnTo>
                  <a:pt x="121236" y="20911"/>
                </a:lnTo>
                <a:lnTo>
                  <a:pt x="81055" y="45198"/>
                </a:lnTo>
                <a:lnTo>
                  <a:pt x="47542" y="77060"/>
                </a:lnTo>
                <a:lnTo>
                  <a:pt x="21995" y="115260"/>
                </a:lnTo>
                <a:lnTo>
                  <a:pt x="5715" y="158565"/>
                </a:lnTo>
                <a:lnTo>
                  <a:pt x="0" y="205739"/>
                </a:lnTo>
                <a:lnTo>
                  <a:pt x="5715" y="252914"/>
                </a:lnTo>
                <a:lnTo>
                  <a:pt x="21995" y="296219"/>
                </a:lnTo>
                <a:lnTo>
                  <a:pt x="47542" y="334419"/>
                </a:lnTo>
                <a:lnTo>
                  <a:pt x="81055" y="366281"/>
                </a:lnTo>
                <a:lnTo>
                  <a:pt x="121236" y="390568"/>
                </a:lnTo>
                <a:lnTo>
                  <a:pt x="166787" y="406046"/>
                </a:lnTo>
                <a:lnTo>
                  <a:pt x="216408" y="411479"/>
                </a:lnTo>
                <a:lnTo>
                  <a:pt x="266028" y="406046"/>
                </a:lnTo>
                <a:lnTo>
                  <a:pt x="311579" y="390568"/>
                </a:lnTo>
                <a:lnTo>
                  <a:pt x="351760" y="366281"/>
                </a:lnTo>
                <a:lnTo>
                  <a:pt x="385273" y="334419"/>
                </a:lnTo>
                <a:lnTo>
                  <a:pt x="410820" y="296219"/>
                </a:lnTo>
                <a:lnTo>
                  <a:pt x="427100" y="252914"/>
                </a:lnTo>
                <a:lnTo>
                  <a:pt x="432816" y="205739"/>
                </a:lnTo>
                <a:lnTo>
                  <a:pt x="427100" y="158565"/>
                </a:lnTo>
                <a:lnTo>
                  <a:pt x="410820" y="115260"/>
                </a:lnTo>
                <a:lnTo>
                  <a:pt x="385273" y="77060"/>
                </a:lnTo>
                <a:lnTo>
                  <a:pt x="351760" y="45198"/>
                </a:lnTo>
                <a:lnTo>
                  <a:pt x="311579" y="20911"/>
                </a:lnTo>
                <a:lnTo>
                  <a:pt x="266028" y="5433"/>
                </a:lnTo>
                <a:lnTo>
                  <a:pt x="216408" y="0"/>
                </a:lnTo>
                <a:close/>
              </a:path>
            </a:pathLst>
          </a:custGeom>
          <a:solidFill>
            <a:srgbClr val="F7F7F7"/>
          </a:solidFill>
        </p:spPr>
        <p:txBody>
          <a:bodyPr wrap="square" lIns="0" tIns="0" rIns="0" bIns="0" rtlCol="0"/>
          <a:lstStyle/>
          <a:p>
            <a:endParaRPr/>
          </a:p>
        </p:txBody>
      </p:sp>
      <p:sp>
        <p:nvSpPr>
          <p:cNvPr id="33" name="object 33"/>
          <p:cNvSpPr/>
          <p:nvPr/>
        </p:nvSpPr>
        <p:spPr>
          <a:xfrm>
            <a:off x="4249673" y="2094738"/>
            <a:ext cx="433070" cy="411480"/>
          </a:xfrm>
          <a:custGeom>
            <a:avLst/>
            <a:gdLst/>
            <a:ahLst/>
            <a:cxnLst/>
            <a:rect l="l" t="t" r="r" b="b"/>
            <a:pathLst>
              <a:path w="433070" h="411480">
                <a:moveTo>
                  <a:pt x="0" y="205739"/>
                </a:moveTo>
                <a:lnTo>
                  <a:pt x="5715" y="158565"/>
                </a:lnTo>
                <a:lnTo>
                  <a:pt x="21995" y="115260"/>
                </a:lnTo>
                <a:lnTo>
                  <a:pt x="47542" y="77060"/>
                </a:lnTo>
                <a:lnTo>
                  <a:pt x="81055" y="45198"/>
                </a:lnTo>
                <a:lnTo>
                  <a:pt x="121236" y="20911"/>
                </a:lnTo>
                <a:lnTo>
                  <a:pt x="166787" y="5433"/>
                </a:lnTo>
                <a:lnTo>
                  <a:pt x="216408" y="0"/>
                </a:lnTo>
                <a:lnTo>
                  <a:pt x="266028" y="5433"/>
                </a:lnTo>
                <a:lnTo>
                  <a:pt x="311579" y="20911"/>
                </a:lnTo>
                <a:lnTo>
                  <a:pt x="351760" y="45198"/>
                </a:lnTo>
                <a:lnTo>
                  <a:pt x="385273" y="77060"/>
                </a:lnTo>
                <a:lnTo>
                  <a:pt x="410820" y="115260"/>
                </a:lnTo>
                <a:lnTo>
                  <a:pt x="427100" y="158565"/>
                </a:lnTo>
                <a:lnTo>
                  <a:pt x="432816" y="205739"/>
                </a:lnTo>
                <a:lnTo>
                  <a:pt x="427100" y="252914"/>
                </a:lnTo>
                <a:lnTo>
                  <a:pt x="410820" y="296219"/>
                </a:lnTo>
                <a:lnTo>
                  <a:pt x="385273" y="334419"/>
                </a:lnTo>
                <a:lnTo>
                  <a:pt x="351760" y="366281"/>
                </a:lnTo>
                <a:lnTo>
                  <a:pt x="311579" y="390568"/>
                </a:lnTo>
                <a:lnTo>
                  <a:pt x="266028" y="406046"/>
                </a:lnTo>
                <a:lnTo>
                  <a:pt x="216408" y="411479"/>
                </a:lnTo>
                <a:lnTo>
                  <a:pt x="166787" y="406046"/>
                </a:lnTo>
                <a:lnTo>
                  <a:pt x="121236" y="390568"/>
                </a:lnTo>
                <a:lnTo>
                  <a:pt x="81055" y="366281"/>
                </a:lnTo>
                <a:lnTo>
                  <a:pt x="47542" y="334419"/>
                </a:lnTo>
                <a:lnTo>
                  <a:pt x="21995" y="296219"/>
                </a:lnTo>
                <a:lnTo>
                  <a:pt x="5715" y="252914"/>
                </a:lnTo>
                <a:lnTo>
                  <a:pt x="0" y="205739"/>
                </a:lnTo>
                <a:close/>
              </a:path>
            </a:pathLst>
          </a:custGeom>
          <a:ln w="19050">
            <a:solidFill>
              <a:srgbClr val="005594"/>
            </a:solidFill>
          </a:ln>
        </p:spPr>
        <p:txBody>
          <a:bodyPr wrap="square" lIns="0" tIns="0" rIns="0" bIns="0" rtlCol="0"/>
          <a:lstStyle/>
          <a:p>
            <a:endParaRPr/>
          </a:p>
        </p:txBody>
      </p:sp>
      <p:sp>
        <p:nvSpPr>
          <p:cNvPr id="34" name="object 34"/>
          <p:cNvSpPr/>
          <p:nvPr/>
        </p:nvSpPr>
        <p:spPr>
          <a:xfrm>
            <a:off x="2069973" y="3650360"/>
            <a:ext cx="183642" cy="188213"/>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3232785" y="3135248"/>
            <a:ext cx="244601" cy="240029"/>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6376415" y="1976627"/>
            <a:ext cx="626363" cy="371855"/>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6047232" y="1475232"/>
            <a:ext cx="1178039" cy="283463"/>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4125467" y="1295400"/>
            <a:ext cx="1077467" cy="396239"/>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5067300" y="1857755"/>
            <a:ext cx="1074419" cy="242315"/>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5004815" y="2318004"/>
            <a:ext cx="1046987" cy="79247"/>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5088635" y="2863596"/>
            <a:ext cx="1135367" cy="272795"/>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4236720" y="2660904"/>
            <a:ext cx="894575" cy="216407"/>
          </a:xfrm>
          <a:prstGeom prst="rect">
            <a:avLst/>
          </a:prstGeom>
          <a:blipFill>
            <a:blip r:embed="rId14" cstate="print"/>
            <a:stretch>
              <a:fillRect/>
            </a:stretch>
          </a:blipFill>
        </p:spPr>
        <p:txBody>
          <a:bodyPr wrap="square" lIns="0" tIns="0" rIns="0" bIns="0" rtlCol="0"/>
          <a:lstStyle/>
          <a:p>
            <a:endParaRPr/>
          </a:p>
        </p:txBody>
      </p:sp>
      <p:sp>
        <p:nvSpPr>
          <p:cNvPr id="43" name="object 43"/>
          <p:cNvSpPr/>
          <p:nvPr/>
        </p:nvSpPr>
        <p:spPr>
          <a:xfrm>
            <a:off x="3951732" y="1766316"/>
            <a:ext cx="748283" cy="227075"/>
          </a:xfrm>
          <a:prstGeom prst="rect">
            <a:avLst/>
          </a:prstGeom>
          <a:blipFill>
            <a:blip r:embed="rId15" cstate="print"/>
            <a:stretch>
              <a:fillRect/>
            </a:stretch>
          </a:blipFill>
        </p:spPr>
        <p:txBody>
          <a:bodyPr wrap="square" lIns="0" tIns="0" rIns="0" bIns="0" rtlCol="0"/>
          <a:lstStyle/>
          <a:p>
            <a:endParaRPr/>
          </a:p>
        </p:txBody>
      </p:sp>
      <p:sp>
        <p:nvSpPr>
          <p:cNvPr id="44" name="object 44"/>
          <p:cNvSpPr/>
          <p:nvPr/>
        </p:nvSpPr>
        <p:spPr>
          <a:xfrm>
            <a:off x="7891271" y="893064"/>
            <a:ext cx="874775" cy="2935223"/>
          </a:xfrm>
          <a:prstGeom prst="rect">
            <a:avLst/>
          </a:prstGeom>
          <a:blipFill>
            <a:blip r:embed="rId16" cstate="print"/>
            <a:stretch>
              <a:fillRect/>
            </a:stretch>
          </a:blipFill>
        </p:spPr>
        <p:txBody>
          <a:bodyPr wrap="square" lIns="0" tIns="0" rIns="0" bIns="0" rtlCol="0"/>
          <a:lstStyle/>
          <a:p>
            <a:endParaRPr/>
          </a:p>
        </p:txBody>
      </p:sp>
      <p:sp>
        <p:nvSpPr>
          <p:cNvPr id="45" name="object 45"/>
          <p:cNvSpPr txBox="1"/>
          <p:nvPr/>
        </p:nvSpPr>
        <p:spPr>
          <a:xfrm>
            <a:off x="8026551" y="2173480"/>
            <a:ext cx="58356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Arial Narrow"/>
                <a:cs typeface="Arial Narrow"/>
              </a:rPr>
              <a:t>Valuation</a:t>
            </a:r>
            <a:endParaRPr sz="1200">
              <a:latin typeface="Arial Narrow"/>
              <a:cs typeface="Arial Narrow"/>
            </a:endParaRPr>
          </a:p>
        </p:txBody>
      </p:sp>
      <p:sp>
        <p:nvSpPr>
          <p:cNvPr id="48" name="object 48"/>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49" name="object 49"/>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28</a:t>
            </a:fld>
            <a:endParaRPr sz="750">
              <a:latin typeface="Arial"/>
              <a:cs typeface="Arial"/>
            </a:endParaRPr>
          </a:p>
        </p:txBody>
      </p:sp>
      <p:sp>
        <p:nvSpPr>
          <p:cNvPr id="46" name="object 46"/>
          <p:cNvSpPr txBox="1"/>
          <p:nvPr/>
        </p:nvSpPr>
        <p:spPr>
          <a:xfrm>
            <a:off x="8162404" y="1163446"/>
            <a:ext cx="36385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Arial"/>
                <a:cs typeface="Arial"/>
              </a:rPr>
              <a:t>C</a:t>
            </a:r>
            <a:r>
              <a:rPr sz="900" dirty="0">
                <a:solidFill>
                  <a:srgbClr val="FFFFFF"/>
                </a:solidFill>
                <a:latin typeface="Arial"/>
                <a:cs typeface="Arial"/>
              </a:rPr>
              <a:t>heap</a:t>
            </a:r>
            <a:endParaRPr sz="900">
              <a:latin typeface="Arial"/>
              <a:cs typeface="Arial"/>
            </a:endParaRPr>
          </a:p>
        </p:txBody>
      </p:sp>
      <p:sp>
        <p:nvSpPr>
          <p:cNvPr id="47" name="object 47"/>
          <p:cNvSpPr txBox="1"/>
          <p:nvPr/>
        </p:nvSpPr>
        <p:spPr>
          <a:xfrm>
            <a:off x="8060676" y="3400983"/>
            <a:ext cx="552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Arial"/>
                <a:cs typeface="Arial"/>
              </a:rPr>
              <a:t>Expensive</a:t>
            </a:r>
            <a:endParaRPr sz="900">
              <a:latin typeface="Arial"/>
              <a:cs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124674"/>
            <a:ext cx="6281420" cy="628015"/>
          </a:xfrm>
          <a:prstGeom prst="rect">
            <a:avLst/>
          </a:prstGeom>
        </p:spPr>
        <p:txBody>
          <a:bodyPr vert="horz" wrap="square" lIns="0" tIns="13335" rIns="0" bIns="0" rtlCol="0">
            <a:spAutoFit/>
          </a:bodyPr>
          <a:lstStyle/>
          <a:p>
            <a:pPr marL="12700">
              <a:lnSpc>
                <a:spcPts val="2520"/>
              </a:lnSpc>
              <a:spcBef>
                <a:spcPts val="105"/>
              </a:spcBef>
            </a:pPr>
            <a:r>
              <a:rPr spc="-5" dirty="0"/>
              <a:t>Dynamic </a:t>
            </a:r>
            <a:r>
              <a:rPr dirty="0"/>
              <a:t>Premium Yield Covered Options</a:t>
            </a:r>
            <a:r>
              <a:rPr spc="-140" dirty="0"/>
              <a:t> </a:t>
            </a:r>
            <a:r>
              <a:rPr dirty="0"/>
              <a:t>ETF</a:t>
            </a:r>
          </a:p>
          <a:p>
            <a:pPr marL="12700">
              <a:lnSpc>
                <a:spcPts val="2220"/>
              </a:lnSpc>
            </a:pPr>
            <a:r>
              <a:rPr sz="2000" b="0" dirty="0">
                <a:solidFill>
                  <a:srgbClr val="00B6DE"/>
                </a:solidFill>
                <a:latin typeface="Arial"/>
                <a:cs typeface="Arial"/>
              </a:rPr>
              <a:t>Enhanced </a:t>
            </a:r>
            <a:r>
              <a:rPr sz="2000" b="0" spc="-5" dirty="0">
                <a:solidFill>
                  <a:srgbClr val="00B6DE"/>
                </a:solidFill>
                <a:latin typeface="Arial"/>
                <a:cs typeface="Arial"/>
              </a:rPr>
              <a:t>yield </a:t>
            </a:r>
            <a:r>
              <a:rPr sz="2000" b="0" dirty="0">
                <a:solidFill>
                  <a:srgbClr val="00B6DE"/>
                </a:solidFill>
                <a:latin typeface="Arial"/>
                <a:cs typeface="Arial"/>
              </a:rPr>
              <a:t>on household</a:t>
            </a:r>
            <a:r>
              <a:rPr sz="2000" b="0" spc="-80" dirty="0">
                <a:solidFill>
                  <a:srgbClr val="00B6DE"/>
                </a:solidFill>
                <a:latin typeface="Arial"/>
                <a:cs typeface="Arial"/>
              </a:rPr>
              <a:t> </a:t>
            </a:r>
            <a:r>
              <a:rPr sz="2000" b="0" dirty="0">
                <a:solidFill>
                  <a:srgbClr val="00B6DE"/>
                </a:solidFill>
                <a:latin typeface="Arial"/>
                <a:cs typeface="Arial"/>
              </a:rPr>
              <a:t>names</a:t>
            </a:r>
            <a:endParaRPr sz="2000">
              <a:latin typeface="Arial"/>
              <a:cs typeface="Arial"/>
            </a:endParaRPr>
          </a:p>
        </p:txBody>
      </p:sp>
      <p:sp>
        <p:nvSpPr>
          <p:cNvPr id="4" name="object 4"/>
          <p:cNvSpPr txBox="1"/>
          <p:nvPr/>
        </p:nvSpPr>
        <p:spPr>
          <a:xfrm>
            <a:off x="5995415" y="1246632"/>
            <a:ext cx="2616835" cy="274320"/>
          </a:xfrm>
          <a:prstGeom prst="rect">
            <a:avLst/>
          </a:prstGeom>
          <a:solidFill>
            <a:srgbClr val="005594"/>
          </a:solidFill>
        </p:spPr>
        <p:txBody>
          <a:bodyPr vert="horz" wrap="square" lIns="0" tIns="40640" rIns="0" bIns="0" rtlCol="0">
            <a:spAutoFit/>
          </a:bodyPr>
          <a:lstStyle/>
          <a:p>
            <a:pPr marL="186055">
              <a:lnSpc>
                <a:spcPct val="100000"/>
              </a:lnSpc>
              <a:spcBef>
                <a:spcPts val="320"/>
              </a:spcBef>
            </a:pPr>
            <a:r>
              <a:rPr sz="1200" b="1" spc="-5" dirty="0">
                <a:solidFill>
                  <a:srgbClr val="FFFFFF"/>
                </a:solidFill>
                <a:latin typeface="Arial"/>
                <a:cs typeface="Arial"/>
              </a:rPr>
              <a:t>Blue Chip Portfolio </a:t>
            </a:r>
            <a:r>
              <a:rPr sz="1200" b="1" dirty="0">
                <a:solidFill>
                  <a:srgbClr val="FFFFFF"/>
                </a:solidFill>
                <a:latin typeface="Arial"/>
                <a:cs typeface="Arial"/>
              </a:rPr>
              <a:t>- Fair</a:t>
            </a:r>
            <a:r>
              <a:rPr sz="1200" b="1" spc="10" dirty="0">
                <a:solidFill>
                  <a:srgbClr val="FFFFFF"/>
                </a:solidFill>
                <a:latin typeface="Arial"/>
                <a:cs typeface="Arial"/>
              </a:rPr>
              <a:t> </a:t>
            </a:r>
            <a:r>
              <a:rPr sz="1200" b="1" spc="-15" dirty="0">
                <a:solidFill>
                  <a:srgbClr val="FFFFFF"/>
                </a:solidFill>
                <a:latin typeface="Arial"/>
                <a:cs typeface="Arial"/>
              </a:rPr>
              <a:t>Value</a:t>
            </a:r>
            <a:endParaRPr sz="1200">
              <a:latin typeface="Arial"/>
              <a:cs typeface="Arial"/>
            </a:endParaRPr>
          </a:p>
        </p:txBody>
      </p:sp>
      <p:sp>
        <p:nvSpPr>
          <p:cNvPr id="5" name="object 5"/>
          <p:cNvSpPr txBox="1"/>
          <p:nvPr/>
        </p:nvSpPr>
        <p:spPr>
          <a:xfrm>
            <a:off x="7583423" y="1606296"/>
            <a:ext cx="1031875" cy="497205"/>
          </a:xfrm>
          <a:prstGeom prst="rect">
            <a:avLst/>
          </a:prstGeom>
          <a:solidFill>
            <a:srgbClr val="77B800"/>
          </a:solidFill>
        </p:spPr>
        <p:txBody>
          <a:bodyPr vert="horz" wrap="square" lIns="0" tIns="92075" rIns="0" bIns="0" rtlCol="0">
            <a:spAutoFit/>
          </a:bodyPr>
          <a:lstStyle/>
          <a:p>
            <a:pPr marL="132080" marR="97155" indent="-27940">
              <a:lnSpc>
                <a:spcPct val="100000"/>
              </a:lnSpc>
              <a:spcBef>
                <a:spcPts val="725"/>
              </a:spcBef>
            </a:pPr>
            <a:r>
              <a:rPr sz="1000" b="1" spc="-10" dirty="0">
                <a:solidFill>
                  <a:srgbClr val="FFFFFF"/>
                </a:solidFill>
                <a:latin typeface="Arial"/>
                <a:cs typeface="Arial"/>
              </a:rPr>
              <a:t>5-10%</a:t>
            </a:r>
            <a:r>
              <a:rPr sz="1000" b="1" spc="-75" dirty="0">
                <a:solidFill>
                  <a:srgbClr val="FFFFFF"/>
                </a:solidFill>
                <a:latin typeface="Arial"/>
                <a:cs typeface="Arial"/>
              </a:rPr>
              <a:t> </a:t>
            </a:r>
            <a:r>
              <a:rPr sz="1000" b="1" spc="-5" dirty="0">
                <a:solidFill>
                  <a:srgbClr val="FFFFFF"/>
                </a:solidFill>
                <a:latin typeface="Arial"/>
                <a:cs typeface="Arial"/>
              </a:rPr>
              <a:t>Upside  Participation</a:t>
            </a:r>
            <a:endParaRPr sz="1000">
              <a:latin typeface="Arial"/>
              <a:cs typeface="Arial"/>
            </a:endParaRPr>
          </a:p>
        </p:txBody>
      </p:sp>
      <p:sp>
        <p:nvSpPr>
          <p:cNvPr id="6" name="object 6"/>
          <p:cNvSpPr/>
          <p:nvPr/>
        </p:nvSpPr>
        <p:spPr>
          <a:xfrm>
            <a:off x="545591" y="1266444"/>
            <a:ext cx="3229355" cy="248716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725168" y="2700527"/>
            <a:ext cx="422147" cy="1920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8314" y="1753044"/>
            <a:ext cx="1032319" cy="80741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04160" y="1519427"/>
            <a:ext cx="647699" cy="44653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859394" y="2104383"/>
            <a:ext cx="749998" cy="422751"/>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008888" y="2519172"/>
            <a:ext cx="682751" cy="156971"/>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2745625" y="1861427"/>
            <a:ext cx="445236" cy="539057"/>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719072" y="1569719"/>
            <a:ext cx="621791" cy="829055"/>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045378" y="2739860"/>
            <a:ext cx="541613" cy="647406"/>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2162555" y="2423160"/>
            <a:ext cx="760475" cy="495299"/>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2098255" y="1191988"/>
            <a:ext cx="1006511" cy="1108298"/>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2585861" y="2029258"/>
            <a:ext cx="1084208" cy="1084235"/>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1151776" y="1746846"/>
            <a:ext cx="1159864" cy="1169974"/>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623316" y="1456956"/>
            <a:ext cx="3221735" cy="2482583"/>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821436" y="1595628"/>
            <a:ext cx="844283" cy="344423"/>
          </a:xfrm>
          <a:prstGeom prst="rect">
            <a:avLst/>
          </a:prstGeom>
          <a:blipFill>
            <a:blip r:embed="rId18" cstate="print"/>
            <a:stretch>
              <a:fillRect/>
            </a:stretch>
          </a:blipFill>
        </p:spPr>
        <p:txBody>
          <a:bodyPr wrap="square" lIns="0" tIns="0" rIns="0" bIns="0" rtlCol="0"/>
          <a:lstStyle/>
          <a:p>
            <a:endParaRPr/>
          </a:p>
        </p:txBody>
      </p:sp>
      <p:sp>
        <p:nvSpPr>
          <p:cNvPr id="21" name="object 21"/>
          <p:cNvSpPr txBox="1"/>
          <p:nvPr/>
        </p:nvSpPr>
        <p:spPr>
          <a:xfrm>
            <a:off x="545591" y="4079747"/>
            <a:ext cx="8067040" cy="338455"/>
          </a:xfrm>
          <a:prstGeom prst="rect">
            <a:avLst/>
          </a:prstGeom>
          <a:solidFill>
            <a:srgbClr val="00B6DE"/>
          </a:solidFill>
        </p:spPr>
        <p:txBody>
          <a:bodyPr vert="horz" wrap="square" lIns="0" tIns="40005" rIns="0" bIns="0" rtlCol="0">
            <a:spAutoFit/>
          </a:bodyPr>
          <a:lstStyle/>
          <a:p>
            <a:pPr algn="ctr">
              <a:lnSpc>
                <a:spcPct val="100000"/>
              </a:lnSpc>
              <a:spcBef>
                <a:spcPts val="315"/>
              </a:spcBef>
            </a:pPr>
            <a:r>
              <a:rPr sz="1600" spc="-10" dirty="0">
                <a:solidFill>
                  <a:srgbClr val="FFFFFF"/>
                </a:solidFill>
                <a:latin typeface="Arial"/>
                <a:cs typeface="Arial"/>
              </a:rPr>
              <a:t>GROSS ANNUAL “CONDITIONAL </a:t>
            </a:r>
            <a:r>
              <a:rPr sz="1600" spc="-5" dirty="0">
                <a:solidFill>
                  <a:srgbClr val="FFFFFF"/>
                </a:solidFill>
                <a:latin typeface="Arial"/>
                <a:cs typeface="Arial"/>
              </a:rPr>
              <a:t>DIVIDEND” </a:t>
            </a:r>
            <a:r>
              <a:rPr sz="1600" spc="-10" dirty="0">
                <a:solidFill>
                  <a:srgbClr val="FFFFFF"/>
                </a:solidFill>
                <a:latin typeface="Arial"/>
                <a:cs typeface="Arial"/>
              </a:rPr>
              <a:t>YIELD</a:t>
            </a:r>
            <a:r>
              <a:rPr sz="1600" spc="-140" dirty="0">
                <a:solidFill>
                  <a:srgbClr val="FFFFFF"/>
                </a:solidFill>
                <a:latin typeface="Arial"/>
                <a:cs typeface="Arial"/>
              </a:rPr>
              <a:t> </a:t>
            </a:r>
            <a:r>
              <a:rPr sz="1600" spc="-30" dirty="0">
                <a:solidFill>
                  <a:srgbClr val="FFFFFF"/>
                </a:solidFill>
                <a:latin typeface="Arial"/>
                <a:cs typeface="Arial"/>
              </a:rPr>
              <a:t>9-11%</a:t>
            </a:r>
            <a:endParaRPr sz="1600">
              <a:latin typeface="Arial"/>
              <a:cs typeface="Arial"/>
            </a:endParaRPr>
          </a:p>
        </p:txBody>
      </p:sp>
      <p:sp>
        <p:nvSpPr>
          <p:cNvPr id="22" name="object 22"/>
          <p:cNvSpPr/>
          <p:nvPr/>
        </p:nvSpPr>
        <p:spPr>
          <a:xfrm>
            <a:off x="6048755" y="1984248"/>
            <a:ext cx="1237615" cy="231775"/>
          </a:xfrm>
          <a:custGeom>
            <a:avLst/>
            <a:gdLst/>
            <a:ahLst/>
            <a:cxnLst/>
            <a:rect l="l" t="t" r="r" b="b"/>
            <a:pathLst>
              <a:path w="1237615" h="231775">
                <a:moveTo>
                  <a:pt x="618744" y="0"/>
                </a:moveTo>
                <a:lnTo>
                  <a:pt x="0" y="231648"/>
                </a:lnTo>
                <a:lnTo>
                  <a:pt x="1237488" y="231648"/>
                </a:lnTo>
                <a:lnTo>
                  <a:pt x="618744" y="0"/>
                </a:lnTo>
                <a:close/>
              </a:path>
            </a:pathLst>
          </a:custGeom>
          <a:solidFill>
            <a:srgbClr val="77B800"/>
          </a:solidFill>
        </p:spPr>
        <p:txBody>
          <a:bodyPr wrap="square" lIns="0" tIns="0" rIns="0" bIns="0" rtlCol="0"/>
          <a:lstStyle/>
          <a:p>
            <a:endParaRPr/>
          </a:p>
        </p:txBody>
      </p:sp>
      <p:sp>
        <p:nvSpPr>
          <p:cNvPr id="23" name="object 23"/>
          <p:cNvSpPr txBox="1"/>
          <p:nvPr/>
        </p:nvSpPr>
        <p:spPr>
          <a:xfrm>
            <a:off x="5995415" y="2284476"/>
            <a:ext cx="2616835" cy="274320"/>
          </a:xfrm>
          <a:prstGeom prst="rect">
            <a:avLst/>
          </a:prstGeom>
          <a:solidFill>
            <a:srgbClr val="005594"/>
          </a:solidFill>
        </p:spPr>
        <p:txBody>
          <a:bodyPr vert="horz" wrap="square" lIns="0" tIns="41910" rIns="0" bIns="0" rtlCol="0">
            <a:spAutoFit/>
          </a:bodyPr>
          <a:lstStyle/>
          <a:p>
            <a:pPr marL="138430">
              <a:lnSpc>
                <a:spcPct val="100000"/>
              </a:lnSpc>
              <a:spcBef>
                <a:spcPts val="330"/>
              </a:spcBef>
            </a:pPr>
            <a:r>
              <a:rPr sz="1200" b="1" spc="-5" dirty="0">
                <a:solidFill>
                  <a:srgbClr val="FFFFFF"/>
                </a:solidFill>
                <a:latin typeface="Arial"/>
                <a:cs typeface="Arial"/>
              </a:rPr>
              <a:t>Blue Chip Portfolio </a:t>
            </a:r>
            <a:r>
              <a:rPr sz="1200" b="1" dirty="0">
                <a:solidFill>
                  <a:srgbClr val="FFFFFF"/>
                </a:solidFill>
                <a:latin typeface="Arial"/>
                <a:cs typeface="Arial"/>
              </a:rPr>
              <a:t>- </a:t>
            </a:r>
            <a:r>
              <a:rPr sz="1200" b="1" spc="-5" dirty="0">
                <a:solidFill>
                  <a:srgbClr val="FFFFFF"/>
                </a:solidFill>
                <a:latin typeface="Arial"/>
                <a:cs typeface="Arial"/>
              </a:rPr>
              <a:t>Good</a:t>
            </a:r>
            <a:r>
              <a:rPr sz="1200" b="1" spc="45" dirty="0">
                <a:solidFill>
                  <a:srgbClr val="FFFFFF"/>
                </a:solidFill>
                <a:latin typeface="Arial"/>
                <a:cs typeface="Arial"/>
              </a:rPr>
              <a:t> </a:t>
            </a:r>
            <a:r>
              <a:rPr sz="1200" b="1" dirty="0">
                <a:solidFill>
                  <a:srgbClr val="FFFFFF"/>
                </a:solidFill>
                <a:latin typeface="Arial"/>
                <a:cs typeface="Arial"/>
              </a:rPr>
              <a:t>Price</a:t>
            </a:r>
            <a:endParaRPr sz="1200">
              <a:latin typeface="Arial"/>
              <a:cs typeface="Arial"/>
            </a:endParaRPr>
          </a:p>
        </p:txBody>
      </p:sp>
      <p:sp>
        <p:nvSpPr>
          <p:cNvPr id="24" name="object 24"/>
          <p:cNvSpPr txBox="1"/>
          <p:nvPr/>
        </p:nvSpPr>
        <p:spPr>
          <a:xfrm>
            <a:off x="5995415" y="3323844"/>
            <a:ext cx="2616835" cy="274320"/>
          </a:xfrm>
          <a:prstGeom prst="rect">
            <a:avLst/>
          </a:prstGeom>
          <a:solidFill>
            <a:srgbClr val="005594"/>
          </a:solidFill>
        </p:spPr>
        <p:txBody>
          <a:bodyPr vert="horz" wrap="square" lIns="0" tIns="41275" rIns="0" bIns="0" rtlCol="0">
            <a:spAutoFit/>
          </a:bodyPr>
          <a:lstStyle/>
          <a:p>
            <a:pPr marL="140335">
              <a:lnSpc>
                <a:spcPct val="100000"/>
              </a:lnSpc>
              <a:spcBef>
                <a:spcPts val="325"/>
              </a:spcBef>
            </a:pPr>
            <a:r>
              <a:rPr sz="1200" b="1" spc="-5" dirty="0">
                <a:solidFill>
                  <a:srgbClr val="FFFFFF"/>
                </a:solidFill>
                <a:latin typeface="Arial"/>
                <a:cs typeface="Arial"/>
              </a:rPr>
              <a:t>Blue Chip Portfolio </a:t>
            </a:r>
            <a:r>
              <a:rPr sz="1200" b="1" dirty="0">
                <a:solidFill>
                  <a:srgbClr val="FFFFFF"/>
                </a:solidFill>
                <a:latin typeface="Arial"/>
                <a:cs typeface="Arial"/>
              </a:rPr>
              <a:t>- Great</a:t>
            </a:r>
            <a:r>
              <a:rPr sz="1200" b="1" spc="-15" dirty="0">
                <a:solidFill>
                  <a:srgbClr val="FFFFFF"/>
                </a:solidFill>
                <a:latin typeface="Arial"/>
                <a:cs typeface="Arial"/>
              </a:rPr>
              <a:t> </a:t>
            </a:r>
            <a:r>
              <a:rPr sz="1200" b="1" dirty="0">
                <a:solidFill>
                  <a:srgbClr val="FFFFFF"/>
                </a:solidFill>
                <a:latin typeface="Arial"/>
                <a:cs typeface="Arial"/>
              </a:rPr>
              <a:t>Price</a:t>
            </a:r>
            <a:endParaRPr sz="1200">
              <a:latin typeface="Arial"/>
              <a:cs typeface="Arial"/>
            </a:endParaRPr>
          </a:p>
        </p:txBody>
      </p:sp>
      <p:sp>
        <p:nvSpPr>
          <p:cNvPr id="25" name="object 25"/>
          <p:cNvSpPr txBox="1"/>
          <p:nvPr/>
        </p:nvSpPr>
        <p:spPr>
          <a:xfrm>
            <a:off x="7592568" y="2647188"/>
            <a:ext cx="1033780" cy="497205"/>
          </a:xfrm>
          <a:prstGeom prst="rect">
            <a:avLst/>
          </a:prstGeom>
          <a:solidFill>
            <a:srgbClr val="00B6DE"/>
          </a:solidFill>
        </p:spPr>
        <p:txBody>
          <a:bodyPr vert="horz" wrap="square" lIns="0" tIns="92710" rIns="0" bIns="0" rtlCol="0">
            <a:spAutoFit/>
          </a:bodyPr>
          <a:lstStyle/>
          <a:p>
            <a:pPr marL="248285" marR="102235" indent="-142240">
              <a:lnSpc>
                <a:spcPct val="100000"/>
              </a:lnSpc>
              <a:spcBef>
                <a:spcPts val="730"/>
              </a:spcBef>
            </a:pPr>
            <a:r>
              <a:rPr sz="1000" b="1" spc="-10" dirty="0">
                <a:solidFill>
                  <a:srgbClr val="FFFFFF"/>
                </a:solidFill>
                <a:latin typeface="Arial"/>
                <a:cs typeface="Arial"/>
              </a:rPr>
              <a:t>7-12%</a:t>
            </a:r>
            <a:r>
              <a:rPr sz="1000" b="1" spc="-65" dirty="0">
                <a:solidFill>
                  <a:srgbClr val="FFFFFF"/>
                </a:solidFill>
                <a:latin typeface="Arial"/>
                <a:cs typeface="Arial"/>
              </a:rPr>
              <a:t> </a:t>
            </a:r>
            <a:r>
              <a:rPr sz="1000" b="1" spc="-5" dirty="0">
                <a:solidFill>
                  <a:srgbClr val="FFFFFF"/>
                </a:solidFill>
                <a:latin typeface="Arial"/>
                <a:cs typeface="Arial"/>
              </a:rPr>
              <a:t>Margin  of</a:t>
            </a:r>
            <a:r>
              <a:rPr sz="1000" b="1" spc="-20" dirty="0">
                <a:solidFill>
                  <a:srgbClr val="FFFFFF"/>
                </a:solidFill>
                <a:latin typeface="Arial"/>
                <a:cs typeface="Arial"/>
              </a:rPr>
              <a:t> </a:t>
            </a:r>
            <a:r>
              <a:rPr sz="1000" b="1" spc="-5" dirty="0">
                <a:solidFill>
                  <a:srgbClr val="FFFFFF"/>
                </a:solidFill>
                <a:latin typeface="Arial"/>
                <a:cs typeface="Arial"/>
              </a:rPr>
              <a:t>Safety</a:t>
            </a:r>
            <a:endParaRPr sz="1000">
              <a:latin typeface="Arial"/>
              <a:cs typeface="Arial"/>
            </a:endParaRPr>
          </a:p>
        </p:txBody>
      </p:sp>
      <p:sp>
        <p:nvSpPr>
          <p:cNvPr id="26" name="object 26"/>
          <p:cNvSpPr/>
          <p:nvPr/>
        </p:nvSpPr>
        <p:spPr>
          <a:xfrm>
            <a:off x="6115811" y="2630423"/>
            <a:ext cx="1236345" cy="231775"/>
          </a:xfrm>
          <a:custGeom>
            <a:avLst/>
            <a:gdLst/>
            <a:ahLst/>
            <a:cxnLst/>
            <a:rect l="l" t="t" r="r" b="b"/>
            <a:pathLst>
              <a:path w="1236345" h="231775">
                <a:moveTo>
                  <a:pt x="1235964" y="0"/>
                </a:moveTo>
                <a:lnTo>
                  <a:pt x="0" y="0"/>
                </a:lnTo>
                <a:lnTo>
                  <a:pt x="617982" y="231647"/>
                </a:lnTo>
                <a:lnTo>
                  <a:pt x="1235964" y="0"/>
                </a:lnTo>
                <a:close/>
              </a:path>
            </a:pathLst>
          </a:custGeom>
          <a:solidFill>
            <a:srgbClr val="00B6DE"/>
          </a:solidFill>
        </p:spPr>
        <p:txBody>
          <a:bodyPr wrap="square" lIns="0" tIns="0" rIns="0" bIns="0" rtlCol="0"/>
          <a:lstStyle/>
          <a:p>
            <a:endParaRPr/>
          </a:p>
        </p:txBody>
      </p:sp>
      <p:sp>
        <p:nvSpPr>
          <p:cNvPr id="27" name="object 27"/>
          <p:cNvSpPr/>
          <p:nvPr/>
        </p:nvSpPr>
        <p:spPr>
          <a:xfrm>
            <a:off x="3635502" y="1384551"/>
            <a:ext cx="2289810" cy="1025525"/>
          </a:xfrm>
          <a:custGeom>
            <a:avLst/>
            <a:gdLst/>
            <a:ahLst/>
            <a:cxnLst/>
            <a:rect l="l" t="t" r="r" b="b"/>
            <a:pathLst>
              <a:path w="2289810" h="1025525">
                <a:moveTo>
                  <a:pt x="0" y="1025334"/>
                </a:moveTo>
                <a:lnTo>
                  <a:pt x="1154074" y="1025334"/>
                </a:lnTo>
                <a:lnTo>
                  <a:pt x="1154074" y="0"/>
                </a:lnTo>
                <a:lnTo>
                  <a:pt x="2289276" y="0"/>
                </a:lnTo>
              </a:path>
            </a:pathLst>
          </a:custGeom>
          <a:ln w="19050">
            <a:solidFill>
              <a:srgbClr val="005594"/>
            </a:solidFill>
          </a:ln>
        </p:spPr>
        <p:txBody>
          <a:bodyPr wrap="square" lIns="0" tIns="0" rIns="0" bIns="0" rtlCol="0"/>
          <a:lstStyle/>
          <a:p>
            <a:endParaRPr/>
          </a:p>
        </p:txBody>
      </p:sp>
      <p:sp>
        <p:nvSpPr>
          <p:cNvPr id="28" name="object 28"/>
          <p:cNvSpPr/>
          <p:nvPr/>
        </p:nvSpPr>
        <p:spPr>
          <a:xfrm>
            <a:off x="5912075" y="1346457"/>
            <a:ext cx="76200" cy="76200"/>
          </a:xfrm>
          <a:custGeom>
            <a:avLst/>
            <a:gdLst/>
            <a:ahLst/>
            <a:cxnLst/>
            <a:rect l="l" t="t" r="r" b="b"/>
            <a:pathLst>
              <a:path w="76200" h="76200">
                <a:moveTo>
                  <a:pt x="0" y="0"/>
                </a:moveTo>
                <a:lnTo>
                  <a:pt x="0" y="76200"/>
                </a:lnTo>
                <a:lnTo>
                  <a:pt x="76200" y="38100"/>
                </a:lnTo>
                <a:lnTo>
                  <a:pt x="0" y="0"/>
                </a:lnTo>
                <a:close/>
              </a:path>
            </a:pathLst>
          </a:custGeom>
          <a:solidFill>
            <a:srgbClr val="005594"/>
          </a:solidFill>
        </p:spPr>
        <p:txBody>
          <a:bodyPr wrap="square" lIns="0" tIns="0" rIns="0" bIns="0" rtlCol="0"/>
          <a:lstStyle/>
          <a:p>
            <a:endParaRPr/>
          </a:p>
        </p:txBody>
      </p:sp>
      <p:sp>
        <p:nvSpPr>
          <p:cNvPr id="29" name="object 29"/>
          <p:cNvSpPr/>
          <p:nvPr/>
        </p:nvSpPr>
        <p:spPr>
          <a:xfrm>
            <a:off x="3635502" y="2408682"/>
            <a:ext cx="2244725" cy="1052830"/>
          </a:xfrm>
          <a:custGeom>
            <a:avLst/>
            <a:gdLst/>
            <a:ahLst/>
            <a:cxnLst/>
            <a:rect l="l" t="t" r="r" b="b"/>
            <a:pathLst>
              <a:path w="2244725" h="1052829">
                <a:moveTo>
                  <a:pt x="0" y="0"/>
                </a:moveTo>
                <a:lnTo>
                  <a:pt x="1154087" y="0"/>
                </a:lnTo>
                <a:lnTo>
                  <a:pt x="1154087" y="1052614"/>
                </a:lnTo>
                <a:lnTo>
                  <a:pt x="2244661" y="1052614"/>
                </a:lnTo>
              </a:path>
            </a:pathLst>
          </a:custGeom>
          <a:ln w="19050">
            <a:solidFill>
              <a:srgbClr val="005594"/>
            </a:solidFill>
          </a:ln>
        </p:spPr>
        <p:txBody>
          <a:bodyPr wrap="square" lIns="0" tIns="0" rIns="0" bIns="0" rtlCol="0"/>
          <a:lstStyle/>
          <a:p>
            <a:endParaRPr/>
          </a:p>
        </p:txBody>
      </p:sp>
      <p:sp>
        <p:nvSpPr>
          <p:cNvPr id="30" name="object 30"/>
          <p:cNvSpPr/>
          <p:nvPr/>
        </p:nvSpPr>
        <p:spPr>
          <a:xfrm>
            <a:off x="5867471" y="3423196"/>
            <a:ext cx="76200" cy="76200"/>
          </a:xfrm>
          <a:custGeom>
            <a:avLst/>
            <a:gdLst/>
            <a:ahLst/>
            <a:cxnLst/>
            <a:rect l="l" t="t" r="r" b="b"/>
            <a:pathLst>
              <a:path w="76200" h="76200">
                <a:moveTo>
                  <a:pt x="0" y="0"/>
                </a:moveTo>
                <a:lnTo>
                  <a:pt x="0" y="76200"/>
                </a:lnTo>
                <a:lnTo>
                  <a:pt x="76200" y="38100"/>
                </a:lnTo>
                <a:lnTo>
                  <a:pt x="0" y="0"/>
                </a:lnTo>
                <a:close/>
              </a:path>
            </a:pathLst>
          </a:custGeom>
          <a:solidFill>
            <a:srgbClr val="005594"/>
          </a:solidFill>
        </p:spPr>
        <p:txBody>
          <a:bodyPr wrap="square" lIns="0" tIns="0" rIns="0" bIns="0" rtlCol="0"/>
          <a:lstStyle/>
          <a:p>
            <a:endParaRPr/>
          </a:p>
        </p:txBody>
      </p:sp>
      <p:sp>
        <p:nvSpPr>
          <p:cNvPr id="31" name="object 31"/>
          <p:cNvSpPr/>
          <p:nvPr/>
        </p:nvSpPr>
        <p:spPr>
          <a:xfrm>
            <a:off x="4489703" y="1734311"/>
            <a:ext cx="605155" cy="401320"/>
          </a:xfrm>
          <a:custGeom>
            <a:avLst/>
            <a:gdLst/>
            <a:ahLst/>
            <a:cxnLst/>
            <a:rect l="l" t="t" r="r" b="b"/>
            <a:pathLst>
              <a:path w="605154" h="401319">
                <a:moveTo>
                  <a:pt x="0" y="0"/>
                </a:moveTo>
                <a:lnTo>
                  <a:pt x="605027" y="0"/>
                </a:lnTo>
                <a:lnTo>
                  <a:pt x="605027" y="400812"/>
                </a:lnTo>
                <a:lnTo>
                  <a:pt x="0" y="400812"/>
                </a:lnTo>
                <a:lnTo>
                  <a:pt x="0" y="0"/>
                </a:lnTo>
                <a:close/>
              </a:path>
            </a:pathLst>
          </a:custGeom>
          <a:solidFill>
            <a:srgbClr val="F7F7F7"/>
          </a:solidFill>
        </p:spPr>
        <p:txBody>
          <a:bodyPr wrap="square" lIns="0" tIns="0" rIns="0" bIns="0" rtlCol="0"/>
          <a:lstStyle/>
          <a:p>
            <a:endParaRPr/>
          </a:p>
        </p:txBody>
      </p:sp>
      <p:sp>
        <p:nvSpPr>
          <p:cNvPr id="32" name="object 32"/>
          <p:cNvSpPr txBox="1"/>
          <p:nvPr/>
        </p:nvSpPr>
        <p:spPr>
          <a:xfrm>
            <a:off x="4571094" y="1764935"/>
            <a:ext cx="442595" cy="330200"/>
          </a:xfrm>
          <a:prstGeom prst="rect">
            <a:avLst/>
          </a:prstGeom>
        </p:spPr>
        <p:txBody>
          <a:bodyPr vert="horz" wrap="square" lIns="0" tIns="12065" rIns="0" bIns="0" rtlCol="0">
            <a:spAutoFit/>
          </a:bodyPr>
          <a:lstStyle/>
          <a:p>
            <a:pPr marL="12700" marR="5080" indent="39370">
              <a:lnSpc>
                <a:spcPct val="100000"/>
              </a:lnSpc>
              <a:spcBef>
                <a:spcPts val="95"/>
              </a:spcBef>
            </a:pPr>
            <a:r>
              <a:rPr sz="1000" b="1" spc="-5" dirty="0">
                <a:solidFill>
                  <a:srgbClr val="005594"/>
                </a:solidFill>
                <a:latin typeface="Arial"/>
                <a:cs typeface="Arial"/>
              </a:rPr>
              <a:t>Calls  </a:t>
            </a:r>
            <a:r>
              <a:rPr sz="1000" b="1" spc="10" dirty="0">
                <a:solidFill>
                  <a:srgbClr val="005594"/>
                </a:solidFill>
                <a:latin typeface="Arial"/>
                <a:cs typeface="Arial"/>
              </a:rPr>
              <a:t>w</a:t>
            </a:r>
            <a:r>
              <a:rPr sz="1000" b="1" spc="-10" dirty="0">
                <a:solidFill>
                  <a:srgbClr val="005594"/>
                </a:solidFill>
                <a:latin typeface="Arial"/>
                <a:cs typeface="Arial"/>
              </a:rPr>
              <a:t>ri</a:t>
            </a:r>
            <a:r>
              <a:rPr sz="1000" b="1" spc="-5" dirty="0">
                <a:solidFill>
                  <a:srgbClr val="005594"/>
                </a:solidFill>
                <a:latin typeface="Arial"/>
                <a:cs typeface="Arial"/>
              </a:rPr>
              <a:t>tt</a:t>
            </a:r>
            <a:r>
              <a:rPr sz="1000" b="1" spc="-10" dirty="0">
                <a:solidFill>
                  <a:srgbClr val="005594"/>
                </a:solidFill>
                <a:latin typeface="Arial"/>
                <a:cs typeface="Arial"/>
              </a:rPr>
              <a:t>e</a:t>
            </a:r>
            <a:r>
              <a:rPr sz="1000" b="1" spc="-5" dirty="0">
                <a:solidFill>
                  <a:srgbClr val="005594"/>
                </a:solidFill>
                <a:latin typeface="Arial"/>
                <a:cs typeface="Arial"/>
              </a:rPr>
              <a:t>n</a:t>
            </a:r>
            <a:endParaRPr sz="1000">
              <a:latin typeface="Arial"/>
              <a:cs typeface="Arial"/>
            </a:endParaRPr>
          </a:p>
        </p:txBody>
      </p:sp>
      <p:sp>
        <p:nvSpPr>
          <p:cNvPr id="33" name="object 33"/>
          <p:cNvSpPr/>
          <p:nvPr/>
        </p:nvSpPr>
        <p:spPr>
          <a:xfrm>
            <a:off x="4332732" y="2770632"/>
            <a:ext cx="969644" cy="401320"/>
          </a:xfrm>
          <a:custGeom>
            <a:avLst/>
            <a:gdLst/>
            <a:ahLst/>
            <a:cxnLst/>
            <a:rect l="l" t="t" r="r" b="b"/>
            <a:pathLst>
              <a:path w="969645" h="401319">
                <a:moveTo>
                  <a:pt x="0" y="0"/>
                </a:moveTo>
                <a:lnTo>
                  <a:pt x="969263" y="0"/>
                </a:lnTo>
                <a:lnTo>
                  <a:pt x="969263" y="400812"/>
                </a:lnTo>
                <a:lnTo>
                  <a:pt x="0" y="400812"/>
                </a:lnTo>
                <a:lnTo>
                  <a:pt x="0" y="0"/>
                </a:lnTo>
                <a:close/>
              </a:path>
            </a:pathLst>
          </a:custGeom>
          <a:solidFill>
            <a:srgbClr val="F7F7F7"/>
          </a:solidFill>
        </p:spPr>
        <p:txBody>
          <a:bodyPr wrap="square" lIns="0" tIns="0" rIns="0" bIns="0" rtlCol="0"/>
          <a:lstStyle/>
          <a:p>
            <a:endParaRPr/>
          </a:p>
        </p:txBody>
      </p:sp>
      <p:sp>
        <p:nvSpPr>
          <p:cNvPr id="34" name="object 34"/>
          <p:cNvSpPr txBox="1"/>
          <p:nvPr/>
        </p:nvSpPr>
        <p:spPr>
          <a:xfrm>
            <a:off x="4417116" y="2800586"/>
            <a:ext cx="767080" cy="330200"/>
          </a:xfrm>
          <a:prstGeom prst="rect">
            <a:avLst/>
          </a:prstGeom>
        </p:spPr>
        <p:txBody>
          <a:bodyPr vert="horz" wrap="square" lIns="0" tIns="12065" rIns="0" bIns="0" rtlCol="0">
            <a:spAutoFit/>
          </a:bodyPr>
          <a:lstStyle/>
          <a:p>
            <a:pPr marL="125095" marR="5080" indent="-113030">
              <a:lnSpc>
                <a:spcPct val="100000"/>
              </a:lnSpc>
              <a:spcBef>
                <a:spcPts val="95"/>
              </a:spcBef>
            </a:pPr>
            <a:r>
              <a:rPr sz="1000" b="1" spc="-5" dirty="0">
                <a:solidFill>
                  <a:srgbClr val="005594"/>
                </a:solidFill>
                <a:latin typeface="Arial"/>
                <a:cs typeface="Arial"/>
              </a:rPr>
              <a:t>Written</a:t>
            </a:r>
            <a:r>
              <a:rPr sz="1000" b="1" spc="-65" dirty="0">
                <a:solidFill>
                  <a:srgbClr val="005594"/>
                </a:solidFill>
                <a:latin typeface="Arial"/>
                <a:cs typeface="Arial"/>
              </a:rPr>
              <a:t> </a:t>
            </a:r>
            <a:r>
              <a:rPr sz="1000" b="1" spc="-5" dirty="0">
                <a:solidFill>
                  <a:srgbClr val="005594"/>
                </a:solidFill>
                <a:latin typeface="Arial"/>
                <a:cs typeface="Arial"/>
              </a:rPr>
              <a:t>puts  </a:t>
            </a:r>
            <a:r>
              <a:rPr sz="1000" b="1" spc="-10" dirty="0">
                <a:solidFill>
                  <a:srgbClr val="005594"/>
                </a:solidFill>
                <a:latin typeface="Arial"/>
                <a:cs typeface="Arial"/>
              </a:rPr>
              <a:t>assigned</a:t>
            </a:r>
            <a:endParaRPr sz="1000">
              <a:latin typeface="Arial"/>
              <a:cs typeface="Arial"/>
            </a:endParaRPr>
          </a:p>
        </p:txBody>
      </p:sp>
      <p:sp>
        <p:nvSpPr>
          <p:cNvPr id="35" name="object 35"/>
          <p:cNvSpPr/>
          <p:nvPr/>
        </p:nvSpPr>
        <p:spPr>
          <a:xfrm>
            <a:off x="4801361" y="2408682"/>
            <a:ext cx="1045844" cy="15240"/>
          </a:xfrm>
          <a:custGeom>
            <a:avLst/>
            <a:gdLst/>
            <a:ahLst/>
            <a:cxnLst/>
            <a:rect l="l" t="t" r="r" b="b"/>
            <a:pathLst>
              <a:path w="1045845" h="15239">
                <a:moveTo>
                  <a:pt x="0" y="0"/>
                </a:moveTo>
                <a:lnTo>
                  <a:pt x="1045743" y="15176"/>
                </a:lnTo>
              </a:path>
            </a:pathLst>
          </a:custGeom>
          <a:ln w="19049">
            <a:solidFill>
              <a:srgbClr val="005594"/>
            </a:solidFill>
          </a:ln>
        </p:spPr>
        <p:txBody>
          <a:bodyPr wrap="square" lIns="0" tIns="0" rIns="0" bIns="0" rtlCol="0"/>
          <a:lstStyle/>
          <a:p>
            <a:endParaRPr/>
          </a:p>
        </p:txBody>
      </p:sp>
      <p:sp>
        <p:nvSpPr>
          <p:cNvPr id="36" name="object 36"/>
          <p:cNvSpPr/>
          <p:nvPr/>
        </p:nvSpPr>
        <p:spPr>
          <a:xfrm>
            <a:off x="5833863" y="2385570"/>
            <a:ext cx="76835" cy="76200"/>
          </a:xfrm>
          <a:custGeom>
            <a:avLst/>
            <a:gdLst/>
            <a:ahLst/>
            <a:cxnLst/>
            <a:rect l="l" t="t" r="r" b="b"/>
            <a:pathLst>
              <a:path w="76835" h="76200">
                <a:moveTo>
                  <a:pt x="1104" y="0"/>
                </a:moveTo>
                <a:lnTo>
                  <a:pt x="0" y="76187"/>
                </a:lnTo>
                <a:lnTo>
                  <a:pt x="76746" y="39204"/>
                </a:lnTo>
                <a:lnTo>
                  <a:pt x="1104" y="0"/>
                </a:lnTo>
                <a:close/>
              </a:path>
            </a:pathLst>
          </a:custGeom>
          <a:solidFill>
            <a:srgbClr val="005594"/>
          </a:solidFill>
        </p:spPr>
        <p:txBody>
          <a:bodyPr wrap="square" lIns="0" tIns="0" rIns="0" bIns="0" rtlCol="0"/>
          <a:lstStyle/>
          <a:p>
            <a:endParaRPr/>
          </a:p>
        </p:txBody>
      </p:sp>
      <p:sp>
        <p:nvSpPr>
          <p:cNvPr id="37" name="object 37"/>
          <p:cNvSpPr txBox="1"/>
          <p:nvPr/>
        </p:nvSpPr>
        <p:spPr>
          <a:xfrm>
            <a:off x="522871" y="4710469"/>
            <a:ext cx="968375" cy="132715"/>
          </a:xfrm>
          <a:prstGeom prst="rect">
            <a:avLst/>
          </a:prstGeom>
        </p:spPr>
        <p:txBody>
          <a:bodyPr vert="horz" wrap="square" lIns="0" tIns="4445" rIns="0" bIns="0" rtlCol="0">
            <a:spAutoFit/>
          </a:bodyPr>
          <a:lstStyle/>
          <a:p>
            <a:pPr marL="12700">
              <a:lnSpc>
                <a:spcPct val="100000"/>
              </a:lnSpc>
              <a:spcBef>
                <a:spcPts val="35"/>
              </a:spcBef>
            </a:pPr>
            <a:r>
              <a:rPr sz="750" spc="-5" dirty="0">
                <a:solidFill>
                  <a:srgbClr val="6C6E6F"/>
                </a:solidFill>
                <a:latin typeface="Arial"/>
                <a:cs typeface="Arial"/>
              </a:rPr>
              <a:t>ADVISOR </a:t>
            </a:r>
            <a:r>
              <a:rPr sz="750" dirty="0">
                <a:solidFill>
                  <a:srgbClr val="6C6E6F"/>
                </a:solidFill>
                <a:latin typeface="Arial"/>
                <a:cs typeface="Arial"/>
              </a:rPr>
              <a:t>USE</a:t>
            </a:r>
            <a:r>
              <a:rPr sz="750" spc="-40" dirty="0">
                <a:solidFill>
                  <a:srgbClr val="6C6E6F"/>
                </a:solidFill>
                <a:latin typeface="Arial"/>
                <a:cs typeface="Arial"/>
              </a:rPr>
              <a:t> </a:t>
            </a:r>
            <a:r>
              <a:rPr sz="750" spc="-5" dirty="0">
                <a:solidFill>
                  <a:srgbClr val="6C6E6F"/>
                </a:solidFill>
                <a:latin typeface="Arial"/>
                <a:cs typeface="Arial"/>
              </a:rPr>
              <a:t>ONLY</a:t>
            </a:r>
            <a:endParaRPr sz="750">
              <a:latin typeface="Arial"/>
              <a:cs typeface="Arial"/>
            </a:endParaRPr>
          </a:p>
        </p:txBody>
      </p:sp>
      <p:sp>
        <p:nvSpPr>
          <p:cNvPr id="38" name="object 38"/>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29</a:t>
            </a:fld>
            <a:endParaRPr sz="750">
              <a:latin typeface="Arial"/>
              <a:cs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16" y="479714"/>
            <a:ext cx="2284095" cy="369570"/>
          </a:xfrm>
          <a:prstGeom prst="rect">
            <a:avLst/>
          </a:prstGeom>
        </p:spPr>
        <p:txBody>
          <a:bodyPr vert="horz" wrap="square" lIns="0" tIns="13335" rIns="0" bIns="0" rtlCol="0">
            <a:spAutoFit/>
          </a:bodyPr>
          <a:lstStyle/>
          <a:p>
            <a:pPr marL="12700">
              <a:lnSpc>
                <a:spcPct val="100000"/>
              </a:lnSpc>
              <a:spcBef>
                <a:spcPts val="105"/>
              </a:spcBef>
            </a:pPr>
            <a:r>
              <a:rPr dirty="0"/>
              <a:t>Global</a:t>
            </a:r>
            <a:r>
              <a:rPr spc="-85" dirty="0"/>
              <a:t> </a:t>
            </a:r>
            <a:r>
              <a:rPr dirty="0"/>
              <a:t>Economy</a:t>
            </a:r>
          </a:p>
        </p:txBody>
      </p:sp>
      <p:sp>
        <p:nvSpPr>
          <p:cNvPr id="3" name="object 3"/>
          <p:cNvSpPr/>
          <p:nvPr/>
        </p:nvSpPr>
        <p:spPr>
          <a:xfrm>
            <a:off x="2135123" y="1082040"/>
            <a:ext cx="5073395" cy="343966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3</a:t>
            </a:fld>
            <a:endParaRPr sz="75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71415"/>
            <a:ext cx="1621548" cy="46786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124674"/>
            <a:ext cx="2599055" cy="369570"/>
          </a:xfrm>
          <a:prstGeom prst="rect">
            <a:avLst/>
          </a:prstGeom>
        </p:spPr>
        <p:txBody>
          <a:bodyPr vert="horz" wrap="square" lIns="0" tIns="13335" rIns="0" bIns="0" rtlCol="0">
            <a:spAutoFit/>
          </a:bodyPr>
          <a:lstStyle/>
          <a:p>
            <a:pPr marL="12700">
              <a:lnSpc>
                <a:spcPct val="100000"/>
              </a:lnSpc>
              <a:spcBef>
                <a:spcPts val="105"/>
              </a:spcBef>
            </a:pPr>
            <a:r>
              <a:rPr dirty="0"/>
              <a:t>Risk Return</a:t>
            </a:r>
            <a:r>
              <a:rPr spc="-95" dirty="0"/>
              <a:t> </a:t>
            </a:r>
            <a:r>
              <a:rPr spc="-5" dirty="0"/>
              <a:t>Profile</a:t>
            </a:r>
          </a:p>
        </p:txBody>
      </p:sp>
      <p:sp>
        <p:nvSpPr>
          <p:cNvPr id="4" name="object 4"/>
          <p:cNvSpPr/>
          <p:nvPr/>
        </p:nvSpPr>
        <p:spPr>
          <a:xfrm>
            <a:off x="2057929" y="1077621"/>
            <a:ext cx="0" cy="3146425"/>
          </a:xfrm>
          <a:custGeom>
            <a:avLst/>
            <a:gdLst/>
            <a:ahLst/>
            <a:cxnLst/>
            <a:rect l="l" t="t" r="r" b="b"/>
            <a:pathLst>
              <a:path h="3146425">
                <a:moveTo>
                  <a:pt x="0" y="3146386"/>
                </a:moveTo>
                <a:lnTo>
                  <a:pt x="0" y="0"/>
                </a:lnTo>
              </a:path>
            </a:pathLst>
          </a:custGeom>
          <a:ln w="9082">
            <a:solidFill>
              <a:srgbClr val="858585"/>
            </a:solidFill>
          </a:ln>
        </p:spPr>
        <p:txBody>
          <a:bodyPr wrap="square" lIns="0" tIns="0" rIns="0" bIns="0" rtlCol="0"/>
          <a:lstStyle/>
          <a:p>
            <a:endParaRPr/>
          </a:p>
        </p:txBody>
      </p:sp>
      <p:sp>
        <p:nvSpPr>
          <p:cNvPr id="5" name="object 5"/>
          <p:cNvSpPr/>
          <p:nvPr/>
        </p:nvSpPr>
        <p:spPr>
          <a:xfrm>
            <a:off x="2014333" y="4223989"/>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6" name="object 6"/>
          <p:cNvSpPr/>
          <p:nvPr/>
        </p:nvSpPr>
        <p:spPr>
          <a:xfrm>
            <a:off x="2014333" y="3830146"/>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7" name="object 7"/>
          <p:cNvSpPr/>
          <p:nvPr/>
        </p:nvSpPr>
        <p:spPr>
          <a:xfrm>
            <a:off x="2014333" y="3437756"/>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8" name="object 8"/>
          <p:cNvSpPr/>
          <p:nvPr/>
        </p:nvSpPr>
        <p:spPr>
          <a:xfrm>
            <a:off x="2014333" y="3043912"/>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9" name="object 9"/>
          <p:cNvSpPr/>
          <p:nvPr/>
        </p:nvSpPr>
        <p:spPr>
          <a:xfrm>
            <a:off x="2014333" y="2650069"/>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10" name="object 10"/>
          <p:cNvSpPr/>
          <p:nvPr/>
        </p:nvSpPr>
        <p:spPr>
          <a:xfrm>
            <a:off x="2014333" y="2257679"/>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11" name="object 11"/>
          <p:cNvSpPr/>
          <p:nvPr/>
        </p:nvSpPr>
        <p:spPr>
          <a:xfrm>
            <a:off x="2014333" y="1863836"/>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12" name="object 12"/>
          <p:cNvSpPr/>
          <p:nvPr/>
        </p:nvSpPr>
        <p:spPr>
          <a:xfrm>
            <a:off x="2014333" y="1469992"/>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13" name="object 13"/>
          <p:cNvSpPr/>
          <p:nvPr/>
        </p:nvSpPr>
        <p:spPr>
          <a:xfrm>
            <a:off x="2014333" y="1077602"/>
            <a:ext cx="43815" cy="0"/>
          </a:xfrm>
          <a:custGeom>
            <a:avLst/>
            <a:gdLst/>
            <a:ahLst/>
            <a:cxnLst/>
            <a:rect l="l" t="t" r="r" b="b"/>
            <a:pathLst>
              <a:path w="43814">
                <a:moveTo>
                  <a:pt x="0" y="0"/>
                </a:moveTo>
                <a:lnTo>
                  <a:pt x="43595" y="0"/>
                </a:lnTo>
              </a:path>
            </a:pathLst>
          </a:custGeom>
          <a:ln w="9083">
            <a:solidFill>
              <a:srgbClr val="858585"/>
            </a:solidFill>
          </a:ln>
        </p:spPr>
        <p:txBody>
          <a:bodyPr wrap="square" lIns="0" tIns="0" rIns="0" bIns="0" rtlCol="0"/>
          <a:lstStyle/>
          <a:p>
            <a:endParaRPr/>
          </a:p>
        </p:txBody>
      </p:sp>
      <p:sp>
        <p:nvSpPr>
          <p:cNvPr id="14" name="object 14"/>
          <p:cNvSpPr/>
          <p:nvPr/>
        </p:nvSpPr>
        <p:spPr>
          <a:xfrm>
            <a:off x="2057929" y="4224007"/>
            <a:ext cx="5406390" cy="0"/>
          </a:xfrm>
          <a:custGeom>
            <a:avLst/>
            <a:gdLst/>
            <a:ahLst/>
            <a:cxnLst/>
            <a:rect l="l" t="t" r="r" b="b"/>
            <a:pathLst>
              <a:path w="5406390">
                <a:moveTo>
                  <a:pt x="0" y="0"/>
                </a:moveTo>
                <a:lnTo>
                  <a:pt x="5405864" y="0"/>
                </a:lnTo>
              </a:path>
            </a:pathLst>
          </a:custGeom>
          <a:ln w="9083">
            <a:solidFill>
              <a:srgbClr val="858585"/>
            </a:solidFill>
          </a:ln>
        </p:spPr>
        <p:txBody>
          <a:bodyPr wrap="square" lIns="0" tIns="0" rIns="0" bIns="0" rtlCol="0"/>
          <a:lstStyle/>
          <a:p>
            <a:endParaRPr/>
          </a:p>
        </p:txBody>
      </p:sp>
      <p:sp>
        <p:nvSpPr>
          <p:cNvPr id="15" name="object 15"/>
          <p:cNvSpPr/>
          <p:nvPr/>
        </p:nvSpPr>
        <p:spPr>
          <a:xfrm>
            <a:off x="2057929"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16" name="object 16"/>
          <p:cNvSpPr/>
          <p:nvPr/>
        </p:nvSpPr>
        <p:spPr>
          <a:xfrm>
            <a:off x="2598516"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17" name="object 17"/>
          <p:cNvSpPr/>
          <p:nvPr/>
        </p:nvSpPr>
        <p:spPr>
          <a:xfrm>
            <a:off x="3139102"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18" name="object 18"/>
          <p:cNvSpPr/>
          <p:nvPr/>
        </p:nvSpPr>
        <p:spPr>
          <a:xfrm>
            <a:off x="3679688"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19" name="object 19"/>
          <p:cNvSpPr/>
          <p:nvPr/>
        </p:nvSpPr>
        <p:spPr>
          <a:xfrm>
            <a:off x="4220275"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0" name="object 20"/>
          <p:cNvSpPr/>
          <p:nvPr/>
        </p:nvSpPr>
        <p:spPr>
          <a:xfrm>
            <a:off x="4760861"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1" name="object 21"/>
          <p:cNvSpPr/>
          <p:nvPr/>
        </p:nvSpPr>
        <p:spPr>
          <a:xfrm>
            <a:off x="5301448"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2" name="object 22"/>
          <p:cNvSpPr/>
          <p:nvPr/>
        </p:nvSpPr>
        <p:spPr>
          <a:xfrm>
            <a:off x="5842035"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3" name="object 23"/>
          <p:cNvSpPr/>
          <p:nvPr/>
        </p:nvSpPr>
        <p:spPr>
          <a:xfrm>
            <a:off x="6382621"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4" name="object 24"/>
          <p:cNvSpPr/>
          <p:nvPr/>
        </p:nvSpPr>
        <p:spPr>
          <a:xfrm>
            <a:off x="6923207"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5" name="object 25"/>
          <p:cNvSpPr/>
          <p:nvPr/>
        </p:nvSpPr>
        <p:spPr>
          <a:xfrm>
            <a:off x="7463794" y="4224007"/>
            <a:ext cx="0" cy="43815"/>
          </a:xfrm>
          <a:custGeom>
            <a:avLst/>
            <a:gdLst/>
            <a:ahLst/>
            <a:cxnLst/>
            <a:rect l="l" t="t" r="r" b="b"/>
            <a:pathLst>
              <a:path h="43814">
                <a:moveTo>
                  <a:pt x="0" y="0"/>
                </a:moveTo>
                <a:lnTo>
                  <a:pt x="0" y="43599"/>
                </a:lnTo>
              </a:path>
            </a:pathLst>
          </a:custGeom>
          <a:ln w="9082">
            <a:solidFill>
              <a:srgbClr val="858585"/>
            </a:solidFill>
          </a:ln>
        </p:spPr>
        <p:txBody>
          <a:bodyPr wrap="square" lIns="0" tIns="0" rIns="0" bIns="0" rtlCol="0"/>
          <a:lstStyle/>
          <a:p>
            <a:endParaRPr/>
          </a:p>
        </p:txBody>
      </p:sp>
      <p:sp>
        <p:nvSpPr>
          <p:cNvPr id="26" name="object 26"/>
          <p:cNvSpPr/>
          <p:nvPr/>
        </p:nvSpPr>
        <p:spPr>
          <a:xfrm>
            <a:off x="2874620" y="3501720"/>
            <a:ext cx="585633" cy="587130"/>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3391956" y="3317151"/>
            <a:ext cx="587080" cy="587129"/>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3675329" y="3115136"/>
            <a:ext cx="585633" cy="585681"/>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2711869" y="3276453"/>
            <a:ext cx="585629" cy="587128"/>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6376809" y="1177881"/>
            <a:ext cx="587082" cy="585678"/>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5621146" y="1592072"/>
            <a:ext cx="587082" cy="585681"/>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6215500" y="1727230"/>
            <a:ext cx="587087" cy="585681"/>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3666608" y="2357964"/>
            <a:ext cx="591447" cy="590035"/>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4455693" y="1878373"/>
            <a:ext cx="589990" cy="591484"/>
          </a:xfrm>
          <a:prstGeom prst="rect">
            <a:avLst/>
          </a:prstGeom>
          <a:blipFill>
            <a:blip r:embed="rId9" cstate="print"/>
            <a:stretch>
              <a:fillRect/>
            </a:stretch>
          </a:blipFill>
        </p:spPr>
        <p:txBody>
          <a:bodyPr wrap="square" lIns="0" tIns="0" rIns="0" bIns="0" rtlCol="0"/>
          <a:lstStyle/>
          <a:p>
            <a:endParaRPr/>
          </a:p>
        </p:txBody>
      </p:sp>
      <p:sp>
        <p:nvSpPr>
          <p:cNvPr id="35" name="object 35"/>
          <p:cNvSpPr txBox="1"/>
          <p:nvPr/>
        </p:nvSpPr>
        <p:spPr>
          <a:xfrm>
            <a:off x="2184524" y="3795549"/>
            <a:ext cx="639445" cy="367030"/>
          </a:xfrm>
          <a:prstGeom prst="rect">
            <a:avLst/>
          </a:prstGeom>
        </p:spPr>
        <p:txBody>
          <a:bodyPr vert="horz" wrap="square" lIns="0" tIns="12065" rIns="0" bIns="0" rtlCol="0">
            <a:spAutoFit/>
          </a:bodyPr>
          <a:lstStyle/>
          <a:p>
            <a:pPr marR="5715" algn="r">
              <a:lnSpc>
                <a:spcPts val="1350"/>
              </a:lnSpc>
              <a:spcBef>
                <a:spcPts val="95"/>
              </a:spcBef>
            </a:pPr>
            <a:r>
              <a:rPr sz="1150" spc="-10" dirty="0">
                <a:latin typeface="Arial"/>
                <a:cs typeface="Arial"/>
              </a:rPr>
              <a:t>Cdn</a:t>
            </a:r>
            <a:r>
              <a:rPr sz="1150" spc="-85" dirty="0">
                <a:latin typeface="Arial"/>
                <a:cs typeface="Arial"/>
              </a:rPr>
              <a:t> </a:t>
            </a:r>
            <a:r>
              <a:rPr sz="1150" spc="-10" dirty="0">
                <a:latin typeface="Arial"/>
                <a:cs typeface="Arial"/>
              </a:rPr>
              <a:t>Govt</a:t>
            </a:r>
            <a:endParaRPr sz="1150">
              <a:latin typeface="Arial"/>
              <a:cs typeface="Arial"/>
            </a:endParaRPr>
          </a:p>
          <a:p>
            <a:pPr marR="5080" algn="r">
              <a:lnSpc>
                <a:spcPts val="1350"/>
              </a:lnSpc>
            </a:pPr>
            <a:r>
              <a:rPr sz="1150" spc="-5" dirty="0">
                <a:latin typeface="Arial"/>
                <a:cs typeface="Arial"/>
              </a:rPr>
              <a:t>Bonds</a:t>
            </a:r>
            <a:endParaRPr sz="1150">
              <a:latin typeface="Arial"/>
              <a:cs typeface="Arial"/>
            </a:endParaRPr>
          </a:p>
        </p:txBody>
      </p:sp>
      <p:sp>
        <p:nvSpPr>
          <p:cNvPr id="65" name="object 65"/>
          <p:cNvSpPr txBox="1">
            <a:spLocks noGrp="1"/>
          </p:cNvSpPr>
          <p:nvPr>
            <p:ph type="sldNum" sz="quarter" idx="7"/>
          </p:nvPr>
        </p:nvSpPr>
        <p:spPr>
          <a:prstGeom prst="rect">
            <a:avLst/>
          </a:prstGeom>
        </p:spPr>
        <p:txBody>
          <a:bodyPr vert="horz" wrap="square" lIns="0" tIns="1905" rIns="0" bIns="0" rtlCol="0">
            <a:spAutoFit/>
          </a:bodyPr>
          <a:lstStyle/>
          <a:p>
            <a:pPr marL="12700">
              <a:lnSpc>
                <a:spcPct val="100000"/>
              </a:lnSpc>
              <a:spcBef>
                <a:spcPts val="15"/>
              </a:spcBef>
              <a:tabLst>
                <a:tab pos="259715" algn="l"/>
              </a:tabLst>
            </a:pPr>
            <a:r>
              <a:rPr sz="1200" spc="-7" baseline="3472" dirty="0">
                <a:solidFill>
                  <a:srgbClr val="696B6B"/>
                </a:solidFill>
              </a:rPr>
              <a:t>30	</a:t>
            </a:r>
            <a:r>
              <a:rPr sz="900" spc="-5" dirty="0"/>
              <a:t>ADVISOR USE</a:t>
            </a:r>
            <a:r>
              <a:rPr sz="900" spc="-40" dirty="0"/>
              <a:t> </a:t>
            </a:r>
            <a:r>
              <a:rPr sz="900" spc="-5" dirty="0"/>
              <a:t>ONLY</a:t>
            </a:r>
            <a:endParaRPr sz="900"/>
          </a:p>
          <a:p>
            <a:pPr marL="269240">
              <a:lnSpc>
                <a:spcPct val="100000"/>
              </a:lnSpc>
              <a:spcBef>
                <a:spcPts val="385"/>
              </a:spcBef>
            </a:pPr>
            <a:fld id="{81D60167-4931-47E6-BA6A-407CBD079E47}" type="slidenum">
              <a:rPr sz="750" dirty="0">
                <a:solidFill>
                  <a:srgbClr val="6C6E6F"/>
                </a:solidFill>
              </a:rPr>
              <a:t>30</a:t>
            </a:fld>
            <a:endParaRPr sz="750"/>
          </a:p>
        </p:txBody>
      </p:sp>
      <p:sp>
        <p:nvSpPr>
          <p:cNvPr id="36" name="object 36"/>
          <p:cNvSpPr txBox="1"/>
          <p:nvPr/>
        </p:nvSpPr>
        <p:spPr>
          <a:xfrm>
            <a:off x="3836040" y="3734724"/>
            <a:ext cx="647065" cy="367030"/>
          </a:xfrm>
          <a:prstGeom prst="rect">
            <a:avLst/>
          </a:prstGeom>
        </p:spPr>
        <p:txBody>
          <a:bodyPr vert="horz" wrap="square" lIns="0" tIns="23495" rIns="0" bIns="0" rtlCol="0">
            <a:spAutoFit/>
          </a:bodyPr>
          <a:lstStyle/>
          <a:p>
            <a:pPr marL="12700" marR="5080">
              <a:lnSpc>
                <a:spcPts val="1320"/>
              </a:lnSpc>
              <a:spcBef>
                <a:spcPts val="185"/>
              </a:spcBef>
            </a:pPr>
            <a:r>
              <a:rPr sz="1150" spc="-10" dirty="0">
                <a:latin typeface="Arial"/>
                <a:cs typeface="Arial"/>
              </a:rPr>
              <a:t>Cdn</a:t>
            </a:r>
            <a:r>
              <a:rPr sz="1150" spc="-75" dirty="0">
                <a:latin typeface="Arial"/>
                <a:cs typeface="Arial"/>
              </a:rPr>
              <a:t> </a:t>
            </a:r>
            <a:r>
              <a:rPr sz="1150" spc="-10" dirty="0">
                <a:latin typeface="Arial"/>
                <a:cs typeface="Arial"/>
              </a:rPr>
              <a:t>Corp  </a:t>
            </a:r>
            <a:r>
              <a:rPr sz="1150" spc="-5" dirty="0">
                <a:latin typeface="Arial"/>
                <a:cs typeface="Arial"/>
              </a:rPr>
              <a:t>Bonds</a:t>
            </a:r>
            <a:endParaRPr sz="1150">
              <a:latin typeface="Arial"/>
              <a:cs typeface="Arial"/>
            </a:endParaRPr>
          </a:p>
        </p:txBody>
      </p:sp>
      <p:sp>
        <p:nvSpPr>
          <p:cNvPr id="37" name="object 37"/>
          <p:cNvSpPr txBox="1"/>
          <p:nvPr/>
        </p:nvSpPr>
        <p:spPr>
          <a:xfrm>
            <a:off x="4239205" y="3088886"/>
            <a:ext cx="582930" cy="367030"/>
          </a:xfrm>
          <a:prstGeom prst="rect">
            <a:avLst/>
          </a:prstGeom>
        </p:spPr>
        <p:txBody>
          <a:bodyPr vert="horz" wrap="square" lIns="0" tIns="23495" rIns="0" bIns="0" rtlCol="0">
            <a:spAutoFit/>
          </a:bodyPr>
          <a:lstStyle/>
          <a:p>
            <a:pPr marL="83820" marR="5080" indent="-71755">
              <a:lnSpc>
                <a:spcPts val="1320"/>
              </a:lnSpc>
              <a:spcBef>
                <a:spcPts val="185"/>
              </a:spcBef>
            </a:pPr>
            <a:r>
              <a:rPr sz="1150" spc="-10" dirty="0">
                <a:latin typeface="Arial"/>
                <a:cs typeface="Arial"/>
              </a:rPr>
              <a:t>US</a:t>
            </a:r>
            <a:r>
              <a:rPr sz="1150" spc="-70" dirty="0">
                <a:latin typeface="Arial"/>
                <a:cs typeface="Arial"/>
              </a:rPr>
              <a:t> </a:t>
            </a:r>
            <a:r>
              <a:rPr sz="1150" spc="-10" dirty="0">
                <a:latin typeface="Arial"/>
                <a:cs typeface="Arial"/>
              </a:rPr>
              <a:t>Corp  </a:t>
            </a:r>
            <a:r>
              <a:rPr sz="1150" spc="-5" dirty="0">
                <a:latin typeface="Arial"/>
                <a:cs typeface="Arial"/>
              </a:rPr>
              <a:t>Bonds</a:t>
            </a:r>
            <a:endParaRPr sz="1150">
              <a:latin typeface="Arial"/>
              <a:cs typeface="Arial"/>
            </a:endParaRPr>
          </a:p>
        </p:txBody>
      </p:sp>
      <p:sp>
        <p:nvSpPr>
          <p:cNvPr id="38" name="object 38"/>
          <p:cNvSpPr txBox="1"/>
          <p:nvPr/>
        </p:nvSpPr>
        <p:spPr>
          <a:xfrm>
            <a:off x="2659750" y="2942083"/>
            <a:ext cx="574675" cy="367030"/>
          </a:xfrm>
          <a:prstGeom prst="rect">
            <a:avLst/>
          </a:prstGeom>
        </p:spPr>
        <p:txBody>
          <a:bodyPr vert="horz" wrap="square" lIns="0" tIns="23495" rIns="0" bIns="0" rtlCol="0">
            <a:spAutoFit/>
          </a:bodyPr>
          <a:lstStyle/>
          <a:p>
            <a:pPr marL="79375" marR="5080" indent="-67310">
              <a:lnSpc>
                <a:spcPts val="1320"/>
              </a:lnSpc>
              <a:spcBef>
                <a:spcPts val="185"/>
              </a:spcBef>
            </a:pPr>
            <a:r>
              <a:rPr sz="1150" spc="-10" dirty="0">
                <a:latin typeface="Arial"/>
                <a:cs typeface="Arial"/>
              </a:rPr>
              <a:t>US</a:t>
            </a:r>
            <a:r>
              <a:rPr sz="1150" spc="-75" dirty="0">
                <a:latin typeface="Arial"/>
                <a:cs typeface="Arial"/>
              </a:rPr>
              <a:t> </a:t>
            </a:r>
            <a:r>
              <a:rPr sz="1150" spc="-10" dirty="0">
                <a:latin typeface="Arial"/>
                <a:cs typeface="Arial"/>
              </a:rPr>
              <a:t>Govt  </a:t>
            </a:r>
            <a:r>
              <a:rPr sz="1150" spc="-5" dirty="0">
                <a:latin typeface="Arial"/>
                <a:cs typeface="Arial"/>
              </a:rPr>
              <a:t>Bonds</a:t>
            </a:r>
            <a:endParaRPr sz="1150">
              <a:latin typeface="Arial"/>
              <a:cs typeface="Arial"/>
            </a:endParaRPr>
          </a:p>
        </p:txBody>
      </p:sp>
      <p:sp>
        <p:nvSpPr>
          <p:cNvPr id="39" name="object 39"/>
          <p:cNvSpPr txBox="1"/>
          <p:nvPr/>
        </p:nvSpPr>
        <p:spPr>
          <a:xfrm>
            <a:off x="5598852" y="1402373"/>
            <a:ext cx="64325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S&amp;P/TSX</a:t>
            </a:r>
            <a:endParaRPr sz="1150">
              <a:latin typeface="Arial"/>
              <a:cs typeface="Arial"/>
            </a:endParaRPr>
          </a:p>
        </p:txBody>
      </p:sp>
      <p:sp>
        <p:nvSpPr>
          <p:cNvPr id="40" name="object 40"/>
          <p:cNvSpPr txBox="1"/>
          <p:nvPr/>
        </p:nvSpPr>
        <p:spPr>
          <a:xfrm>
            <a:off x="6815191" y="1868355"/>
            <a:ext cx="405765" cy="367030"/>
          </a:xfrm>
          <a:prstGeom prst="rect">
            <a:avLst/>
          </a:prstGeom>
        </p:spPr>
        <p:txBody>
          <a:bodyPr vert="horz" wrap="square" lIns="0" tIns="12065" rIns="0" bIns="0" rtlCol="0">
            <a:spAutoFit/>
          </a:bodyPr>
          <a:lstStyle/>
          <a:p>
            <a:pPr marL="20955">
              <a:lnSpc>
                <a:spcPts val="1350"/>
              </a:lnSpc>
              <a:spcBef>
                <a:spcPts val="95"/>
              </a:spcBef>
            </a:pPr>
            <a:r>
              <a:rPr sz="1150" spc="-10" dirty="0">
                <a:latin typeface="Arial"/>
                <a:cs typeface="Arial"/>
              </a:rPr>
              <a:t>MSCI</a:t>
            </a:r>
            <a:endParaRPr sz="1150">
              <a:latin typeface="Arial"/>
              <a:cs typeface="Arial"/>
            </a:endParaRPr>
          </a:p>
          <a:p>
            <a:pPr marL="12700">
              <a:lnSpc>
                <a:spcPts val="1350"/>
              </a:lnSpc>
            </a:pPr>
            <a:r>
              <a:rPr sz="1150" spc="5" dirty="0">
                <a:latin typeface="Arial"/>
                <a:cs typeface="Arial"/>
              </a:rPr>
              <a:t>W</a:t>
            </a:r>
            <a:r>
              <a:rPr sz="1150" spc="-15" dirty="0">
                <a:latin typeface="Arial"/>
                <a:cs typeface="Arial"/>
              </a:rPr>
              <a:t>o</a:t>
            </a:r>
            <a:r>
              <a:rPr sz="1150" spc="-10" dirty="0">
                <a:latin typeface="Arial"/>
                <a:cs typeface="Arial"/>
              </a:rPr>
              <a:t>rl</a:t>
            </a:r>
            <a:r>
              <a:rPr sz="1150" spc="-5" dirty="0">
                <a:latin typeface="Arial"/>
                <a:cs typeface="Arial"/>
              </a:rPr>
              <a:t>d</a:t>
            </a:r>
            <a:endParaRPr sz="1150">
              <a:latin typeface="Arial"/>
              <a:cs typeface="Arial"/>
            </a:endParaRPr>
          </a:p>
        </p:txBody>
      </p:sp>
      <p:sp>
        <p:nvSpPr>
          <p:cNvPr id="41" name="object 41"/>
          <p:cNvSpPr txBox="1"/>
          <p:nvPr/>
        </p:nvSpPr>
        <p:spPr>
          <a:xfrm>
            <a:off x="3438503" y="1838189"/>
            <a:ext cx="628015" cy="200025"/>
          </a:xfrm>
          <a:prstGeom prst="rect">
            <a:avLst/>
          </a:prstGeom>
        </p:spPr>
        <p:txBody>
          <a:bodyPr vert="horz" wrap="square" lIns="0" tIns="12065" rIns="0" bIns="0" rtlCol="0">
            <a:spAutoFit/>
          </a:bodyPr>
          <a:lstStyle/>
          <a:p>
            <a:pPr marL="12700">
              <a:lnSpc>
                <a:spcPct val="100000"/>
              </a:lnSpc>
              <a:spcBef>
                <a:spcPts val="95"/>
              </a:spcBef>
            </a:pPr>
            <a:r>
              <a:rPr sz="1150" b="1" spc="-10" dirty="0">
                <a:latin typeface="Arial"/>
                <a:cs typeface="Arial"/>
              </a:rPr>
              <a:t>D</a:t>
            </a:r>
            <a:r>
              <a:rPr sz="1150" b="1" spc="-35" dirty="0">
                <a:latin typeface="Arial"/>
                <a:cs typeface="Arial"/>
              </a:rPr>
              <a:t>y</a:t>
            </a:r>
            <a:r>
              <a:rPr sz="1150" b="1" spc="-10" dirty="0">
                <a:latin typeface="Arial"/>
                <a:cs typeface="Arial"/>
              </a:rPr>
              <a:t>n</a:t>
            </a:r>
            <a:r>
              <a:rPr sz="1150" b="1" spc="-5" dirty="0">
                <a:latin typeface="Arial"/>
                <a:cs typeface="Arial"/>
              </a:rPr>
              <a:t>amic</a:t>
            </a:r>
            <a:endParaRPr sz="1150">
              <a:latin typeface="Arial"/>
              <a:cs typeface="Arial"/>
            </a:endParaRPr>
          </a:p>
        </p:txBody>
      </p:sp>
      <p:sp>
        <p:nvSpPr>
          <p:cNvPr id="42" name="object 42"/>
          <p:cNvSpPr txBox="1"/>
          <p:nvPr/>
        </p:nvSpPr>
        <p:spPr>
          <a:xfrm>
            <a:off x="3230698" y="2005319"/>
            <a:ext cx="1044575" cy="367030"/>
          </a:xfrm>
          <a:prstGeom prst="rect">
            <a:avLst/>
          </a:prstGeom>
        </p:spPr>
        <p:txBody>
          <a:bodyPr vert="horz" wrap="square" lIns="0" tIns="23495" rIns="0" bIns="0" rtlCol="0">
            <a:spAutoFit/>
          </a:bodyPr>
          <a:lstStyle/>
          <a:p>
            <a:pPr marL="12700" marR="5080" indent="8255">
              <a:lnSpc>
                <a:spcPts val="1320"/>
              </a:lnSpc>
              <a:spcBef>
                <a:spcPts val="185"/>
              </a:spcBef>
            </a:pPr>
            <a:r>
              <a:rPr sz="1150" b="1" spc="-5" dirty="0">
                <a:latin typeface="Arial"/>
                <a:cs typeface="Arial"/>
              </a:rPr>
              <a:t>Premium</a:t>
            </a:r>
            <a:r>
              <a:rPr sz="1150" b="1" spc="-100" dirty="0">
                <a:latin typeface="Arial"/>
                <a:cs typeface="Arial"/>
              </a:rPr>
              <a:t> </a:t>
            </a:r>
            <a:r>
              <a:rPr sz="1150" b="1" spc="-15" dirty="0">
                <a:latin typeface="Arial"/>
                <a:cs typeface="Arial"/>
              </a:rPr>
              <a:t>Yield  </a:t>
            </a:r>
            <a:r>
              <a:rPr sz="1150" b="1" spc="-10" dirty="0">
                <a:latin typeface="Arial"/>
                <a:cs typeface="Arial"/>
              </a:rPr>
              <a:t>Fund</a:t>
            </a:r>
            <a:r>
              <a:rPr sz="1150" b="1" spc="-75" dirty="0">
                <a:latin typeface="Arial"/>
                <a:cs typeface="Arial"/>
              </a:rPr>
              <a:t> </a:t>
            </a:r>
            <a:r>
              <a:rPr sz="1150" b="1" spc="-5" dirty="0">
                <a:latin typeface="Arial"/>
                <a:cs typeface="Arial"/>
              </a:rPr>
              <a:t>(SeriesF)</a:t>
            </a:r>
            <a:endParaRPr sz="1150">
              <a:latin typeface="Arial"/>
              <a:cs typeface="Arial"/>
            </a:endParaRPr>
          </a:p>
        </p:txBody>
      </p:sp>
      <p:sp>
        <p:nvSpPr>
          <p:cNvPr id="43" name="object 43"/>
          <p:cNvSpPr txBox="1"/>
          <p:nvPr/>
        </p:nvSpPr>
        <p:spPr>
          <a:xfrm>
            <a:off x="4247687" y="1205605"/>
            <a:ext cx="1026794" cy="701675"/>
          </a:xfrm>
          <a:prstGeom prst="rect">
            <a:avLst/>
          </a:prstGeom>
        </p:spPr>
        <p:txBody>
          <a:bodyPr vert="horz" wrap="square" lIns="0" tIns="23495" rIns="0" bIns="0" rtlCol="0">
            <a:spAutoFit/>
          </a:bodyPr>
          <a:lstStyle/>
          <a:p>
            <a:pPr marL="12700" marR="5080" indent="-635" algn="ctr">
              <a:lnSpc>
                <a:spcPts val="1320"/>
              </a:lnSpc>
              <a:spcBef>
                <a:spcPts val="185"/>
              </a:spcBef>
            </a:pPr>
            <a:r>
              <a:rPr sz="1150" b="1" spc="-10" dirty="0">
                <a:latin typeface="Arial"/>
                <a:cs typeface="Arial"/>
              </a:rPr>
              <a:t>Dynamic  </a:t>
            </a:r>
            <a:r>
              <a:rPr sz="1150" b="1" spc="-5" dirty="0">
                <a:latin typeface="Arial"/>
                <a:cs typeface="Arial"/>
              </a:rPr>
              <a:t>Premium</a:t>
            </a:r>
            <a:r>
              <a:rPr sz="1150" b="1" spc="-120" dirty="0">
                <a:latin typeface="Arial"/>
                <a:cs typeface="Arial"/>
              </a:rPr>
              <a:t> </a:t>
            </a:r>
            <a:r>
              <a:rPr sz="1150" b="1" spc="-15" dirty="0">
                <a:latin typeface="Arial"/>
                <a:cs typeface="Arial"/>
              </a:rPr>
              <a:t>Yield  </a:t>
            </a:r>
            <a:r>
              <a:rPr sz="1150" b="1" spc="-10" dirty="0">
                <a:latin typeface="Arial"/>
                <a:cs typeface="Arial"/>
              </a:rPr>
              <a:t>PLUS Fund  </a:t>
            </a:r>
            <a:r>
              <a:rPr sz="1150" b="1" spc="-5" dirty="0">
                <a:latin typeface="Arial"/>
                <a:cs typeface="Arial"/>
              </a:rPr>
              <a:t>(Series</a:t>
            </a:r>
            <a:r>
              <a:rPr sz="1150" b="1" spc="-35" dirty="0">
                <a:latin typeface="Arial"/>
                <a:cs typeface="Arial"/>
              </a:rPr>
              <a:t> </a:t>
            </a:r>
            <a:r>
              <a:rPr sz="1150" b="1" spc="-10" dirty="0">
                <a:latin typeface="Arial"/>
                <a:cs typeface="Arial"/>
              </a:rPr>
              <a:t>F)</a:t>
            </a:r>
            <a:endParaRPr sz="1150">
              <a:latin typeface="Arial"/>
              <a:cs typeface="Arial"/>
            </a:endParaRPr>
          </a:p>
        </p:txBody>
      </p:sp>
      <p:sp>
        <p:nvSpPr>
          <p:cNvPr id="44" name="object 44"/>
          <p:cNvSpPr txBox="1"/>
          <p:nvPr/>
        </p:nvSpPr>
        <p:spPr>
          <a:xfrm>
            <a:off x="1791120" y="4112798"/>
            <a:ext cx="154305" cy="200025"/>
          </a:xfrm>
          <a:prstGeom prst="rect">
            <a:avLst/>
          </a:prstGeom>
        </p:spPr>
        <p:txBody>
          <a:bodyPr vert="horz" wrap="square" lIns="0" tIns="12065" rIns="0" bIns="0" rtlCol="0">
            <a:spAutoFit/>
          </a:bodyPr>
          <a:lstStyle/>
          <a:p>
            <a:pPr marL="12700">
              <a:lnSpc>
                <a:spcPct val="100000"/>
              </a:lnSpc>
              <a:spcBef>
                <a:spcPts val="95"/>
              </a:spcBef>
            </a:pPr>
            <a:r>
              <a:rPr sz="1150" spc="-10" dirty="0">
                <a:latin typeface="Arial"/>
                <a:cs typeface="Arial"/>
              </a:rPr>
              <a:t>-2</a:t>
            </a:r>
            <a:endParaRPr sz="1150">
              <a:latin typeface="Arial"/>
              <a:cs typeface="Arial"/>
            </a:endParaRPr>
          </a:p>
        </p:txBody>
      </p:sp>
      <p:sp>
        <p:nvSpPr>
          <p:cNvPr id="45" name="object 45"/>
          <p:cNvSpPr txBox="1"/>
          <p:nvPr/>
        </p:nvSpPr>
        <p:spPr>
          <a:xfrm>
            <a:off x="1839499" y="3719421"/>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0</a:t>
            </a:r>
            <a:endParaRPr sz="1150">
              <a:latin typeface="Arial"/>
              <a:cs typeface="Arial"/>
            </a:endParaRPr>
          </a:p>
        </p:txBody>
      </p:sp>
      <p:sp>
        <p:nvSpPr>
          <p:cNvPr id="46" name="object 46"/>
          <p:cNvSpPr txBox="1"/>
          <p:nvPr/>
        </p:nvSpPr>
        <p:spPr>
          <a:xfrm>
            <a:off x="1839499" y="3326043"/>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2</a:t>
            </a:r>
            <a:endParaRPr sz="1150">
              <a:latin typeface="Arial"/>
              <a:cs typeface="Arial"/>
            </a:endParaRPr>
          </a:p>
        </p:txBody>
      </p:sp>
      <p:sp>
        <p:nvSpPr>
          <p:cNvPr id="47" name="object 47"/>
          <p:cNvSpPr txBox="1"/>
          <p:nvPr/>
        </p:nvSpPr>
        <p:spPr>
          <a:xfrm>
            <a:off x="1839499" y="2932667"/>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4</a:t>
            </a:r>
            <a:endParaRPr sz="1150">
              <a:latin typeface="Arial"/>
              <a:cs typeface="Arial"/>
            </a:endParaRPr>
          </a:p>
        </p:txBody>
      </p:sp>
      <p:sp>
        <p:nvSpPr>
          <p:cNvPr id="48" name="object 48"/>
          <p:cNvSpPr txBox="1"/>
          <p:nvPr/>
        </p:nvSpPr>
        <p:spPr>
          <a:xfrm>
            <a:off x="1839499" y="2539290"/>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6</a:t>
            </a:r>
            <a:endParaRPr sz="1150">
              <a:latin typeface="Arial"/>
              <a:cs typeface="Arial"/>
            </a:endParaRPr>
          </a:p>
        </p:txBody>
      </p:sp>
      <p:sp>
        <p:nvSpPr>
          <p:cNvPr id="49" name="object 49"/>
          <p:cNvSpPr txBox="1"/>
          <p:nvPr/>
        </p:nvSpPr>
        <p:spPr>
          <a:xfrm>
            <a:off x="1839499" y="2145912"/>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8</a:t>
            </a:r>
            <a:endParaRPr sz="1150">
              <a:latin typeface="Arial"/>
              <a:cs typeface="Arial"/>
            </a:endParaRPr>
          </a:p>
        </p:txBody>
      </p:sp>
      <p:sp>
        <p:nvSpPr>
          <p:cNvPr id="50" name="object 50"/>
          <p:cNvSpPr txBox="1"/>
          <p:nvPr/>
        </p:nvSpPr>
        <p:spPr>
          <a:xfrm>
            <a:off x="1758665" y="1752536"/>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10</a:t>
            </a:r>
            <a:endParaRPr sz="1150">
              <a:latin typeface="Arial"/>
              <a:cs typeface="Arial"/>
            </a:endParaRPr>
          </a:p>
        </p:txBody>
      </p:sp>
      <p:sp>
        <p:nvSpPr>
          <p:cNvPr id="51" name="object 51"/>
          <p:cNvSpPr txBox="1"/>
          <p:nvPr/>
        </p:nvSpPr>
        <p:spPr>
          <a:xfrm>
            <a:off x="1758665" y="1359159"/>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12</a:t>
            </a:r>
            <a:endParaRPr sz="1150">
              <a:latin typeface="Arial"/>
              <a:cs typeface="Arial"/>
            </a:endParaRPr>
          </a:p>
        </p:txBody>
      </p:sp>
      <p:sp>
        <p:nvSpPr>
          <p:cNvPr id="52" name="object 52"/>
          <p:cNvSpPr txBox="1"/>
          <p:nvPr/>
        </p:nvSpPr>
        <p:spPr>
          <a:xfrm>
            <a:off x="533400" y="421854"/>
            <a:ext cx="7793355" cy="7505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B6DE"/>
                </a:solidFill>
                <a:latin typeface="Arial"/>
                <a:cs typeface="Arial"/>
              </a:rPr>
              <a:t>Dynamic </a:t>
            </a:r>
            <a:r>
              <a:rPr sz="2000" dirty="0">
                <a:solidFill>
                  <a:srgbClr val="00B6DE"/>
                </a:solidFill>
                <a:latin typeface="Arial"/>
                <a:cs typeface="Arial"/>
              </a:rPr>
              <a:t>Premium </a:t>
            </a:r>
            <a:r>
              <a:rPr sz="2000" spc="-5" dirty="0">
                <a:solidFill>
                  <a:srgbClr val="00B6DE"/>
                </a:solidFill>
                <a:latin typeface="Arial"/>
                <a:cs typeface="Arial"/>
              </a:rPr>
              <a:t>Yield </a:t>
            </a:r>
            <a:r>
              <a:rPr sz="2000" dirty="0">
                <a:solidFill>
                  <a:srgbClr val="00B6DE"/>
                </a:solidFill>
                <a:latin typeface="Arial"/>
                <a:cs typeface="Arial"/>
              </a:rPr>
              <a:t>Fund &amp; </a:t>
            </a:r>
            <a:r>
              <a:rPr sz="2000" spc="-5" dirty="0">
                <a:solidFill>
                  <a:srgbClr val="00B6DE"/>
                </a:solidFill>
                <a:latin typeface="Arial"/>
                <a:cs typeface="Arial"/>
              </a:rPr>
              <a:t>Dynamic </a:t>
            </a:r>
            <a:r>
              <a:rPr sz="2000" dirty="0">
                <a:solidFill>
                  <a:srgbClr val="00B6DE"/>
                </a:solidFill>
                <a:latin typeface="Arial"/>
                <a:cs typeface="Arial"/>
              </a:rPr>
              <a:t>Premium </a:t>
            </a:r>
            <a:r>
              <a:rPr sz="2000" spc="-5" dirty="0">
                <a:solidFill>
                  <a:srgbClr val="00B6DE"/>
                </a:solidFill>
                <a:latin typeface="Arial"/>
                <a:cs typeface="Arial"/>
              </a:rPr>
              <a:t>Yield </a:t>
            </a:r>
            <a:r>
              <a:rPr sz="2000" dirty="0">
                <a:solidFill>
                  <a:srgbClr val="00B6DE"/>
                </a:solidFill>
                <a:latin typeface="Arial"/>
                <a:cs typeface="Arial"/>
              </a:rPr>
              <a:t>PLUS</a:t>
            </a:r>
            <a:r>
              <a:rPr sz="2000" spc="-60" dirty="0">
                <a:solidFill>
                  <a:srgbClr val="00B6DE"/>
                </a:solidFill>
                <a:latin typeface="Arial"/>
                <a:cs typeface="Arial"/>
              </a:rPr>
              <a:t> </a:t>
            </a:r>
            <a:r>
              <a:rPr sz="2000" dirty="0">
                <a:solidFill>
                  <a:srgbClr val="00B6DE"/>
                </a:solidFill>
                <a:latin typeface="Arial"/>
                <a:cs typeface="Arial"/>
              </a:rPr>
              <a:t>Fund</a:t>
            </a:r>
            <a:endParaRPr sz="2000">
              <a:latin typeface="Arial"/>
              <a:cs typeface="Arial"/>
            </a:endParaRPr>
          </a:p>
          <a:p>
            <a:pPr marR="123825" algn="ctr">
              <a:lnSpc>
                <a:spcPct val="100000"/>
              </a:lnSpc>
              <a:spcBef>
                <a:spcPts val="1920"/>
              </a:spcBef>
              <a:tabLst>
                <a:tab pos="4613275" algn="l"/>
              </a:tabLst>
            </a:pPr>
            <a:r>
              <a:rPr sz="1725" spc="-7" baseline="2415" dirty="0">
                <a:latin typeface="Arial"/>
                <a:cs typeface="Arial"/>
              </a:rPr>
              <a:t>14	</a:t>
            </a:r>
            <a:r>
              <a:rPr sz="1150" spc="-5" dirty="0">
                <a:latin typeface="Arial"/>
                <a:cs typeface="Arial"/>
              </a:rPr>
              <a:t>S&amp;P</a:t>
            </a:r>
            <a:r>
              <a:rPr sz="1150" spc="-35" dirty="0">
                <a:latin typeface="Arial"/>
                <a:cs typeface="Arial"/>
              </a:rPr>
              <a:t> </a:t>
            </a:r>
            <a:r>
              <a:rPr sz="1150" spc="-5" dirty="0">
                <a:latin typeface="Arial"/>
                <a:cs typeface="Arial"/>
              </a:rPr>
              <a:t>500</a:t>
            </a:r>
            <a:endParaRPr sz="1150">
              <a:latin typeface="Arial"/>
              <a:cs typeface="Arial"/>
            </a:endParaRPr>
          </a:p>
        </p:txBody>
      </p:sp>
      <p:sp>
        <p:nvSpPr>
          <p:cNvPr id="53" name="object 53"/>
          <p:cNvSpPr txBox="1"/>
          <p:nvPr/>
        </p:nvSpPr>
        <p:spPr>
          <a:xfrm>
            <a:off x="2004971" y="4285978"/>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2</a:t>
            </a:r>
            <a:endParaRPr sz="1150">
              <a:latin typeface="Arial"/>
              <a:cs typeface="Arial"/>
            </a:endParaRPr>
          </a:p>
        </p:txBody>
      </p:sp>
      <p:sp>
        <p:nvSpPr>
          <p:cNvPr id="54" name="object 54"/>
          <p:cNvSpPr txBox="1"/>
          <p:nvPr/>
        </p:nvSpPr>
        <p:spPr>
          <a:xfrm>
            <a:off x="2545607" y="4285978"/>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4</a:t>
            </a:r>
            <a:endParaRPr sz="1150">
              <a:latin typeface="Arial"/>
              <a:cs typeface="Arial"/>
            </a:endParaRPr>
          </a:p>
        </p:txBody>
      </p:sp>
      <p:sp>
        <p:nvSpPr>
          <p:cNvPr id="55" name="object 55"/>
          <p:cNvSpPr txBox="1"/>
          <p:nvPr/>
        </p:nvSpPr>
        <p:spPr>
          <a:xfrm>
            <a:off x="3086240" y="4285978"/>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6</a:t>
            </a:r>
            <a:endParaRPr sz="1150">
              <a:latin typeface="Arial"/>
              <a:cs typeface="Arial"/>
            </a:endParaRPr>
          </a:p>
        </p:txBody>
      </p:sp>
      <p:sp>
        <p:nvSpPr>
          <p:cNvPr id="56" name="object 56"/>
          <p:cNvSpPr txBox="1"/>
          <p:nvPr/>
        </p:nvSpPr>
        <p:spPr>
          <a:xfrm>
            <a:off x="3626874" y="4285978"/>
            <a:ext cx="106680"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8</a:t>
            </a:r>
            <a:endParaRPr sz="1150">
              <a:latin typeface="Arial"/>
              <a:cs typeface="Arial"/>
            </a:endParaRPr>
          </a:p>
        </p:txBody>
      </p:sp>
      <p:sp>
        <p:nvSpPr>
          <p:cNvPr id="57" name="object 57"/>
          <p:cNvSpPr txBox="1"/>
          <p:nvPr/>
        </p:nvSpPr>
        <p:spPr>
          <a:xfrm>
            <a:off x="5208359" y="4285978"/>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14</a:t>
            </a:r>
            <a:endParaRPr sz="1150">
              <a:latin typeface="Arial"/>
              <a:cs typeface="Arial"/>
            </a:endParaRPr>
          </a:p>
        </p:txBody>
      </p:sp>
      <p:sp>
        <p:nvSpPr>
          <p:cNvPr id="58" name="object 58"/>
          <p:cNvSpPr txBox="1"/>
          <p:nvPr/>
        </p:nvSpPr>
        <p:spPr>
          <a:xfrm>
            <a:off x="5748995" y="4285978"/>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16</a:t>
            </a:r>
            <a:endParaRPr sz="1150">
              <a:latin typeface="Arial"/>
              <a:cs typeface="Arial"/>
            </a:endParaRPr>
          </a:p>
        </p:txBody>
      </p:sp>
      <p:sp>
        <p:nvSpPr>
          <p:cNvPr id="59" name="object 59"/>
          <p:cNvSpPr txBox="1"/>
          <p:nvPr/>
        </p:nvSpPr>
        <p:spPr>
          <a:xfrm>
            <a:off x="6289629" y="4285978"/>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18</a:t>
            </a:r>
            <a:endParaRPr sz="1150">
              <a:latin typeface="Arial"/>
              <a:cs typeface="Arial"/>
            </a:endParaRPr>
          </a:p>
        </p:txBody>
      </p:sp>
      <p:sp>
        <p:nvSpPr>
          <p:cNvPr id="60" name="object 60"/>
          <p:cNvSpPr txBox="1"/>
          <p:nvPr/>
        </p:nvSpPr>
        <p:spPr>
          <a:xfrm>
            <a:off x="6830264" y="4285978"/>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20</a:t>
            </a:r>
            <a:endParaRPr sz="1150">
              <a:latin typeface="Arial"/>
              <a:cs typeface="Arial"/>
            </a:endParaRPr>
          </a:p>
        </p:txBody>
      </p:sp>
      <p:sp>
        <p:nvSpPr>
          <p:cNvPr id="61" name="object 61"/>
          <p:cNvSpPr txBox="1"/>
          <p:nvPr/>
        </p:nvSpPr>
        <p:spPr>
          <a:xfrm>
            <a:off x="7370898" y="4285978"/>
            <a:ext cx="188595" cy="200025"/>
          </a:xfrm>
          <a:prstGeom prst="rect">
            <a:avLst/>
          </a:prstGeom>
        </p:spPr>
        <p:txBody>
          <a:bodyPr vert="horz" wrap="square" lIns="0" tIns="12065" rIns="0" bIns="0" rtlCol="0">
            <a:spAutoFit/>
          </a:bodyPr>
          <a:lstStyle/>
          <a:p>
            <a:pPr marL="12700">
              <a:lnSpc>
                <a:spcPct val="100000"/>
              </a:lnSpc>
              <a:spcBef>
                <a:spcPts val="95"/>
              </a:spcBef>
            </a:pPr>
            <a:r>
              <a:rPr sz="1150" spc="-5" dirty="0">
                <a:latin typeface="Arial"/>
                <a:cs typeface="Arial"/>
              </a:rPr>
              <a:t>22</a:t>
            </a:r>
            <a:endParaRPr sz="1150">
              <a:latin typeface="Arial"/>
              <a:cs typeface="Arial"/>
            </a:endParaRPr>
          </a:p>
        </p:txBody>
      </p:sp>
      <p:sp>
        <p:nvSpPr>
          <p:cNvPr id="62" name="object 62"/>
          <p:cNvSpPr txBox="1"/>
          <p:nvPr/>
        </p:nvSpPr>
        <p:spPr>
          <a:xfrm>
            <a:off x="1427042" y="2175191"/>
            <a:ext cx="215900" cy="875665"/>
          </a:xfrm>
          <a:prstGeom prst="rect">
            <a:avLst/>
          </a:prstGeom>
        </p:spPr>
        <p:txBody>
          <a:bodyPr vert="vert270" wrap="square" lIns="0" tIns="1270" rIns="0" bIns="0" rtlCol="0">
            <a:spAutoFit/>
          </a:bodyPr>
          <a:lstStyle/>
          <a:p>
            <a:pPr marL="12700">
              <a:lnSpc>
                <a:spcPct val="100000"/>
              </a:lnSpc>
              <a:spcBef>
                <a:spcPts val="10"/>
              </a:spcBef>
            </a:pPr>
            <a:r>
              <a:rPr sz="1300" b="1" spc="15" dirty="0">
                <a:latin typeface="Arial"/>
                <a:cs typeface="Arial"/>
              </a:rPr>
              <a:t>Return</a:t>
            </a:r>
            <a:r>
              <a:rPr sz="1300" b="1" spc="-65" dirty="0">
                <a:latin typeface="Arial"/>
                <a:cs typeface="Arial"/>
              </a:rPr>
              <a:t> </a:t>
            </a:r>
            <a:r>
              <a:rPr sz="1300" b="1" dirty="0">
                <a:latin typeface="Arial"/>
                <a:cs typeface="Arial"/>
              </a:rPr>
              <a:t>(%)</a:t>
            </a:r>
            <a:endParaRPr sz="1300">
              <a:latin typeface="Arial"/>
              <a:cs typeface="Arial"/>
            </a:endParaRPr>
          </a:p>
        </p:txBody>
      </p:sp>
      <p:sp>
        <p:nvSpPr>
          <p:cNvPr id="63" name="object 63"/>
          <p:cNvSpPr txBox="1"/>
          <p:nvPr/>
        </p:nvSpPr>
        <p:spPr>
          <a:xfrm>
            <a:off x="4127092" y="4244175"/>
            <a:ext cx="782955" cy="494665"/>
          </a:xfrm>
          <a:prstGeom prst="rect">
            <a:avLst/>
          </a:prstGeom>
        </p:spPr>
        <p:txBody>
          <a:bodyPr vert="horz" wrap="square" lIns="0" tIns="53340" rIns="0" bIns="0" rtlCol="0">
            <a:spAutoFit/>
          </a:bodyPr>
          <a:lstStyle/>
          <a:p>
            <a:pPr marR="58419" algn="r">
              <a:lnSpc>
                <a:spcPct val="100000"/>
              </a:lnSpc>
              <a:spcBef>
                <a:spcPts val="420"/>
              </a:spcBef>
              <a:tabLst>
                <a:tab pos="540385" algn="l"/>
              </a:tabLst>
            </a:pPr>
            <a:r>
              <a:rPr sz="1150" spc="-5" dirty="0">
                <a:latin typeface="Arial"/>
                <a:cs typeface="Arial"/>
              </a:rPr>
              <a:t>10	12</a:t>
            </a:r>
            <a:endParaRPr sz="1150">
              <a:latin typeface="Arial"/>
              <a:cs typeface="Arial"/>
            </a:endParaRPr>
          </a:p>
          <a:p>
            <a:pPr marR="5080" algn="r">
              <a:lnSpc>
                <a:spcPct val="100000"/>
              </a:lnSpc>
              <a:spcBef>
                <a:spcPts val="425"/>
              </a:spcBef>
            </a:pPr>
            <a:r>
              <a:rPr sz="1300" b="1" spc="15" dirty="0">
                <a:latin typeface="Arial"/>
                <a:cs typeface="Arial"/>
              </a:rPr>
              <a:t>Risk</a:t>
            </a:r>
            <a:r>
              <a:rPr sz="1300" b="1" spc="-90" dirty="0">
                <a:latin typeface="Arial"/>
                <a:cs typeface="Arial"/>
              </a:rPr>
              <a:t> </a:t>
            </a:r>
            <a:r>
              <a:rPr sz="1300" b="1" dirty="0">
                <a:latin typeface="Arial"/>
                <a:cs typeface="Arial"/>
              </a:rPr>
              <a:t>(%)</a:t>
            </a:r>
            <a:endParaRPr sz="1300">
              <a:latin typeface="Arial"/>
              <a:cs typeface="Arial"/>
            </a:endParaRPr>
          </a:p>
        </p:txBody>
      </p:sp>
      <p:sp>
        <p:nvSpPr>
          <p:cNvPr id="64" name="object 64"/>
          <p:cNvSpPr txBox="1"/>
          <p:nvPr/>
        </p:nvSpPr>
        <p:spPr>
          <a:xfrm>
            <a:off x="569212" y="4553455"/>
            <a:ext cx="16446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A49"/>
                </a:solidFill>
                <a:latin typeface="Arial Narrow"/>
                <a:cs typeface="Arial Narrow"/>
              </a:rPr>
              <a:t>Data as of 9/10/2018 to</a:t>
            </a:r>
            <a:r>
              <a:rPr sz="1000" spc="-105" dirty="0">
                <a:solidFill>
                  <a:srgbClr val="464A49"/>
                </a:solidFill>
                <a:latin typeface="Arial Narrow"/>
                <a:cs typeface="Arial Narrow"/>
              </a:rPr>
              <a:t> </a:t>
            </a:r>
            <a:r>
              <a:rPr sz="1000" spc="-5" dirty="0">
                <a:solidFill>
                  <a:srgbClr val="464A49"/>
                </a:solidFill>
                <a:latin typeface="Arial Narrow"/>
                <a:cs typeface="Arial Narrow"/>
              </a:rPr>
              <a:t>09/30/2022</a:t>
            </a:r>
            <a:endParaRPr sz="1000">
              <a:latin typeface="Arial Narrow"/>
              <a:cs typeface="Arial Narrow"/>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87656" y="4731393"/>
            <a:ext cx="13843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696B6B"/>
                </a:solidFill>
                <a:latin typeface="Arial"/>
                <a:cs typeface="Arial"/>
              </a:rPr>
              <a:t>31</a:t>
            </a:r>
            <a:endParaRPr sz="800">
              <a:latin typeface="Arial"/>
              <a:cs typeface="Arial"/>
            </a:endParaRPr>
          </a:p>
        </p:txBody>
      </p:sp>
      <p:sp>
        <p:nvSpPr>
          <p:cNvPr id="4" name="object 4"/>
          <p:cNvSpPr txBox="1">
            <a:spLocks noGrp="1"/>
          </p:cNvSpPr>
          <p:nvPr>
            <p:ph type="title"/>
          </p:nvPr>
        </p:nvSpPr>
        <p:spPr>
          <a:xfrm>
            <a:off x="533400" y="124674"/>
            <a:ext cx="7010400" cy="628015"/>
          </a:xfrm>
          <a:prstGeom prst="rect">
            <a:avLst/>
          </a:prstGeom>
        </p:spPr>
        <p:txBody>
          <a:bodyPr vert="horz" wrap="square" lIns="0" tIns="13335" rIns="0" bIns="0" rtlCol="0">
            <a:spAutoFit/>
          </a:bodyPr>
          <a:lstStyle/>
          <a:p>
            <a:pPr marL="12700">
              <a:lnSpc>
                <a:spcPts val="2520"/>
              </a:lnSpc>
              <a:spcBef>
                <a:spcPts val="105"/>
              </a:spcBef>
            </a:pPr>
            <a:r>
              <a:rPr dirty="0"/>
              <a:t>Consistent Downside Protection </a:t>
            </a:r>
            <a:r>
              <a:rPr spc="-5" dirty="0"/>
              <a:t>Through </a:t>
            </a:r>
            <a:r>
              <a:rPr dirty="0"/>
              <a:t>the</a:t>
            </a:r>
            <a:r>
              <a:rPr spc="-135" dirty="0"/>
              <a:t> </a:t>
            </a:r>
            <a:r>
              <a:rPr spc="-5" dirty="0"/>
              <a:t>Cycle</a:t>
            </a:r>
          </a:p>
          <a:p>
            <a:pPr marL="12700">
              <a:lnSpc>
                <a:spcPts val="2220"/>
              </a:lnSpc>
            </a:pPr>
            <a:r>
              <a:rPr sz="2000" b="0" spc="-5" dirty="0">
                <a:solidFill>
                  <a:srgbClr val="00B6DE"/>
                </a:solidFill>
                <a:latin typeface="Arial"/>
                <a:cs typeface="Arial"/>
              </a:rPr>
              <a:t>Dynamic </a:t>
            </a:r>
            <a:r>
              <a:rPr sz="2000" b="0" dirty="0">
                <a:solidFill>
                  <a:srgbClr val="00B6DE"/>
                </a:solidFill>
                <a:latin typeface="Arial"/>
                <a:cs typeface="Arial"/>
              </a:rPr>
              <a:t>Premium </a:t>
            </a:r>
            <a:r>
              <a:rPr sz="2000" b="0" spc="-5" dirty="0">
                <a:solidFill>
                  <a:srgbClr val="00B6DE"/>
                </a:solidFill>
                <a:latin typeface="Arial"/>
                <a:cs typeface="Arial"/>
              </a:rPr>
              <a:t>Yield</a:t>
            </a:r>
            <a:r>
              <a:rPr sz="2000" b="0" spc="-35" dirty="0">
                <a:solidFill>
                  <a:srgbClr val="00B6DE"/>
                </a:solidFill>
                <a:latin typeface="Arial"/>
                <a:cs typeface="Arial"/>
              </a:rPr>
              <a:t> </a:t>
            </a:r>
            <a:r>
              <a:rPr sz="2000" b="0" dirty="0">
                <a:solidFill>
                  <a:srgbClr val="00B6DE"/>
                </a:solidFill>
                <a:latin typeface="Arial"/>
                <a:cs typeface="Arial"/>
              </a:rPr>
              <a:t>Fund</a:t>
            </a:r>
            <a:endParaRPr sz="2000">
              <a:latin typeface="Arial"/>
              <a:cs typeface="Arial"/>
            </a:endParaRPr>
          </a:p>
        </p:txBody>
      </p:sp>
      <p:sp>
        <p:nvSpPr>
          <p:cNvPr id="5" name="object 5"/>
          <p:cNvSpPr/>
          <p:nvPr/>
        </p:nvSpPr>
        <p:spPr>
          <a:xfrm>
            <a:off x="1319783" y="1348740"/>
            <a:ext cx="7377683" cy="306781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07591" y="4390644"/>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7" name="object 7"/>
          <p:cNvSpPr/>
          <p:nvPr/>
        </p:nvSpPr>
        <p:spPr>
          <a:xfrm>
            <a:off x="1307591" y="4020311"/>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8" name="object 8"/>
          <p:cNvSpPr/>
          <p:nvPr/>
        </p:nvSpPr>
        <p:spPr>
          <a:xfrm>
            <a:off x="1307591" y="3649979"/>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9" name="object 9"/>
          <p:cNvSpPr/>
          <p:nvPr/>
        </p:nvSpPr>
        <p:spPr>
          <a:xfrm>
            <a:off x="1307591" y="3278123"/>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0" name="object 10"/>
          <p:cNvSpPr/>
          <p:nvPr/>
        </p:nvSpPr>
        <p:spPr>
          <a:xfrm>
            <a:off x="1307591" y="2907792"/>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1" name="object 11"/>
          <p:cNvSpPr/>
          <p:nvPr/>
        </p:nvSpPr>
        <p:spPr>
          <a:xfrm>
            <a:off x="1307591" y="2537460"/>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2" name="object 12"/>
          <p:cNvSpPr/>
          <p:nvPr/>
        </p:nvSpPr>
        <p:spPr>
          <a:xfrm>
            <a:off x="1307591" y="2167127"/>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3" name="object 13"/>
          <p:cNvSpPr/>
          <p:nvPr/>
        </p:nvSpPr>
        <p:spPr>
          <a:xfrm>
            <a:off x="1307591" y="1796795"/>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4" name="object 14"/>
          <p:cNvSpPr/>
          <p:nvPr/>
        </p:nvSpPr>
        <p:spPr>
          <a:xfrm>
            <a:off x="1307591" y="1426463"/>
            <a:ext cx="38100" cy="0"/>
          </a:xfrm>
          <a:custGeom>
            <a:avLst/>
            <a:gdLst/>
            <a:ahLst/>
            <a:cxnLst/>
            <a:rect l="l" t="t" r="r" b="b"/>
            <a:pathLst>
              <a:path w="38100">
                <a:moveTo>
                  <a:pt x="38100" y="0"/>
                </a:moveTo>
                <a:lnTo>
                  <a:pt x="0" y="0"/>
                </a:lnTo>
              </a:path>
            </a:pathLst>
          </a:custGeom>
          <a:ln w="9525">
            <a:solidFill>
              <a:srgbClr val="8594B4"/>
            </a:solidFill>
          </a:ln>
        </p:spPr>
        <p:txBody>
          <a:bodyPr wrap="square" lIns="0" tIns="0" rIns="0" bIns="0" rtlCol="0"/>
          <a:lstStyle/>
          <a:p>
            <a:endParaRPr/>
          </a:p>
        </p:txBody>
      </p:sp>
      <p:sp>
        <p:nvSpPr>
          <p:cNvPr id="15" name="object 15"/>
          <p:cNvSpPr txBox="1"/>
          <p:nvPr/>
        </p:nvSpPr>
        <p:spPr>
          <a:xfrm>
            <a:off x="750445" y="3924077"/>
            <a:ext cx="4972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5594"/>
                </a:solidFill>
                <a:latin typeface="Arial"/>
                <a:cs typeface="Arial"/>
              </a:rPr>
              <a:t>-</a:t>
            </a:r>
            <a:r>
              <a:rPr sz="1000" spc="-10" dirty="0">
                <a:solidFill>
                  <a:srgbClr val="005594"/>
                </a:solidFill>
                <a:latin typeface="Arial"/>
                <a:cs typeface="Arial"/>
              </a:rPr>
              <a:t>30</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p:txBody>
      </p:sp>
      <p:sp>
        <p:nvSpPr>
          <p:cNvPr id="16" name="object 16"/>
          <p:cNvSpPr txBox="1"/>
          <p:nvPr/>
        </p:nvSpPr>
        <p:spPr>
          <a:xfrm>
            <a:off x="750445" y="3553455"/>
            <a:ext cx="4972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5594"/>
                </a:solidFill>
                <a:latin typeface="Arial"/>
                <a:cs typeface="Arial"/>
              </a:rPr>
              <a:t>-</a:t>
            </a:r>
            <a:r>
              <a:rPr sz="1000" spc="-10" dirty="0">
                <a:solidFill>
                  <a:srgbClr val="005594"/>
                </a:solidFill>
                <a:latin typeface="Arial"/>
                <a:cs typeface="Arial"/>
              </a:rPr>
              <a:t>25</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p:txBody>
      </p:sp>
      <p:sp>
        <p:nvSpPr>
          <p:cNvPr id="17" name="object 17"/>
          <p:cNvSpPr txBox="1"/>
          <p:nvPr/>
        </p:nvSpPr>
        <p:spPr>
          <a:xfrm>
            <a:off x="750445" y="1329726"/>
            <a:ext cx="497840" cy="2030730"/>
          </a:xfrm>
          <a:prstGeom prst="rect">
            <a:avLst/>
          </a:prstGeom>
        </p:spPr>
        <p:txBody>
          <a:bodyPr vert="horz" wrap="square" lIns="0" tIns="12065" rIns="0" bIns="0" rtlCol="0">
            <a:spAutoFit/>
          </a:bodyPr>
          <a:lstStyle/>
          <a:p>
            <a:pPr marR="5080" algn="r">
              <a:lnSpc>
                <a:spcPct val="100000"/>
              </a:lnSpc>
              <a:spcBef>
                <a:spcPts val="95"/>
              </a:spcBef>
            </a:pPr>
            <a:r>
              <a:rPr sz="1000" spc="-10" dirty="0">
                <a:solidFill>
                  <a:srgbClr val="005594"/>
                </a:solidFill>
                <a:latin typeface="Arial"/>
                <a:cs typeface="Arial"/>
              </a:rPr>
              <a:t>5</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a:p>
            <a:pPr>
              <a:lnSpc>
                <a:spcPct val="100000"/>
              </a:lnSpc>
              <a:spcBef>
                <a:spcPts val="50"/>
              </a:spcBef>
            </a:pPr>
            <a:endParaRPr sz="1450">
              <a:latin typeface="Arial"/>
              <a:cs typeface="Arial"/>
            </a:endParaRPr>
          </a:p>
          <a:p>
            <a:pPr marR="5080" algn="r">
              <a:lnSpc>
                <a:spcPct val="100000"/>
              </a:lnSpc>
            </a:pPr>
            <a:r>
              <a:rPr sz="1000" spc="-10" dirty="0">
                <a:solidFill>
                  <a:srgbClr val="005594"/>
                </a:solidFill>
                <a:latin typeface="Arial"/>
                <a:cs typeface="Arial"/>
              </a:rPr>
              <a:t>0</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a:p>
            <a:pPr>
              <a:lnSpc>
                <a:spcPct val="100000"/>
              </a:lnSpc>
              <a:spcBef>
                <a:spcPts val="50"/>
              </a:spcBef>
            </a:pPr>
            <a:endParaRPr sz="1450">
              <a:latin typeface="Arial"/>
              <a:cs typeface="Arial"/>
            </a:endParaRPr>
          </a:p>
          <a:p>
            <a:pPr marR="5080" algn="r">
              <a:lnSpc>
                <a:spcPct val="100000"/>
              </a:lnSpc>
            </a:pPr>
            <a:r>
              <a:rPr sz="1000" spc="-5" dirty="0">
                <a:solidFill>
                  <a:srgbClr val="005594"/>
                </a:solidFill>
                <a:latin typeface="Arial"/>
                <a:cs typeface="Arial"/>
              </a:rPr>
              <a:t>-</a:t>
            </a:r>
            <a:r>
              <a:rPr sz="1000" spc="-10" dirty="0">
                <a:solidFill>
                  <a:srgbClr val="005594"/>
                </a:solidFill>
                <a:latin typeface="Arial"/>
                <a:cs typeface="Arial"/>
              </a:rPr>
              <a:t>5.</a:t>
            </a:r>
            <a:r>
              <a:rPr sz="1000" spc="5" dirty="0">
                <a:solidFill>
                  <a:srgbClr val="005594"/>
                </a:solidFill>
                <a:latin typeface="Arial"/>
                <a:cs typeface="Arial"/>
              </a:rPr>
              <a:t>0</a:t>
            </a:r>
            <a:r>
              <a:rPr sz="1000" spc="-10" dirty="0">
                <a:solidFill>
                  <a:srgbClr val="005594"/>
                </a:solidFill>
                <a:latin typeface="Arial"/>
                <a:cs typeface="Arial"/>
              </a:rPr>
              <a:t>0%</a:t>
            </a:r>
            <a:endParaRPr sz="1000">
              <a:latin typeface="Arial"/>
              <a:cs typeface="Arial"/>
            </a:endParaRPr>
          </a:p>
          <a:p>
            <a:pPr>
              <a:lnSpc>
                <a:spcPct val="100000"/>
              </a:lnSpc>
              <a:spcBef>
                <a:spcPts val="50"/>
              </a:spcBef>
            </a:pPr>
            <a:endParaRPr sz="1450">
              <a:latin typeface="Arial"/>
              <a:cs typeface="Arial"/>
            </a:endParaRPr>
          </a:p>
          <a:p>
            <a:pPr marR="5080" algn="r">
              <a:lnSpc>
                <a:spcPct val="100000"/>
              </a:lnSpc>
            </a:pPr>
            <a:r>
              <a:rPr sz="1000" spc="-5" dirty="0">
                <a:solidFill>
                  <a:srgbClr val="005594"/>
                </a:solidFill>
                <a:latin typeface="Arial"/>
                <a:cs typeface="Arial"/>
              </a:rPr>
              <a:t>-</a:t>
            </a:r>
            <a:r>
              <a:rPr sz="1000" spc="-10" dirty="0">
                <a:solidFill>
                  <a:srgbClr val="005594"/>
                </a:solidFill>
                <a:latin typeface="Arial"/>
                <a:cs typeface="Arial"/>
              </a:rPr>
              <a:t>10</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a:p>
            <a:pPr>
              <a:lnSpc>
                <a:spcPct val="100000"/>
              </a:lnSpc>
              <a:spcBef>
                <a:spcPts val="50"/>
              </a:spcBef>
            </a:pPr>
            <a:endParaRPr sz="1450">
              <a:latin typeface="Arial"/>
              <a:cs typeface="Arial"/>
            </a:endParaRPr>
          </a:p>
          <a:p>
            <a:pPr marR="5080" algn="r">
              <a:lnSpc>
                <a:spcPct val="100000"/>
              </a:lnSpc>
              <a:spcBef>
                <a:spcPts val="5"/>
              </a:spcBef>
            </a:pPr>
            <a:r>
              <a:rPr sz="1000" spc="-5" dirty="0">
                <a:solidFill>
                  <a:srgbClr val="005594"/>
                </a:solidFill>
                <a:latin typeface="Arial"/>
                <a:cs typeface="Arial"/>
              </a:rPr>
              <a:t>-</a:t>
            </a:r>
            <a:r>
              <a:rPr sz="1000" spc="-10" dirty="0">
                <a:solidFill>
                  <a:srgbClr val="005594"/>
                </a:solidFill>
                <a:latin typeface="Arial"/>
                <a:cs typeface="Arial"/>
              </a:rPr>
              <a:t>15</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a:p>
            <a:pPr>
              <a:lnSpc>
                <a:spcPct val="100000"/>
              </a:lnSpc>
              <a:spcBef>
                <a:spcPts val="50"/>
              </a:spcBef>
            </a:pPr>
            <a:endParaRPr sz="1450">
              <a:latin typeface="Arial"/>
              <a:cs typeface="Arial"/>
            </a:endParaRPr>
          </a:p>
          <a:p>
            <a:pPr marR="5080" algn="r">
              <a:lnSpc>
                <a:spcPct val="100000"/>
              </a:lnSpc>
            </a:pPr>
            <a:r>
              <a:rPr sz="1000" spc="-5" dirty="0">
                <a:solidFill>
                  <a:srgbClr val="005594"/>
                </a:solidFill>
                <a:latin typeface="Arial"/>
                <a:cs typeface="Arial"/>
              </a:rPr>
              <a:t>-</a:t>
            </a:r>
            <a:r>
              <a:rPr sz="1000" spc="-10" dirty="0">
                <a:solidFill>
                  <a:srgbClr val="005594"/>
                </a:solidFill>
                <a:latin typeface="Arial"/>
                <a:cs typeface="Arial"/>
              </a:rPr>
              <a:t>20</a:t>
            </a:r>
            <a:r>
              <a:rPr sz="1000" spc="5" dirty="0">
                <a:solidFill>
                  <a:srgbClr val="005594"/>
                </a:solidFill>
                <a:latin typeface="Arial"/>
                <a:cs typeface="Arial"/>
              </a:rPr>
              <a:t>.</a:t>
            </a:r>
            <a:r>
              <a:rPr sz="1000" spc="-10" dirty="0">
                <a:solidFill>
                  <a:srgbClr val="005594"/>
                </a:solidFill>
                <a:latin typeface="Arial"/>
                <a:cs typeface="Arial"/>
              </a:rPr>
              <a:t>00%</a:t>
            </a:r>
            <a:endParaRPr sz="1000">
              <a:latin typeface="Arial"/>
              <a:cs typeface="Arial"/>
            </a:endParaRPr>
          </a:p>
        </p:txBody>
      </p:sp>
      <p:sp>
        <p:nvSpPr>
          <p:cNvPr id="18" name="object 18"/>
          <p:cNvSpPr txBox="1"/>
          <p:nvPr/>
        </p:nvSpPr>
        <p:spPr>
          <a:xfrm>
            <a:off x="1401407" y="876624"/>
            <a:ext cx="7237730" cy="450850"/>
          </a:xfrm>
          <a:prstGeom prst="rect">
            <a:avLst/>
          </a:prstGeom>
        </p:spPr>
        <p:txBody>
          <a:bodyPr vert="vert270" wrap="square" lIns="0" tIns="0" rIns="0" bIns="0" rtlCol="0">
            <a:spAutoFit/>
          </a:bodyPr>
          <a:lstStyle/>
          <a:p>
            <a:pPr marL="12700">
              <a:lnSpc>
                <a:spcPct val="100000"/>
              </a:lnSpc>
            </a:pPr>
            <a:r>
              <a:rPr sz="1000" spc="-5" dirty="0">
                <a:solidFill>
                  <a:srgbClr val="005594"/>
                </a:solidFill>
                <a:latin typeface="Arial"/>
                <a:cs typeface="Arial"/>
              </a:rPr>
              <a:t>Feb-14</a:t>
            </a:r>
            <a:endParaRPr sz="1000">
              <a:latin typeface="Arial"/>
              <a:cs typeface="Arial"/>
            </a:endParaRPr>
          </a:p>
          <a:p>
            <a:pPr marL="12700" marR="5080">
              <a:lnSpc>
                <a:spcPct val="122100"/>
              </a:lnSpc>
            </a:pPr>
            <a:r>
              <a:rPr sz="1000" spc="-5" dirty="0">
                <a:solidFill>
                  <a:srgbClr val="005594"/>
                </a:solidFill>
                <a:latin typeface="Arial"/>
                <a:cs typeface="Arial"/>
              </a:rPr>
              <a:t>Apr-14  Aug-14  Oct-14  Dec-14  Jan-15  Mar-15  Mar-15  Jul-15  Aug-15  Sep-15  Nov-15  Dec-15  Jan-16  Feb-16  M</a:t>
            </a:r>
            <a:r>
              <a:rPr sz="1000" spc="5" dirty="0">
                <a:solidFill>
                  <a:srgbClr val="005594"/>
                </a:solidFill>
                <a:latin typeface="Arial"/>
                <a:cs typeface="Arial"/>
              </a:rPr>
              <a:t>a</a:t>
            </a:r>
            <a:r>
              <a:rPr sz="1000" spc="-10" dirty="0">
                <a:solidFill>
                  <a:srgbClr val="005594"/>
                </a:solidFill>
                <a:latin typeface="Arial"/>
                <a:cs typeface="Arial"/>
              </a:rPr>
              <a:t>y</a:t>
            </a:r>
            <a:r>
              <a:rPr sz="1000" dirty="0">
                <a:solidFill>
                  <a:srgbClr val="005594"/>
                </a:solidFill>
                <a:latin typeface="Arial"/>
                <a:cs typeface="Arial"/>
              </a:rPr>
              <a:t>-</a:t>
            </a:r>
            <a:r>
              <a:rPr sz="1000" spc="5" dirty="0">
                <a:solidFill>
                  <a:srgbClr val="005594"/>
                </a:solidFill>
                <a:latin typeface="Arial"/>
                <a:cs typeface="Arial"/>
              </a:rPr>
              <a:t>16  </a:t>
            </a:r>
            <a:r>
              <a:rPr sz="1000" spc="-5" dirty="0">
                <a:solidFill>
                  <a:srgbClr val="005594"/>
                </a:solidFill>
                <a:latin typeface="Arial"/>
                <a:cs typeface="Arial"/>
              </a:rPr>
              <a:t>Jun-16  Sep-16  Nov-16  Apr-17  Feb-18  Mar-18  Dec-18  M</a:t>
            </a:r>
            <a:r>
              <a:rPr sz="1000" spc="5" dirty="0">
                <a:solidFill>
                  <a:srgbClr val="005594"/>
                </a:solidFill>
                <a:latin typeface="Arial"/>
                <a:cs typeface="Arial"/>
              </a:rPr>
              <a:t>a</a:t>
            </a:r>
            <a:r>
              <a:rPr sz="1000" spc="-10" dirty="0">
                <a:solidFill>
                  <a:srgbClr val="005594"/>
                </a:solidFill>
                <a:latin typeface="Arial"/>
                <a:cs typeface="Arial"/>
              </a:rPr>
              <a:t>y</a:t>
            </a:r>
            <a:r>
              <a:rPr sz="1000" dirty="0">
                <a:solidFill>
                  <a:srgbClr val="005594"/>
                </a:solidFill>
                <a:latin typeface="Arial"/>
                <a:cs typeface="Arial"/>
              </a:rPr>
              <a:t>-</a:t>
            </a:r>
            <a:r>
              <a:rPr sz="1000" spc="5" dirty="0">
                <a:solidFill>
                  <a:srgbClr val="005594"/>
                </a:solidFill>
                <a:latin typeface="Arial"/>
                <a:cs typeface="Arial"/>
              </a:rPr>
              <a:t>19  </a:t>
            </a:r>
            <a:r>
              <a:rPr sz="1000" spc="-5" dirty="0">
                <a:solidFill>
                  <a:srgbClr val="005594"/>
                </a:solidFill>
                <a:latin typeface="Arial"/>
                <a:cs typeface="Arial"/>
              </a:rPr>
              <a:t>Aug-19  Oct-19  Mar-20  Sep-20  Oct-20  Jan-21  M</a:t>
            </a:r>
            <a:r>
              <a:rPr sz="1000" spc="5" dirty="0">
                <a:solidFill>
                  <a:srgbClr val="005594"/>
                </a:solidFill>
                <a:latin typeface="Arial"/>
                <a:cs typeface="Arial"/>
              </a:rPr>
              <a:t>a</a:t>
            </a:r>
            <a:r>
              <a:rPr sz="1000" spc="-10" dirty="0">
                <a:solidFill>
                  <a:srgbClr val="005594"/>
                </a:solidFill>
                <a:latin typeface="Arial"/>
                <a:cs typeface="Arial"/>
              </a:rPr>
              <a:t>y</a:t>
            </a:r>
            <a:r>
              <a:rPr sz="1000" dirty="0">
                <a:solidFill>
                  <a:srgbClr val="005594"/>
                </a:solidFill>
                <a:latin typeface="Arial"/>
                <a:cs typeface="Arial"/>
              </a:rPr>
              <a:t>-</a:t>
            </a:r>
            <a:r>
              <a:rPr sz="1000" spc="5" dirty="0">
                <a:solidFill>
                  <a:srgbClr val="005594"/>
                </a:solidFill>
                <a:latin typeface="Arial"/>
                <a:cs typeface="Arial"/>
              </a:rPr>
              <a:t>21  </a:t>
            </a:r>
            <a:r>
              <a:rPr sz="1000" spc="-5" dirty="0">
                <a:solidFill>
                  <a:srgbClr val="005594"/>
                </a:solidFill>
                <a:latin typeface="Arial"/>
                <a:cs typeface="Arial"/>
              </a:rPr>
              <a:t>Jul-21  Oct-21  Dec-21  Dec-21  Mar-22  Jun-22  Jul-22  Sep-22</a:t>
            </a:r>
            <a:endParaRPr sz="1000">
              <a:latin typeface="Arial"/>
              <a:cs typeface="Arial"/>
            </a:endParaRPr>
          </a:p>
        </p:txBody>
      </p:sp>
      <p:sp>
        <p:nvSpPr>
          <p:cNvPr id="19" name="object 19"/>
          <p:cNvSpPr/>
          <p:nvPr/>
        </p:nvSpPr>
        <p:spPr>
          <a:xfrm>
            <a:off x="3547871" y="4559808"/>
            <a:ext cx="64135" cy="64135"/>
          </a:xfrm>
          <a:custGeom>
            <a:avLst/>
            <a:gdLst/>
            <a:ahLst/>
            <a:cxnLst/>
            <a:rect l="l" t="t" r="r" b="b"/>
            <a:pathLst>
              <a:path w="64135" h="64135">
                <a:moveTo>
                  <a:pt x="0" y="0"/>
                </a:moveTo>
                <a:lnTo>
                  <a:pt x="64008" y="0"/>
                </a:lnTo>
                <a:lnTo>
                  <a:pt x="64008" y="64007"/>
                </a:lnTo>
                <a:lnTo>
                  <a:pt x="0" y="64007"/>
                </a:lnTo>
                <a:lnTo>
                  <a:pt x="0" y="0"/>
                </a:lnTo>
                <a:close/>
              </a:path>
            </a:pathLst>
          </a:custGeom>
          <a:solidFill>
            <a:srgbClr val="9FACC3"/>
          </a:solidFill>
        </p:spPr>
        <p:txBody>
          <a:bodyPr wrap="square" lIns="0" tIns="0" rIns="0" bIns="0" rtlCol="0"/>
          <a:lstStyle/>
          <a:p>
            <a:endParaRPr/>
          </a:p>
        </p:txBody>
      </p:sp>
      <p:sp>
        <p:nvSpPr>
          <p:cNvPr id="20" name="object 20"/>
          <p:cNvSpPr txBox="1"/>
          <p:nvPr/>
        </p:nvSpPr>
        <p:spPr>
          <a:xfrm>
            <a:off x="3626281" y="4492741"/>
            <a:ext cx="8718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5594"/>
                </a:solidFill>
                <a:latin typeface="Arial"/>
                <a:cs typeface="Arial"/>
              </a:rPr>
              <a:t>S&amp;P 500</a:t>
            </a:r>
            <a:r>
              <a:rPr sz="1000" spc="-60" dirty="0">
                <a:solidFill>
                  <a:srgbClr val="005594"/>
                </a:solidFill>
                <a:latin typeface="Arial"/>
                <a:cs typeface="Arial"/>
              </a:rPr>
              <a:t> </a:t>
            </a:r>
            <a:r>
              <a:rPr sz="1000" spc="-5" dirty="0">
                <a:solidFill>
                  <a:srgbClr val="005594"/>
                </a:solidFill>
                <a:latin typeface="Arial"/>
                <a:cs typeface="Arial"/>
              </a:rPr>
              <a:t>Index</a:t>
            </a:r>
            <a:endParaRPr sz="1000">
              <a:latin typeface="Arial"/>
              <a:cs typeface="Arial"/>
            </a:endParaRPr>
          </a:p>
        </p:txBody>
      </p:sp>
      <p:sp>
        <p:nvSpPr>
          <p:cNvPr id="21" name="object 21"/>
          <p:cNvSpPr/>
          <p:nvPr/>
        </p:nvSpPr>
        <p:spPr>
          <a:xfrm>
            <a:off x="4707635" y="4559808"/>
            <a:ext cx="64135" cy="64135"/>
          </a:xfrm>
          <a:custGeom>
            <a:avLst/>
            <a:gdLst/>
            <a:ahLst/>
            <a:cxnLst/>
            <a:rect l="l" t="t" r="r" b="b"/>
            <a:pathLst>
              <a:path w="64135" h="64135">
                <a:moveTo>
                  <a:pt x="0" y="0"/>
                </a:moveTo>
                <a:lnTo>
                  <a:pt x="64008" y="0"/>
                </a:lnTo>
                <a:lnTo>
                  <a:pt x="64008" y="64007"/>
                </a:lnTo>
                <a:lnTo>
                  <a:pt x="0" y="64007"/>
                </a:lnTo>
                <a:lnTo>
                  <a:pt x="0" y="0"/>
                </a:lnTo>
                <a:close/>
              </a:path>
            </a:pathLst>
          </a:custGeom>
          <a:solidFill>
            <a:srgbClr val="004679"/>
          </a:solidFill>
        </p:spPr>
        <p:txBody>
          <a:bodyPr wrap="square" lIns="0" tIns="0" rIns="0" bIns="0" rtlCol="0"/>
          <a:lstStyle/>
          <a:p>
            <a:endParaRPr/>
          </a:p>
        </p:txBody>
      </p:sp>
      <p:sp>
        <p:nvSpPr>
          <p:cNvPr id="22" name="object 22"/>
          <p:cNvSpPr txBox="1"/>
          <p:nvPr/>
        </p:nvSpPr>
        <p:spPr>
          <a:xfrm>
            <a:off x="4786711" y="4492741"/>
            <a:ext cx="170497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5594"/>
                </a:solidFill>
                <a:latin typeface="Arial"/>
                <a:cs typeface="Arial"/>
              </a:rPr>
              <a:t>Dynamic Premium Yield</a:t>
            </a:r>
            <a:r>
              <a:rPr sz="1000" spc="-25" dirty="0">
                <a:solidFill>
                  <a:srgbClr val="005594"/>
                </a:solidFill>
                <a:latin typeface="Arial"/>
                <a:cs typeface="Arial"/>
              </a:rPr>
              <a:t> </a:t>
            </a:r>
            <a:r>
              <a:rPr sz="1000" spc="-5" dirty="0">
                <a:solidFill>
                  <a:srgbClr val="005594"/>
                </a:solidFill>
                <a:latin typeface="Arial"/>
                <a:cs typeface="Arial"/>
              </a:rPr>
              <a:t>Fund</a:t>
            </a:r>
            <a:endParaRPr sz="1000">
              <a:latin typeface="Arial"/>
              <a:cs typeface="Arial"/>
            </a:endParaRPr>
          </a:p>
        </p:txBody>
      </p:sp>
      <p:sp>
        <p:nvSpPr>
          <p:cNvPr id="23" name="object 23"/>
          <p:cNvSpPr/>
          <p:nvPr/>
        </p:nvSpPr>
        <p:spPr>
          <a:xfrm>
            <a:off x="1473708" y="3316224"/>
            <a:ext cx="4739639" cy="938783"/>
          </a:xfrm>
          <a:prstGeom prst="rect">
            <a:avLst/>
          </a:prstGeom>
          <a:blipFill>
            <a:blip r:embed="rId5" cstate="print"/>
            <a:stretch>
              <a:fillRect/>
            </a:stretch>
          </a:blipFill>
        </p:spPr>
        <p:txBody>
          <a:bodyPr wrap="square" lIns="0" tIns="0" rIns="0" bIns="0" rtlCol="0"/>
          <a:lstStyle/>
          <a:p>
            <a:endParaRPr/>
          </a:p>
        </p:txBody>
      </p:sp>
      <p:sp>
        <p:nvSpPr>
          <p:cNvPr id="24" name="object 24"/>
          <p:cNvSpPr txBox="1"/>
          <p:nvPr/>
        </p:nvSpPr>
        <p:spPr>
          <a:xfrm>
            <a:off x="1556895" y="3305599"/>
            <a:ext cx="4243070" cy="879475"/>
          </a:xfrm>
          <a:prstGeom prst="rect">
            <a:avLst/>
          </a:prstGeom>
        </p:spPr>
        <p:txBody>
          <a:bodyPr vert="horz" wrap="square" lIns="0" tIns="88900" rIns="0" bIns="0" rtlCol="0">
            <a:spAutoFit/>
          </a:bodyPr>
          <a:lstStyle/>
          <a:p>
            <a:pPr marL="12700">
              <a:lnSpc>
                <a:spcPct val="100000"/>
              </a:lnSpc>
              <a:spcBef>
                <a:spcPts val="700"/>
              </a:spcBef>
            </a:pPr>
            <a:r>
              <a:rPr sz="900" b="1" dirty="0">
                <a:solidFill>
                  <a:srgbClr val="FFFFFF"/>
                </a:solidFill>
                <a:latin typeface="Arial"/>
                <a:cs typeface="Arial"/>
              </a:rPr>
              <a:t>For most significant </a:t>
            </a:r>
            <a:r>
              <a:rPr sz="900" b="1" spc="-5" dirty="0">
                <a:solidFill>
                  <a:srgbClr val="FFFFFF"/>
                </a:solidFill>
                <a:latin typeface="Arial"/>
                <a:cs typeface="Arial"/>
              </a:rPr>
              <a:t>market </a:t>
            </a:r>
            <a:r>
              <a:rPr sz="900" b="1" dirty="0">
                <a:solidFill>
                  <a:srgbClr val="FFFFFF"/>
                </a:solidFill>
                <a:latin typeface="Arial"/>
                <a:cs typeface="Arial"/>
              </a:rPr>
              <a:t>drawdown (i.e. </a:t>
            </a:r>
            <a:r>
              <a:rPr sz="900" b="1" spc="-5" dirty="0">
                <a:solidFill>
                  <a:srgbClr val="FFFFFF"/>
                </a:solidFill>
                <a:latin typeface="Arial"/>
                <a:cs typeface="Arial"/>
              </a:rPr>
              <a:t>greater </a:t>
            </a:r>
            <a:r>
              <a:rPr sz="900" b="1" dirty="0">
                <a:solidFill>
                  <a:srgbClr val="FFFFFF"/>
                </a:solidFill>
                <a:latin typeface="Arial"/>
                <a:cs typeface="Arial"/>
              </a:rPr>
              <a:t>than</a:t>
            </a:r>
            <a:r>
              <a:rPr sz="900" b="1" spc="-120" dirty="0">
                <a:solidFill>
                  <a:srgbClr val="FFFFFF"/>
                </a:solidFill>
                <a:latin typeface="Arial"/>
                <a:cs typeface="Arial"/>
              </a:rPr>
              <a:t> </a:t>
            </a:r>
            <a:r>
              <a:rPr sz="900" b="1" spc="-10" dirty="0">
                <a:solidFill>
                  <a:srgbClr val="FFFFFF"/>
                </a:solidFill>
                <a:latin typeface="Arial"/>
                <a:cs typeface="Arial"/>
              </a:rPr>
              <a:t>2.5%):</a:t>
            </a:r>
            <a:endParaRPr sz="900">
              <a:latin typeface="Arial"/>
              <a:cs typeface="Arial"/>
            </a:endParaRPr>
          </a:p>
          <a:p>
            <a:pPr marL="12700">
              <a:lnSpc>
                <a:spcPct val="100000"/>
              </a:lnSpc>
              <a:spcBef>
                <a:spcPts val="600"/>
              </a:spcBef>
            </a:pPr>
            <a:r>
              <a:rPr sz="900" i="1" dirty="0">
                <a:solidFill>
                  <a:srgbClr val="FFFFFF"/>
                </a:solidFill>
                <a:latin typeface="Arial"/>
                <a:cs typeface="Arial"/>
              </a:rPr>
              <a:t>Since </a:t>
            </a:r>
            <a:r>
              <a:rPr sz="900" i="1" spc="-5" dirty="0">
                <a:solidFill>
                  <a:srgbClr val="FFFFFF"/>
                </a:solidFill>
                <a:latin typeface="Arial"/>
                <a:cs typeface="Arial"/>
              </a:rPr>
              <a:t>Dynamic Premium Yield </a:t>
            </a:r>
            <a:r>
              <a:rPr sz="900" i="1" dirty="0">
                <a:solidFill>
                  <a:srgbClr val="FFFFFF"/>
                </a:solidFill>
                <a:latin typeface="Arial"/>
                <a:cs typeface="Arial"/>
              </a:rPr>
              <a:t>Fund inception (10/28/2013 to</a:t>
            </a:r>
            <a:r>
              <a:rPr sz="900" i="1" spc="-135" dirty="0">
                <a:solidFill>
                  <a:srgbClr val="FFFFFF"/>
                </a:solidFill>
                <a:latin typeface="Arial"/>
                <a:cs typeface="Arial"/>
              </a:rPr>
              <a:t> </a:t>
            </a:r>
            <a:r>
              <a:rPr sz="900" i="1" dirty="0">
                <a:solidFill>
                  <a:srgbClr val="FFFFFF"/>
                </a:solidFill>
                <a:latin typeface="Arial"/>
                <a:cs typeface="Arial"/>
              </a:rPr>
              <a:t>09/06/2022)</a:t>
            </a:r>
            <a:endParaRPr sz="900">
              <a:latin typeface="Arial"/>
              <a:cs typeface="Arial"/>
            </a:endParaRPr>
          </a:p>
          <a:p>
            <a:pPr marL="113030" indent="-100965">
              <a:lnSpc>
                <a:spcPct val="100000"/>
              </a:lnSpc>
              <a:spcBef>
                <a:spcPts val="600"/>
              </a:spcBef>
              <a:buChar char="●"/>
              <a:tabLst>
                <a:tab pos="113664" algn="l"/>
              </a:tabLst>
            </a:pPr>
            <a:r>
              <a:rPr sz="900" b="1" spc="-5" dirty="0">
                <a:solidFill>
                  <a:srgbClr val="FFFFFF"/>
                </a:solidFill>
                <a:latin typeface="Arial"/>
                <a:cs typeface="Arial"/>
              </a:rPr>
              <a:t>S&amp;P </a:t>
            </a:r>
            <a:r>
              <a:rPr sz="900" b="1" dirty="0">
                <a:solidFill>
                  <a:srgbClr val="FFFFFF"/>
                </a:solidFill>
                <a:latin typeface="Arial"/>
                <a:cs typeface="Arial"/>
              </a:rPr>
              <a:t>500 down ~6.8% on</a:t>
            </a:r>
            <a:r>
              <a:rPr sz="900" b="1" spc="-60" dirty="0">
                <a:solidFill>
                  <a:srgbClr val="FFFFFF"/>
                </a:solidFill>
                <a:latin typeface="Arial"/>
                <a:cs typeface="Arial"/>
              </a:rPr>
              <a:t> </a:t>
            </a:r>
            <a:r>
              <a:rPr sz="900" b="1" spc="-5" dirty="0">
                <a:solidFill>
                  <a:srgbClr val="FFFFFF"/>
                </a:solidFill>
                <a:latin typeface="Arial"/>
                <a:cs typeface="Arial"/>
              </a:rPr>
              <a:t>average</a:t>
            </a:r>
            <a:endParaRPr sz="900">
              <a:latin typeface="Arial"/>
              <a:cs typeface="Arial"/>
            </a:endParaRPr>
          </a:p>
          <a:p>
            <a:pPr marL="113030" indent="-100965">
              <a:lnSpc>
                <a:spcPct val="100000"/>
              </a:lnSpc>
              <a:spcBef>
                <a:spcPts val="600"/>
              </a:spcBef>
              <a:buChar char="●"/>
              <a:tabLst>
                <a:tab pos="113664" algn="l"/>
              </a:tabLst>
            </a:pPr>
            <a:r>
              <a:rPr sz="900" b="1" spc="-10" dirty="0">
                <a:solidFill>
                  <a:srgbClr val="FFFFFF"/>
                </a:solidFill>
                <a:latin typeface="Arial"/>
                <a:cs typeface="Arial"/>
              </a:rPr>
              <a:t>Dynamic </a:t>
            </a:r>
            <a:r>
              <a:rPr sz="900" b="1" spc="-5" dirty="0">
                <a:solidFill>
                  <a:srgbClr val="FFFFFF"/>
                </a:solidFill>
                <a:latin typeface="Arial"/>
                <a:cs typeface="Arial"/>
              </a:rPr>
              <a:t>Premium Yield </a:t>
            </a:r>
            <a:r>
              <a:rPr sz="900" b="1" dirty="0">
                <a:solidFill>
                  <a:srgbClr val="FFFFFF"/>
                </a:solidFill>
                <a:latin typeface="Arial"/>
                <a:cs typeface="Arial"/>
              </a:rPr>
              <a:t>Fund </a:t>
            </a:r>
            <a:r>
              <a:rPr sz="900" b="1" spc="5" dirty="0">
                <a:solidFill>
                  <a:srgbClr val="FFFFFF"/>
                </a:solidFill>
                <a:latin typeface="Arial"/>
                <a:cs typeface="Arial"/>
              </a:rPr>
              <a:t>down </a:t>
            </a:r>
            <a:r>
              <a:rPr sz="900" b="1" dirty="0">
                <a:solidFill>
                  <a:srgbClr val="FFFFFF"/>
                </a:solidFill>
                <a:latin typeface="Arial"/>
                <a:cs typeface="Arial"/>
              </a:rPr>
              <a:t>~2.4% on </a:t>
            </a:r>
            <a:r>
              <a:rPr sz="900" b="1" spc="-5" dirty="0">
                <a:solidFill>
                  <a:srgbClr val="FFFFFF"/>
                </a:solidFill>
                <a:latin typeface="Arial"/>
                <a:cs typeface="Arial"/>
              </a:rPr>
              <a:t>average </a:t>
            </a:r>
            <a:r>
              <a:rPr sz="900" b="1" dirty="0">
                <a:solidFill>
                  <a:srgbClr val="FFFFFF"/>
                </a:solidFill>
                <a:latin typeface="Arial"/>
                <a:cs typeface="Arial"/>
              </a:rPr>
              <a:t>(~36% </a:t>
            </a:r>
            <a:r>
              <a:rPr sz="900" b="1" spc="5" dirty="0">
                <a:solidFill>
                  <a:srgbClr val="FFFFFF"/>
                </a:solidFill>
                <a:latin typeface="Arial"/>
                <a:cs typeface="Arial"/>
              </a:rPr>
              <a:t>down</a:t>
            </a:r>
            <a:r>
              <a:rPr sz="900" b="1" spc="-60" dirty="0">
                <a:solidFill>
                  <a:srgbClr val="FFFFFF"/>
                </a:solidFill>
                <a:latin typeface="Arial"/>
                <a:cs typeface="Arial"/>
              </a:rPr>
              <a:t> </a:t>
            </a:r>
            <a:r>
              <a:rPr sz="900" b="1" spc="-5" dirty="0">
                <a:solidFill>
                  <a:srgbClr val="FFFFFF"/>
                </a:solidFill>
                <a:latin typeface="Arial"/>
                <a:cs typeface="Arial"/>
              </a:rPr>
              <a:t>capture)</a:t>
            </a:r>
            <a:endParaRPr sz="900">
              <a:latin typeface="Arial"/>
              <a:cs typeface="Arial"/>
            </a:endParaRPr>
          </a:p>
        </p:txBody>
      </p:sp>
      <p:sp>
        <p:nvSpPr>
          <p:cNvPr id="27" name="object 27"/>
          <p:cNvSpPr txBox="1"/>
          <p:nvPr/>
        </p:nvSpPr>
        <p:spPr>
          <a:xfrm>
            <a:off x="519314" y="4820489"/>
            <a:ext cx="1302385" cy="231140"/>
          </a:xfrm>
          <a:prstGeom prst="rect">
            <a:avLst/>
          </a:prstGeom>
        </p:spPr>
        <p:txBody>
          <a:bodyPr vert="horz" wrap="square" lIns="0" tIns="1905" rIns="0" bIns="0" rtlCol="0">
            <a:spAutoFit/>
          </a:bodyPr>
          <a:lstStyle/>
          <a:p>
            <a:pPr marL="164465">
              <a:lnSpc>
                <a:spcPct val="100000"/>
              </a:lnSpc>
              <a:spcBef>
                <a:spcPts val="15"/>
              </a:spcBef>
            </a:pPr>
            <a:r>
              <a:rPr sz="900" dirty="0">
                <a:solidFill>
                  <a:srgbClr val="333333"/>
                </a:solidFill>
                <a:latin typeface="Arial"/>
                <a:cs typeface="Arial"/>
              </a:rPr>
              <a:t>ADVISOR </a:t>
            </a:r>
            <a:r>
              <a:rPr sz="900" spc="-5" dirty="0">
                <a:solidFill>
                  <a:srgbClr val="333333"/>
                </a:solidFill>
                <a:latin typeface="Arial"/>
                <a:cs typeface="Arial"/>
              </a:rPr>
              <a:t>USE</a:t>
            </a:r>
            <a:r>
              <a:rPr sz="900" spc="-80" dirty="0">
                <a:solidFill>
                  <a:srgbClr val="333333"/>
                </a:solidFill>
                <a:latin typeface="Arial"/>
                <a:cs typeface="Arial"/>
              </a:rPr>
              <a:t> </a:t>
            </a:r>
            <a:r>
              <a:rPr sz="900" dirty="0">
                <a:solidFill>
                  <a:srgbClr val="333333"/>
                </a:solidFill>
                <a:latin typeface="Arial"/>
                <a:cs typeface="Arial"/>
              </a:rPr>
              <a:t>ONLY</a:t>
            </a:r>
            <a:endParaRPr sz="900">
              <a:latin typeface="Arial"/>
              <a:cs typeface="Arial"/>
            </a:endParaRPr>
          </a:p>
        </p:txBody>
      </p:sp>
      <p:sp>
        <p:nvSpPr>
          <p:cNvPr id="28" name="object 28"/>
          <p:cNvSpPr txBox="1"/>
          <p:nvPr/>
        </p:nvSpPr>
        <p:spPr>
          <a:xfrm>
            <a:off x="519314" y="4918527"/>
            <a:ext cx="183515" cy="132715"/>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z="750" dirty="0">
                <a:solidFill>
                  <a:srgbClr val="6C6E6F"/>
                </a:solidFill>
                <a:latin typeface="Arial"/>
                <a:cs typeface="Arial"/>
              </a:rPr>
              <a:t>31</a:t>
            </a:fld>
            <a:endParaRPr sz="750">
              <a:latin typeface="Arial"/>
              <a:cs typeface="Arial"/>
            </a:endParaRPr>
          </a:p>
        </p:txBody>
      </p:sp>
      <p:sp>
        <p:nvSpPr>
          <p:cNvPr id="25" name="object 25"/>
          <p:cNvSpPr txBox="1"/>
          <p:nvPr/>
        </p:nvSpPr>
        <p:spPr>
          <a:xfrm>
            <a:off x="886866" y="4380593"/>
            <a:ext cx="49530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05594"/>
                </a:solidFill>
                <a:latin typeface="Arial"/>
                <a:cs typeface="Arial"/>
              </a:rPr>
              <a:t>-35.00%</a:t>
            </a:r>
            <a:endParaRPr sz="1000">
              <a:latin typeface="Arial"/>
              <a:cs typeface="Arial"/>
            </a:endParaRPr>
          </a:p>
        </p:txBody>
      </p:sp>
      <p:sp>
        <p:nvSpPr>
          <p:cNvPr id="26" name="object 26"/>
          <p:cNvSpPr txBox="1"/>
          <p:nvPr/>
        </p:nvSpPr>
        <p:spPr>
          <a:xfrm>
            <a:off x="685723" y="4644626"/>
            <a:ext cx="23323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A49"/>
                </a:solidFill>
                <a:latin typeface="Arial Narrow"/>
                <a:cs typeface="Arial Narrow"/>
              </a:rPr>
              <a:t>Source: Bloomberg from 10/28/2013 –</a:t>
            </a:r>
            <a:r>
              <a:rPr sz="1000" spc="-40" dirty="0">
                <a:solidFill>
                  <a:srgbClr val="464A49"/>
                </a:solidFill>
                <a:latin typeface="Arial Narrow"/>
                <a:cs typeface="Arial Narrow"/>
              </a:rPr>
              <a:t> </a:t>
            </a:r>
            <a:r>
              <a:rPr sz="1000" spc="-5" dirty="0">
                <a:solidFill>
                  <a:srgbClr val="464A49"/>
                </a:solidFill>
                <a:latin typeface="Arial Narrow"/>
                <a:cs typeface="Arial Narrow"/>
              </a:rPr>
              <a:t>09/30/2022</a:t>
            </a:r>
            <a:endParaRPr sz="1000">
              <a:latin typeface="Arial Narrow"/>
              <a:cs typeface="Arial Narrow"/>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46619" y="4483608"/>
            <a:ext cx="1644395" cy="4373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124674"/>
            <a:ext cx="3746500" cy="369570"/>
          </a:xfrm>
          <a:prstGeom prst="rect">
            <a:avLst/>
          </a:prstGeom>
        </p:spPr>
        <p:txBody>
          <a:bodyPr vert="horz" wrap="square" lIns="0" tIns="13335" rIns="0" bIns="0" rtlCol="0">
            <a:spAutoFit/>
          </a:bodyPr>
          <a:lstStyle/>
          <a:p>
            <a:pPr marL="12700">
              <a:lnSpc>
                <a:spcPct val="100000"/>
              </a:lnSpc>
              <a:spcBef>
                <a:spcPts val="105"/>
              </a:spcBef>
            </a:pPr>
            <a:r>
              <a:rPr dirty="0"/>
              <a:t>Sharpe Ratio</a:t>
            </a:r>
            <a:r>
              <a:rPr spc="-105" dirty="0"/>
              <a:t> </a:t>
            </a:r>
            <a:r>
              <a:rPr dirty="0"/>
              <a:t>Enhancement</a:t>
            </a:r>
          </a:p>
        </p:txBody>
      </p:sp>
      <p:sp>
        <p:nvSpPr>
          <p:cNvPr id="4" name="object 4"/>
          <p:cNvSpPr txBox="1"/>
          <p:nvPr/>
        </p:nvSpPr>
        <p:spPr>
          <a:xfrm>
            <a:off x="533400" y="421854"/>
            <a:ext cx="779335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B6DE"/>
                </a:solidFill>
                <a:latin typeface="Arial"/>
                <a:cs typeface="Arial"/>
              </a:rPr>
              <a:t>Dynamic </a:t>
            </a:r>
            <a:r>
              <a:rPr sz="2000" dirty="0">
                <a:solidFill>
                  <a:srgbClr val="00B6DE"/>
                </a:solidFill>
                <a:latin typeface="Arial"/>
                <a:cs typeface="Arial"/>
              </a:rPr>
              <a:t>Premium </a:t>
            </a:r>
            <a:r>
              <a:rPr sz="2000" spc="-5" dirty="0">
                <a:solidFill>
                  <a:srgbClr val="00B6DE"/>
                </a:solidFill>
                <a:latin typeface="Arial"/>
                <a:cs typeface="Arial"/>
              </a:rPr>
              <a:t>Yield </a:t>
            </a:r>
            <a:r>
              <a:rPr sz="2000" dirty="0">
                <a:solidFill>
                  <a:srgbClr val="00B6DE"/>
                </a:solidFill>
                <a:latin typeface="Arial"/>
                <a:cs typeface="Arial"/>
              </a:rPr>
              <a:t>Fund &amp; </a:t>
            </a:r>
            <a:r>
              <a:rPr sz="2000" spc="-5" dirty="0">
                <a:solidFill>
                  <a:srgbClr val="00B6DE"/>
                </a:solidFill>
                <a:latin typeface="Arial"/>
                <a:cs typeface="Arial"/>
              </a:rPr>
              <a:t>Dynamic </a:t>
            </a:r>
            <a:r>
              <a:rPr sz="2000" dirty="0">
                <a:solidFill>
                  <a:srgbClr val="00B6DE"/>
                </a:solidFill>
                <a:latin typeface="Arial"/>
                <a:cs typeface="Arial"/>
              </a:rPr>
              <a:t>Premium </a:t>
            </a:r>
            <a:r>
              <a:rPr sz="2000" spc="-5" dirty="0">
                <a:solidFill>
                  <a:srgbClr val="00B6DE"/>
                </a:solidFill>
                <a:latin typeface="Arial"/>
                <a:cs typeface="Arial"/>
              </a:rPr>
              <a:t>Yield </a:t>
            </a:r>
            <a:r>
              <a:rPr sz="2000" dirty="0">
                <a:solidFill>
                  <a:srgbClr val="00B6DE"/>
                </a:solidFill>
                <a:latin typeface="Arial"/>
                <a:cs typeface="Arial"/>
              </a:rPr>
              <a:t>PLUS</a:t>
            </a:r>
            <a:r>
              <a:rPr sz="2000" spc="-60" dirty="0">
                <a:solidFill>
                  <a:srgbClr val="00B6DE"/>
                </a:solidFill>
                <a:latin typeface="Arial"/>
                <a:cs typeface="Arial"/>
              </a:rPr>
              <a:t> </a:t>
            </a:r>
            <a:r>
              <a:rPr sz="2000" dirty="0">
                <a:solidFill>
                  <a:srgbClr val="00B6DE"/>
                </a:solidFill>
                <a:latin typeface="Arial"/>
                <a:cs typeface="Arial"/>
              </a:rPr>
              <a:t>Fund</a:t>
            </a:r>
            <a:endParaRPr sz="2000">
              <a:latin typeface="Arial"/>
              <a:cs typeface="Arial"/>
            </a:endParaRPr>
          </a:p>
        </p:txBody>
      </p:sp>
      <p:sp>
        <p:nvSpPr>
          <p:cNvPr id="5" name="object 5"/>
          <p:cNvSpPr/>
          <p:nvPr/>
        </p:nvSpPr>
        <p:spPr>
          <a:xfrm>
            <a:off x="1043939" y="3026664"/>
            <a:ext cx="3267710" cy="0"/>
          </a:xfrm>
          <a:custGeom>
            <a:avLst/>
            <a:gdLst/>
            <a:ahLst/>
            <a:cxnLst/>
            <a:rect l="l" t="t" r="r" b="b"/>
            <a:pathLst>
              <a:path w="3267710">
                <a:moveTo>
                  <a:pt x="0" y="0"/>
                </a:moveTo>
                <a:lnTo>
                  <a:pt x="3267455" y="0"/>
                </a:lnTo>
              </a:path>
            </a:pathLst>
          </a:custGeom>
          <a:ln w="6350">
            <a:solidFill>
              <a:srgbClr val="C0C0C0"/>
            </a:solidFill>
          </a:ln>
        </p:spPr>
        <p:txBody>
          <a:bodyPr wrap="square" lIns="0" tIns="0" rIns="0" bIns="0" rtlCol="0"/>
          <a:lstStyle/>
          <a:p>
            <a:endParaRPr/>
          </a:p>
        </p:txBody>
      </p:sp>
      <p:sp>
        <p:nvSpPr>
          <p:cNvPr id="6" name="object 6"/>
          <p:cNvSpPr/>
          <p:nvPr/>
        </p:nvSpPr>
        <p:spPr>
          <a:xfrm>
            <a:off x="1043939" y="2282951"/>
            <a:ext cx="3267710" cy="0"/>
          </a:xfrm>
          <a:custGeom>
            <a:avLst/>
            <a:gdLst/>
            <a:ahLst/>
            <a:cxnLst/>
            <a:rect l="l" t="t" r="r" b="b"/>
            <a:pathLst>
              <a:path w="3267710">
                <a:moveTo>
                  <a:pt x="0" y="0"/>
                </a:moveTo>
                <a:lnTo>
                  <a:pt x="3267455" y="0"/>
                </a:lnTo>
              </a:path>
            </a:pathLst>
          </a:custGeom>
          <a:ln w="6350">
            <a:solidFill>
              <a:srgbClr val="C0C0C0"/>
            </a:solidFill>
          </a:ln>
        </p:spPr>
        <p:txBody>
          <a:bodyPr wrap="square" lIns="0" tIns="0" rIns="0" bIns="0" rtlCol="0"/>
          <a:lstStyle/>
          <a:p>
            <a:endParaRPr/>
          </a:p>
        </p:txBody>
      </p:sp>
      <p:sp>
        <p:nvSpPr>
          <p:cNvPr id="7" name="object 7"/>
          <p:cNvSpPr/>
          <p:nvPr/>
        </p:nvSpPr>
        <p:spPr>
          <a:xfrm>
            <a:off x="1043939" y="1911095"/>
            <a:ext cx="3267710" cy="0"/>
          </a:xfrm>
          <a:custGeom>
            <a:avLst/>
            <a:gdLst/>
            <a:ahLst/>
            <a:cxnLst/>
            <a:rect l="l" t="t" r="r" b="b"/>
            <a:pathLst>
              <a:path w="3267710">
                <a:moveTo>
                  <a:pt x="0" y="0"/>
                </a:moveTo>
                <a:lnTo>
                  <a:pt x="3267455" y="0"/>
                </a:lnTo>
              </a:path>
            </a:pathLst>
          </a:custGeom>
          <a:ln w="6350">
            <a:solidFill>
              <a:srgbClr val="C0C0C0"/>
            </a:solidFill>
          </a:ln>
        </p:spPr>
        <p:txBody>
          <a:bodyPr wrap="square" lIns="0" tIns="0" rIns="0" bIns="0" rtlCol="0"/>
          <a:lstStyle/>
          <a:p>
            <a:endParaRPr/>
          </a:p>
        </p:txBody>
      </p:sp>
      <p:sp>
        <p:nvSpPr>
          <p:cNvPr id="8" name="object 8"/>
          <p:cNvSpPr/>
          <p:nvPr/>
        </p:nvSpPr>
        <p:spPr>
          <a:xfrm>
            <a:off x="1043939" y="1539239"/>
            <a:ext cx="3267710" cy="0"/>
          </a:xfrm>
          <a:custGeom>
            <a:avLst/>
            <a:gdLst/>
            <a:ahLst/>
            <a:cxnLst/>
            <a:rect l="l" t="t" r="r" b="b"/>
            <a:pathLst>
              <a:path w="3267710">
                <a:moveTo>
                  <a:pt x="0" y="0"/>
                </a:moveTo>
                <a:lnTo>
                  <a:pt x="3267455" y="0"/>
                </a:lnTo>
              </a:path>
            </a:pathLst>
          </a:custGeom>
          <a:ln w="6350">
            <a:solidFill>
              <a:srgbClr val="C0C0C0"/>
            </a:solidFill>
          </a:ln>
        </p:spPr>
        <p:txBody>
          <a:bodyPr wrap="square" lIns="0" tIns="0" rIns="0" bIns="0" rtlCol="0"/>
          <a:lstStyle/>
          <a:p>
            <a:endParaRPr/>
          </a:p>
        </p:txBody>
      </p:sp>
      <p:sp>
        <p:nvSpPr>
          <p:cNvPr id="9" name="object 9"/>
          <p:cNvSpPr/>
          <p:nvPr/>
        </p:nvSpPr>
        <p:spPr>
          <a:xfrm>
            <a:off x="1043939" y="3396996"/>
            <a:ext cx="3267710" cy="0"/>
          </a:xfrm>
          <a:custGeom>
            <a:avLst/>
            <a:gdLst/>
            <a:ahLst/>
            <a:cxnLst/>
            <a:rect l="l" t="t" r="r" b="b"/>
            <a:pathLst>
              <a:path w="3267710">
                <a:moveTo>
                  <a:pt x="0" y="0"/>
                </a:moveTo>
                <a:lnTo>
                  <a:pt x="3267455" y="0"/>
                </a:lnTo>
              </a:path>
            </a:pathLst>
          </a:custGeom>
          <a:ln w="12700">
            <a:solidFill>
              <a:srgbClr val="4D4D4F"/>
            </a:solidFill>
          </a:ln>
        </p:spPr>
        <p:txBody>
          <a:bodyPr wrap="square" lIns="0" tIns="0" rIns="0" bIns="0" rtlCol="0"/>
          <a:lstStyle/>
          <a:p>
            <a:endParaRPr/>
          </a:p>
        </p:txBody>
      </p:sp>
      <p:sp>
        <p:nvSpPr>
          <p:cNvPr id="10" name="object 10"/>
          <p:cNvSpPr/>
          <p:nvPr/>
        </p:nvSpPr>
        <p:spPr>
          <a:xfrm>
            <a:off x="1043939"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1" name="object 11"/>
          <p:cNvSpPr/>
          <p:nvPr/>
        </p:nvSpPr>
        <p:spPr>
          <a:xfrm>
            <a:off x="1452372"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2" name="object 12"/>
          <p:cNvSpPr/>
          <p:nvPr/>
        </p:nvSpPr>
        <p:spPr>
          <a:xfrm>
            <a:off x="1860804"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3" name="object 13"/>
          <p:cNvSpPr/>
          <p:nvPr/>
        </p:nvSpPr>
        <p:spPr>
          <a:xfrm>
            <a:off x="2269235"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4" name="object 14"/>
          <p:cNvSpPr/>
          <p:nvPr/>
        </p:nvSpPr>
        <p:spPr>
          <a:xfrm>
            <a:off x="2677667"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5" name="object 15"/>
          <p:cNvSpPr/>
          <p:nvPr/>
        </p:nvSpPr>
        <p:spPr>
          <a:xfrm>
            <a:off x="3086100"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6" name="object 16"/>
          <p:cNvSpPr/>
          <p:nvPr/>
        </p:nvSpPr>
        <p:spPr>
          <a:xfrm>
            <a:off x="3494532"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7" name="object 17"/>
          <p:cNvSpPr/>
          <p:nvPr/>
        </p:nvSpPr>
        <p:spPr>
          <a:xfrm>
            <a:off x="3902964"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8" name="object 18"/>
          <p:cNvSpPr/>
          <p:nvPr/>
        </p:nvSpPr>
        <p:spPr>
          <a:xfrm>
            <a:off x="4311396" y="3358896"/>
            <a:ext cx="0" cy="78105"/>
          </a:xfrm>
          <a:custGeom>
            <a:avLst/>
            <a:gdLst/>
            <a:ahLst/>
            <a:cxnLst/>
            <a:rect l="l" t="t" r="r" b="b"/>
            <a:pathLst>
              <a:path h="78104">
                <a:moveTo>
                  <a:pt x="0" y="0"/>
                </a:moveTo>
                <a:lnTo>
                  <a:pt x="0" y="77723"/>
                </a:lnTo>
              </a:path>
            </a:pathLst>
          </a:custGeom>
          <a:ln w="12700">
            <a:solidFill>
              <a:srgbClr val="4D4D4F"/>
            </a:solidFill>
          </a:ln>
        </p:spPr>
        <p:txBody>
          <a:bodyPr wrap="square" lIns="0" tIns="0" rIns="0" bIns="0" rtlCol="0"/>
          <a:lstStyle/>
          <a:p>
            <a:endParaRPr/>
          </a:p>
        </p:txBody>
      </p:sp>
      <p:sp>
        <p:nvSpPr>
          <p:cNvPr id="19" name="object 19"/>
          <p:cNvSpPr/>
          <p:nvPr/>
        </p:nvSpPr>
        <p:spPr>
          <a:xfrm>
            <a:off x="2138933" y="2070366"/>
            <a:ext cx="1771014" cy="948055"/>
          </a:xfrm>
          <a:custGeom>
            <a:avLst/>
            <a:gdLst/>
            <a:ahLst/>
            <a:cxnLst/>
            <a:rect l="l" t="t" r="r" b="b"/>
            <a:pathLst>
              <a:path w="1771014" h="948055">
                <a:moveTo>
                  <a:pt x="0" y="947915"/>
                </a:moveTo>
                <a:lnTo>
                  <a:pt x="9570" y="896979"/>
                </a:lnTo>
                <a:lnTo>
                  <a:pt x="19142" y="844714"/>
                </a:lnTo>
                <a:lnTo>
                  <a:pt x="28714" y="793116"/>
                </a:lnTo>
                <a:lnTo>
                  <a:pt x="38289" y="744182"/>
                </a:lnTo>
                <a:lnTo>
                  <a:pt x="47866" y="699909"/>
                </a:lnTo>
                <a:lnTo>
                  <a:pt x="59829" y="651812"/>
                </a:lnTo>
                <a:lnTo>
                  <a:pt x="71793" y="609522"/>
                </a:lnTo>
                <a:lnTo>
                  <a:pt x="83756" y="571220"/>
                </a:lnTo>
                <a:lnTo>
                  <a:pt x="107690" y="501268"/>
                </a:lnTo>
                <a:lnTo>
                  <a:pt x="131622" y="441966"/>
                </a:lnTo>
                <a:lnTo>
                  <a:pt x="155549" y="388292"/>
                </a:lnTo>
                <a:lnTo>
                  <a:pt x="179481" y="340237"/>
                </a:lnTo>
                <a:lnTo>
                  <a:pt x="203415" y="303128"/>
                </a:lnTo>
                <a:lnTo>
                  <a:pt x="227342" y="276950"/>
                </a:lnTo>
                <a:lnTo>
                  <a:pt x="239306" y="264566"/>
                </a:lnTo>
                <a:lnTo>
                  <a:pt x="275207" y="227413"/>
                </a:lnTo>
                <a:lnTo>
                  <a:pt x="311100" y="199040"/>
                </a:lnTo>
                <a:lnTo>
                  <a:pt x="347002" y="178751"/>
                </a:lnTo>
                <a:lnTo>
                  <a:pt x="370928" y="168930"/>
                </a:lnTo>
                <a:lnTo>
                  <a:pt x="382892" y="164045"/>
                </a:lnTo>
                <a:lnTo>
                  <a:pt x="418793" y="148740"/>
                </a:lnTo>
                <a:lnTo>
                  <a:pt x="454686" y="133596"/>
                </a:lnTo>
                <a:lnTo>
                  <a:pt x="490588" y="118601"/>
                </a:lnTo>
                <a:lnTo>
                  <a:pt x="526478" y="103758"/>
                </a:lnTo>
                <a:lnTo>
                  <a:pt x="562379" y="89050"/>
                </a:lnTo>
                <a:lnTo>
                  <a:pt x="574344" y="84175"/>
                </a:lnTo>
                <a:lnTo>
                  <a:pt x="586308" y="79079"/>
                </a:lnTo>
                <a:lnTo>
                  <a:pt x="622198" y="64820"/>
                </a:lnTo>
                <a:lnTo>
                  <a:pt x="670064" y="55740"/>
                </a:lnTo>
                <a:lnTo>
                  <a:pt x="705965" y="51752"/>
                </a:lnTo>
                <a:lnTo>
                  <a:pt x="717931" y="50558"/>
                </a:lnTo>
                <a:lnTo>
                  <a:pt x="765784" y="45491"/>
                </a:lnTo>
                <a:lnTo>
                  <a:pt x="813650" y="40538"/>
                </a:lnTo>
                <a:lnTo>
                  <a:pt x="825614" y="39306"/>
                </a:lnTo>
                <a:lnTo>
                  <a:pt x="873480" y="34511"/>
                </a:lnTo>
                <a:lnTo>
                  <a:pt x="921341" y="30150"/>
                </a:lnTo>
                <a:lnTo>
                  <a:pt x="945273" y="28199"/>
                </a:lnTo>
                <a:lnTo>
                  <a:pt x="957237" y="27228"/>
                </a:lnTo>
                <a:lnTo>
                  <a:pt x="1005103" y="23342"/>
                </a:lnTo>
                <a:lnTo>
                  <a:pt x="1052957" y="19519"/>
                </a:lnTo>
                <a:lnTo>
                  <a:pt x="1100823" y="15747"/>
                </a:lnTo>
                <a:lnTo>
                  <a:pt x="1148689" y="12039"/>
                </a:lnTo>
                <a:lnTo>
                  <a:pt x="1160652" y="11076"/>
                </a:lnTo>
                <a:lnTo>
                  <a:pt x="1208508" y="7755"/>
                </a:lnTo>
                <a:lnTo>
                  <a:pt x="1232444" y="6865"/>
                </a:lnTo>
                <a:lnTo>
                  <a:pt x="1244409" y="6451"/>
                </a:lnTo>
                <a:lnTo>
                  <a:pt x="1292275" y="4876"/>
                </a:lnTo>
                <a:lnTo>
                  <a:pt x="1340129" y="3632"/>
                </a:lnTo>
                <a:lnTo>
                  <a:pt x="1376030" y="3203"/>
                </a:lnTo>
                <a:lnTo>
                  <a:pt x="1387995" y="3086"/>
                </a:lnTo>
                <a:lnTo>
                  <a:pt x="1399959" y="2952"/>
                </a:lnTo>
                <a:lnTo>
                  <a:pt x="1411922" y="2819"/>
                </a:lnTo>
                <a:lnTo>
                  <a:pt x="1423885" y="2686"/>
                </a:lnTo>
                <a:lnTo>
                  <a:pt x="1435849" y="2552"/>
                </a:lnTo>
                <a:lnTo>
                  <a:pt x="1447820" y="2419"/>
                </a:lnTo>
                <a:lnTo>
                  <a:pt x="1459787" y="2285"/>
                </a:lnTo>
                <a:lnTo>
                  <a:pt x="1471752" y="2152"/>
                </a:lnTo>
                <a:lnTo>
                  <a:pt x="1483715" y="2019"/>
                </a:lnTo>
                <a:lnTo>
                  <a:pt x="1495679" y="1893"/>
                </a:lnTo>
                <a:lnTo>
                  <a:pt x="1507643" y="1765"/>
                </a:lnTo>
                <a:lnTo>
                  <a:pt x="1519611" y="1637"/>
                </a:lnTo>
                <a:lnTo>
                  <a:pt x="1531581" y="1511"/>
                </a:lnTo>
                <a:lnTo>
                  <a:pt x="1543545" y="1379"/>
                </a:lnTo>
                <a:lnTo>
                  <a:pt x="1555508" y="1250"/>
                </a:lnTo>
                <a:lnTo>
                  <a:pt x="1567472" y="1121"/>
                </a:lnTo>
                <a:lnTo>
                  <a:pt x="1579435" y="990"/>
                </a:lnTo>
                <a:lnTo>
                  <a:pt x="1627301" y="495"/>
                </a:lnTo>
                <a:lnTo>
                  <a:pt x="1651230" y="180"/>
                </a:lnTo>
                <a:lnTo>
                  <a:pt x="1663197" y="48"/>
                </a:lnTo>
                <a:lnTo>
                  <a:pt x="1675168" y="0"/>
                </a:lnTo>
                <a:lnTo>
                  <a:pt x="1687131" y="44"/>
                </a:lnTo>
                <a:lnTo>
                  <a:pt x="1699094" y="163"/>
                </a:lnTo>
                <a:lnTo>
                  <a:pt x="1746959" y="1096"/>
                </a:lnTo>
                <a:lnTo>
                  <a:pt x="1758924" y="1412"/>
                </a:lnTo>
                <a:lnTo>
                  <a:pt x="1770888" y="1714"/>
                </a:lnTo>
              </a:path>
            </a:pathLst>
          </a:custGeom>
          <a:ln w="19050">
            <a:solidFill>
              <a:srgbClr val="005594"/>
            </a:solidFill>
            <a:prstDash val="dash"/>
          </a:ln>
        </p:spPr>
        <p:txBody>
          <a:bodyPr wrap="square" lIns="0" tIns="0" rIns="0" bIns="0" rtlCol="0"/>
          <a:lstStyle/>
          <a:p>
            <a:endParaRPr/>
          </a:p>
        </p:txBody>
      </p:sp>
      <p:sp>
        <p:nvSpPr>
          <p:cNvPr id="20" name="object 20"/>
          <p:cNvSpPr/>
          <p:nvPr/>
        </p:nvSpPr>
        <p:spPr>
          <a:xfrm>
            <a:off x="1613153" y="1914994"/>
            <a:ext cx="2296795" cy="1103630"/>
          </a:xfrm>
          <a:custGeom>
            <a:avLst/>
            <a:gdLst/>
            <a:ahLst/>
            <a:cxnLst/>
            <a:rect l="l" t="t" r="r" b="b"/>
            <a:pathLst>
              <a:path w="2296795" h="1103630">
                <a:moveTo>
                  <a:pt x="0" y="1103287"/>
                </a:moveTo>
                <a:lnTo>
                  <a:pt x="11963" y="1058766"/>
                </a:lnTo>
                <a:lnTo>
                  <a:pt x="23925" y="1013567"/>
                </a:lnTo>
                <a:lnTo>
                  <a:pt x="35884" y="969731"/>
                </a:lnTo>
                <a:lnTo>
                  <a:pt x="47840" y="929297"/>
                </a:lnTo>
                <a:lnTo>
                  <a:pt x="71767" y="860123"/>
                </a:lnTo>
                <a:lnTo>
                  <a:pt x="95694" y="798855"/>
                </a:lnTo>
                <a:lnTo>
                  <a:pt x="119621" y="740111"/>
                </a:lnTo>
                <a:lnTo>
                  <a:pt x="143548" y="688111"/>
                </a:lnTo>
                <a:lnTo>
                  <a:pt x="167463" y="646706"/>
                </a:lnTo>
                <a:lnTo>
                  <a:pt x="191389" y="611644"/>
                </a:lnTo>
                <a:lnTo>
                  <a:pt x="215314" y="579618"/>
                </a:lnTo>
                <a:lnTo>
                  <a:pt x="251193" y="539550"/>
                </a:lnTo>
                <a:lnTo>
                  <a:pt x="275120" y="518310"/>
                </a:lnTo>
                <a:lnTo>
                  <a:pt x="287083" y="507923"/>
                </a:lnTo>
                <a:lnTo>
                  <a:pt x="299046" y="497413"/>
                </a:lnTo>
                <a:lnTo>
                  <a:pt x="311010" y="487086"/>
                </a:lnTo>
                <a:lnTo>
                  <a:pt x="322973" y="476859"/>
                </a:lnTo>
                <a:lnTo>
                  <a:pt x="334937" y="466648"/>
                </a:lnTo>
                <a:lnTo>
                  <a:pt x="346893" y="456440"/>
                </a:lnTo>
                <a:lnTo>
                  <a:pt x="382778" y="426059"/>
                </a:lnTo>
                <a:lnTo>
                  <a:pt x="418668" y="396032"/>
                </a:lnTo>
                <a:lnTo>
                  <a:pt x="430631" y="386092"/>
                </a:lnTo>
                <a:lnTo>
                  <a:pt x="442587" y="375829"/>
                </a:lnTo>
                <a:lnTo>
                  <a:pt x="478472" y="346697"/>
                </a:lnTo>
                <a:lnTo>
                  <a:pt x="514357" y="328575"/>
                </a:lnTo>
                <a:lnTo>
                  <a:pt x="526313" y="323164"/>
                </a:lnTo>
                <a:lnTo>
                  <a:pt x="562203" y="306492"/>
                </a:lnTo>
                <a:lnTo>
                  <a:pt x="598093" y="290123"/>
                </a:lnTo>
                <a:lnTo>
                  <a:pt x="633976" y="273985"/>
                </a:lnTo>
                <a:lnTo>
                  <a:pt x="669861" y="258076"/>
                </a:lnTo>
                <a:lnTo>
                  <a:pt x="705746" y="242376"/>
                </a:lnTo>
                <a:lnTo>
                  <a:pt x="741629" y="226868"/>
                </a:lnTo>
                <a:lnTo>
                  <a:pt x="777519" y="211550"/>
                </a:lnTo>
                <a:lnTo>
                  <a:pt x="813409" y="196405"/>
                </a:lnTo>
                <a:lnTo>
                  <a:pt x="825365" y="191330"/>
                </a:lnTo>
                <a:lnTo>
                  <a:pt x="861250" y="176453"/>
                </a:lnTo>
                <a:lnTo>
                  <a:pt x="897140" y="163630"/>
                </a:lnTo>
                <a:lnTo>
                  <a:pt x="909104" y="159499"/>
                </a:lnTo>
                <a:lnTo>
                  <a:pt x="956944" y="143052"/>
                </a:lnTo>
                <a:lnTo>
                  <a:pt x="1004798" y="126873"/>
                </a:lnTo>
                <a:lnTo>
                  <a:pt x="1052639" y="110909"/>
                </a:lnTo>
                <a:lnTo>
                  <a:pt x="1100493" y="95148"/>
                </a:lnTo>
                <a:lnTo>
                  <a:pt x="1148334" y="79590"/>
                </a:lnTo>
                <a:lnTo>
                  <a:pt x="1196174" y="64211"/>
                </a:lnTo>
                <a:lnTo>
                  <a:pt x="1208138" y="60367"/>
                </a:lnTo>
                <a:lnTo>
                  <a:pt x="1220101" y="56515"/>
                </a:lnTo>
                <a:lnTo>
                  <a:pt x="1232065" y="52709"/>
                </a:lnTo>
                <a:lnTo>
                  <a:pt x="1244028" y="49009"/>
                </a:lnTo>
                <a:lnTo>
                  <a:pt x="1255991" y="45213"/>
                </a:lnTo>
                <a:lnTo>
                  <a:pt x="1303838" y="33427"/>
                </a:lnTo>
                <a:lnTo>
                  <a:pt x="1327759" y="31874"/>
                </a:lnTo>
                <a:lnTo>
                  <a:pt x="1339723" y="31102"/>
                </a:lnTo>
                <a:lnTo>
                  <a:pt x="1387563" y="27152"/>
                </a:lnTo>
                <a:lnTo>
                  <a:pt x="1435417" y="23279"/>
                </a:lnTo>
                <a:lnTo>
                  <a:pt x="1483271" y="19456"/>
                </a:lnTo>
                <a:lnTo>
                  <a:pt x="1531112" y="15697"/>
                </a:lnTo>
                <a:lnTo>
                  <a:pt x="1578952" y="11988"/>
                </a:lnTo>
                <a:lnTo>
                  <a:pt x="1626806" y="8331"/>
                </a:lnTo>
                <a:lnTo>
                  <a:pt x="1638769" y="7356"/>
                </a:lnTo>
                <a:lnTo>
                  <a:pt x="1686610" y="4350"/>
                </a:lnTo>
                <a:lnTo>
                  <a:pt x="1710537" y="4195"/>
                </a:lnTo>
                <a:lnTo>
                  <a:pt x="1722501" y="4127"/>
                </a:lnTo>
                <a:lnTo>
                  <a:pt x="1734464" y="4000"/>
                </a:lnTo>
                <a:lnTo>
                  <a:pt x="1746427" y="3881"/>
                </a:lnTo>
                <a:lnTo>
                  <a:pt x="1758391" y="3764"/>
                </a:lnTo>
                <a:lnTo>
                  <a:pt x="1770354" y="3644"/>
                </a:lnTo>
                <a:lnTo>
                  <a:pt x="1782310" y="3528"/>
                </a:lnTo>
                <a:lnTo>
                  <a:pt x="1794270" y="3409"/>
                </a:lnTo>
                <a:lnTo>
                  <a:pt x="1806232" y="3291"/>
                </a:lnTo>
                <a:lnTo>
                  <a:pt x="1818195" y="3175"/>
                </a:lnTo>
                <a:lnTo>
                  <a:pt x="1830158" y="3058"/>
                </a:lnTo>
                <a:lnTo>
                  <a:pt x="1842120" y="2940"/>
                </a:lnTo>
                <a:lnTo>
                  <a:pt x="1854080" y="2821"/>
                </a:lnTo>
                <a:lnTo>
                  <a:pt x="1866036" y="2705"/>
                </a:lnTo>
                <a:lnTo>
                  <a:pt x="1877999" y="2590"/>
                </a:lnTo>
                <a:lnTo>
                  <a:pt x="1889963" y="2476"/>
                </a:lnTo>
                <a:lnTo>
                  <a:pt x="1901926" y="2362"/>
                </a:lnTo>
                <a:lnTo>
                  <a:pt x="1913889" y="2247"/>
                </a:lnTo>
                <a:lnTo>
                  <a:pt x="1925853" y="2133"/>
                </a:lnTo>
                <a:lnTo>
                  <a:pt x="1937816" y="2019"/>
                </a:lnTo>
                <a:lnTo>
                  <a:pt x="1949780" y="1905"/>
                </a:lnTo>
                <a:lnTo>
                  <a:pt x="1961743" y="1790"/>
                </a:lnTo>
                <a:lnTo>
                  <a:pt x="1973699" y="1676"/>
                </a:lnTo>
                <a:lnTo>
                  <a:pt x="2021547" y="1221"/>
                </a:lnTo>
                <a:lnTo>
                  <a:pt x="2033509" y="1111"/>
                </a:lnTo>
                <a:lnTo>
                  <a:pt x="2045469" y="1001"/>
                </a:lnTo>
                <a:lnTo>
                  <a:pt x="2057425" y="889"/>
                </a:lnTo>
                <a:lnTo>
                  <a:pt x="2069388" y="774"/>
                </a:lnTo>
                <a:lnTo>
                  <a:pt x="2081352" y="661"/>
                </a:lnTo>
                <a:lnTo>
                  <a:pt x="2093315" y="551"/>
                </a:lnTo>
                <a:lnTo>
                  <a:pt x="2105279" y="444"/>
                </a:lnTo>
                <a:lnTo>
                  <a:pt x="2117242" y="298"/>
                </a:lnTo>
                <a:lnTo>
                  <a:pt x="2129205" y="131"/>
                </a:lnTo>
                <a:lnTo>
                  <a:pt x="2141169" y="10"/>
                </a:lnTo>
                <a:lnTo>
                  <a:pt x="2153132" y="0"/>
                </a:lnTo>
                <a:lnTo>
                  <a:pt x="2165088" y="142"/>
                </a:lnTo>
                <a:lnTo>
                  <a:pt x="2177048" y="395"/>
                </a:lnTo>
                <a:lnTo>
                  <a:pt x="2189010" y="698"/>
                </a:lnTo>
                <a:lnTo>
                  <a:pt x="2200973" y="990"/>
                </a:lnTo>
                <a:lnTo>
                  <a:pt x="2212936" y="1275"/>
                </a:lnTo>
                <a:lnTo>
                  <a:pt x="2224900" y="1571"/>
                </a:lnTo>
                <a:lnTo>
                  <a:pt x="2236863" y="1872"/>
                </a:lnTo>
                <a:lnTo>
                  <a:pt x="2248827" y="2171"/>
                </a:lnTo>
                <a:lnTo>
                  <a:pt x="2260783" y="2466"/>
                </a:lnTo>
                <a:lnTo>
                  <a:pt x="2272742" y="2762"/>
                </a:lnTo>
                <a:lnTo>
                  <a:pt x="2284704" y="3057"/>
                </a:lnTo>
                <a:lnTo>
                  <a:pt x="2296668" y="3352"/>
                </a:lnTo>
              </a:path>
            </a:pathLst>
          </a:custGeom>
          <a:ln w="19049">
            <a:solidFill>
              <a:srgbClr val="77B800"/>
            </a:solidFill>
          </a:ln>
        </p:spPr>
        <p:txBody>
          <a:bodyPr wrap="square" lIns="0" tIns="0" rIns="0" bIns="0" rtlCol="0"/>
          <a:lstStyle/>
          <a:p>
            <a:endParaRPr/>
          </a:p>
        </p:txBody>
      </p:sp>
      <p:sp>
        <p:nvSpPr>
          <p:cNvPr id="21" name="object 21"/>
          <p:cNvSpPr txBox="1"/>
          <p:nvPr/>
        </p:nvSpPr>
        <p:spPr>
          <a:xfrm>
            <a:off x="738780" y="329811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3%</a:t>
            </a:r>
            <a:endParaRPr sz="1000">
              <a:latin typeface="Arial"/>
              <a:cs typeface="Arial"/>
            </a:endParaRPr>
          </a:p>
        </p:txBody>
      </p:sp>
      <p:sp>
        <p:nvSpPr>
          <p:cNvPr id="22" name="object 22"/>
          <p:cNvSpPr txBox="1"/>
          <p:nvPr/>
        </p:nvSpPr>
        <p:spPr>
          <a:xfrm>
            <a:off x="738780" y="292635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4%</a:t>
            </a:r>
            <a:endParaRPr sz="1000">
              <a:latin typeface="Arial"/>
              <a:cs typeface="Arial"/>
            </a:endParaRPr>
          </a:p>
        </p:txBody>
      </p:sp>
      <p:sp>
        <p:nvSpPr>
          <p:cNvPr id="23" name="object 23"/>
          <p:cNvSpPr txBox="1"/>
          <p:nvPr/>
        </p:nvSpPr>
        <p:spPr>
          <a:xfrm>
            <a:off x="738780" y="255459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5%</a:t>
            </a:r>
            <a:endParaRPr sz="1000">
              <a:latin typeface="Arial"/>
              <a:cs typeface="Arial"/>
            </a:endParaRPr>
          </a:p>
        </p:txBody>
      </p:sp>
      <p:sp>
        <p:nvSpPr>
          <p:cNvPr id="24" name="object 24"/>
          <p:cNvSpPr txBox="1"/>
          <p:nvPr/>
        </p:nvSpPr>
        <p:spPr>
          <a:xfrm>
            <a:off x="738780" y="218283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6%</a:t>
            </a:r>
            <a:endParaRPr sz="1000">
              <a:latin typeface="Arial"/>
              <a:cs typeface="Arial"/>
            </a:endParaRPr>
          </a:p>
        </p:txBody>
      </p:sp>
      <p:sp>
        <p:nvSpPr>
          <p:cNvPr id="25" name="object 25"/>
          <p:cNvSpPr txBox="1"/>
          <p:nvPr/>
        </p:nvSpPr>
        <p:spPr>
          <a:xfrm>
            <a:off x="738780" y="181107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7%</a:t>
            </a:r>
            <a:endParaRPr sz="1000">
              <a:latin typeface="Arial"/>
              <a:cs typeface="Arial"/>
            </a:endParaRPr>
          </a:p>
        </p:txBody>
      </p:sp>
      <p:sp>
        <p:nvSpPr>
          <p:cNvPr id="26" name="object 26"/>
          <p:cNvSpPr txBox="1"/>
          <p:nvPr/>
        </p:nvSpPr>
        <p:spPr>
          <a:xfrm>
            <a:off x="738780" y="1439316"/>
            <a:ext cx="208279"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4D4D4F"/>
                </a:solidFill>
                <a:latin typeface="Arial"/>
                <a:cs typeface="Arial"/>
              </a:rPr>
              <a:t>8%</a:t>
            </a:r>
            <a:endParaRPr sz="1000">
              <a:latin typeface="Arial"/>
              <a:cs typeface="Arial"/>
            </a:endParaRPr>
          </a:p>
        </p:txBody>
      </p:sp>
      <p:sp>
        <p:nvSpPr>
          <p:cNvPr id="27" name="object 27"/>
          <p:cNvSpPr txBox="1"/>
          <p:nvPr/>
        </p:nvSpPr>
        <p:spPr>
          <a:xfrm>
            <a:off x="523450" y="1790687"/>
            <a:ext cx="167005" cy="1288415"/>
          </a:xfrm>
          <a:prstGeom prst="rect">
            <a:avLst/>
          </a:prstGeom>
        </p:spPr>
        <p:txBody>
          <a:bodyPr vert="vert270" wrap="square" lIns="0" tIns="0" rIns="0" bIns="0" rtlCol="0">
            <a:spAutoFit/>
          </a:bodyPr>
          <a:lstStyle/>
          <a:p>
            <a:pPr marL="12700">
              <a:lnSpc>
                <a:spcPct val="100000"/>
              </a:lnSpc>
            </a:pPr>
            <a:r>
              <a:rPr sz="1000" spc="-5" dirty="0">
                <a:solidFill>
                  <a:srgbClr val="4D4D4F"/>
                </a:solidFill>
                <a:latin typeface="Arial"/>
                <a:cs typeface="Arial"/>
              </a:rPr>
              <a:t>Return </a:t>
            </a:r>
            <a:r>
              <a:rPr sz="1000" spc="-10" dirty="0">
                <a:solidFill>
                  <a:srgbClr val="4D4D4F"/>
                </a:solidFill>
                <a:latin typeface="Arial"/>
                <a:cs typeface="Arial"/>
              </a:rPr>
              <a:t>(annualized</a:t>
            </a:r>
            <a:r>
              <a:rPr sz="1000" spc="5" dirty="0">
                <a:solidFill>
                  <a:srgbClr val="4D4D4F"/>
                </a:solidFill>
                <a:latin typeface="Arial"/>
                <a:cs typeface="Arial"/>
              </a:rPr>
              <a:t> </a:t>
            </a:r>
            <a:r>
              <a:rPr sz="1000" spc="-5" dirty="0">
                <a:solidFill>
                  <a:srgbClr val="4D4D4F"/>
                </a:solidFill>
                <a:latin typeface="Arial"/>
                <a:cs typeface="Arial"/>
              </a:rPr>
              <a:t>%)</a:t>
            </a:r>
            <a:endParaRPr sz="1000">
              <a:latin typeface="Arial"/>
              <a:cs typeface="Arial"/>
            </a:endParaRPr>
          </a:p>
        </p:txBody>
      </p:sp>
      <p:sp>
        <p:nvSpPr>
          <p:cNvPr id="28" name="object 28"/>
          <p:cNvSpPr txBox="1"/>
          <p:nvPr/>
        </p:nvSpPr>
        <p:spPr>
          <a:xfrm>
            <a:off x="939776" y="3431254"/>
            <a:ext cx="3510915" cy="365125"/>
          </a:xfrm>
          <a:prstGeom prst="rect">
            <a:avLst/>
          </a:prstGeom>
        </p:spPr>
        <p:txBody>
          <a:bodyPr vert="horz" wrap="square" lIns="0" tIns="29845" rIns="0" bIns="0" rtlCol="0">
            <a:spAutoFit/>
          </a:bodyPr>
          <a:lstStyle/>
          <a:p>
            <a:pPr algn="ctr">
              <a:lnSpc>
                <a:spcPct val="100000"/>
              </a:lnSpc>
              <a:spcBef>
                <a:spcPts val="235"/>
              </a:spcBef>
              <a:tabLst>
                <a:tab pos="407670" algn="l"/>
                <a:tab pos="815975" algn="l"/>
                <a:tab pos="1224280" algn="l"/>
                <a:tab pos="1632585" algn="l"/>
                <a:tab pos="2005964" algn="l"/>
                <a:tab pos="2414270" algn="l"/>
                <a:tab pos="2822575" algn="l"/>
                <a:tab pos="3230880" algn="l"/>
              </a:tabLst>
            </a:pPr>
            <a:r>
              <a:rPr sz="1000" spc="-10" dirty="0">
                <a:solidFill>
                  <a:srgbClr val="4D4D4F"/>
                </a:solidFill>
                <a:latin typeface="Arial"/>
                <a:cs typeface="Arial"/>
              </a:rPr>
              <a:t>5</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6</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7</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8</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9</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0</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1</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2</a:t>
            </a:r>
            <a:r>
              <a:rPr sz="1000" spc="-5" dirty="0">
                <a:solidFill>
                  <a:srgbClr val="4D4D4F"/>
                </a:solidFill>
                <a:latin typeface="Arial"/>
                <a:cs typeface="Arial"/>
              </a:rPr>
              <a:t>%</a:t>
            </a:r>
            <a:r>
              <a:rPr sz="1000" dirty="0">
                <a:solidFill>
                  <a:srgbClr val="4D4D4F"/>
                </a:solidFill>
                <a:latin typeface="Arial"/>
                <a:cs typeface="Arial"/>
              </a:rPr>
              <a:t>	</a:t>
            </a:r>
            <a:r>
              <a:rPr sz="1000" spc="-10" dirty="0">
                <a:solidFill>
                  <a:srgbClr val="4D4D4F"/>
                </a:solidFill>
                <a:latin typeface="Arial"/>
                <a:cs typeface="Arial"/>
              </a:rPr>
              <a:t>1</a:t>
            </a:r>
            <a:r>
              <a:rPr sz="1000" spc="5" dirty="0">
                <a:solidFill>
                  <a:srgbClr val="4D4D4F"/>
                </a:solidFill>
                <a:latin typeface="Arial"/>
                <a:cs typeface="Arial"/>
              </a:rPr>
              <a:t>3</a:t>
            </a:r>
            <a:r>
              <a:rPr sz="1000" spc="-5" dirty="0">
                <a:solidFill>
                  <a:srgbClr val="4D4D4F"/>
                </a:solidFill>
                <a:latin typeface="Arial"/>
                <a:cs typeface="Arial"/>
              </a:rPr>
              <a:t>%</a:t>
            </a:r>
            <a:endParaRPr sz="1000">
              <a:latin typeface="Arial"/>
              <a:cs typeface="Arial"/>
            </a:endParaRPr>
          </a:p>
          <a:p>
            <a:pPr marR="27940" algn="ctr">
              <a:lnSpc>
                <a:spcPct val="100000"/>
              </a:lnSpc>
              <a:spcBef>
                <a:spcPts val="140"/>
              </a:spcBef>
            </a:pPr>
            <a:r>
              <a:rPr sz="1000" spc="-10" dirty="0">
                <a:solidFill>
                  <a:srgbClr val="4D4D4F"/>
                </a:solidFill>
                <a:latin typeface="Arial"/>
                <a:cs typeface="Arial"/>
              </a:rPr>
              <a:t>Volatility (annualized </a:t>
            </a:r>
            <a:r>
              <a:rPr sz="1000" spc="-5" dirty="0">
                <a:solidFill>
                  <a:srgbClr val="4D4D4F"/>
                </a:solidFill>
                <a:latin typeface="Arial"/>
                <a:cs typeface="Arial"/>
              </a:rPr>
              <a:t>standard </a:t>
            </a:r>
            <a:r>
              <a:rPr sz="1000" spc="-10" dirty="0">
                <a:solidFill>
                  <a:srgbClr val="4D4D4F"/>
                </a:solidFill>
                <a:latin typeface="Arial"/>
                <a:cs typeface="Arial"/>
              </a:rPr>
              <a:t>deviation</a:t>
            </a:r>
            <a:r>
              <a:rPr sz="1000" spc="145" dirty="0">
                <a:solidFill>
                  <a:srgbClr val="4D4D4F"/>
                </a:solidFill>
                <a:latin typeface="Arial"/>
                <a:cs typeface="Arial"/>
              </a:rPr>
              <a:t> </a:t>
            </a:r>
            <a:r>
              <a:rPr sz="1000" spc="-5" dirty="0">
                <a:solidFill>
                  <a:srgbClr val="4D4D4F"/>
                </a:solidFill>
                <a:latin typeface="Arial"/>
                <a:cs typeface="Arial"/>
              </a:rPr>
              <a:t>%)</a:t>
            </a:r>
            <a:endParaRPr sz="1000">
              <a:latin typeface="Arial"/>
              <a:cs typeface="Arial"/>
            </a:endParaRPr>
          </a:p>
        </p:txBody>
      </p:sp>
      <p:sp>
        <p:nvSpPr>
          <p:cNvPr id="29" name="object 29"/>
          <p:cNvSpPr/>
          <p:nvPr/>
        </p:nvSpPr>
        <p:spPr>
          <a:xfrm>
            <a:off x="2980182" y="2780538"/>
            <a:ext cx="320040" cy="0"/>
          </a:xfrm>
          <a:custGeom>
            <a:avLst/>
            <a:gdLst/>
            <a:ahLst/>
            <a:cxnLst/>
            <a:rect l="l" t="t" r="r" b="b"/>
            <a:pathLst>
              <a:path w="320039">
                <a:moveTo>
                  <a:pt x="0" y="0"/>
                </a:moveTo>
                <a:lnTo>
                  <a:pt x="320040" y="0"/>
                </a:lnTo>
              </a:path>
            </a:pathLst>
          </a:custGeom>
          <a:ln w="19050">
            <a:solidFill>
              <a:srgbClr val="77B800"/>
            </a:solidFill>
          </a:ln>
        </p:spPr>
        <p:txBody>
          <a:bodyPr wrap="square" lIns="0" tIns="0" rIns="0" bIns="0" rtlCol="0"/>
          <a:lstStyle/>
          <a:p>
            <a:endParaRPr/>
          </a:p>
        </p:txBody>
      </p:sp>
      <p:sp>
        <p:nvSpPr>
          <p:cNvPr id="30" name="object 30"/>
          <p:cNvSpPr txBox="1"/>
          <p:nvPr/>
        </p:nvSpPr>
        <p:spPr>
          <a:xfrm>
            <a:off x="2967482" y="2475970"/>
            <a:ext cx="1356995" cy="177800"/>
          </a:xfrm>
          <a:prstGeom prst="rect">
            <a:avLst/>
          </a:prstGeom>
        </p:spPr>
        <p:txBody>
          <a:bodyPr vert="horz" wrap="square" lIns="0" tIns="12065" rIns="0" bIns="0" rtlCol="0">
            <a:spAutoFit/>
          </a:bodyPr>
          <a:lstStyle/>
          <a:p>
            <a:pPr marL="12700">
              <a:lnSpc>
                <a:spcPct val="100000"/>
              </a:lnSpc>
              <a:spcBef>
                <a:spcPts val="95"/>
              </a:spcBef>
              <a:tabLst>
                <a:tab pos="332105" algn="l"/>
                <a:tab pos="1343660" algn="l"/>
              </a:tabLst>
            </a:pPr>
            <a:r>
              <a:rPr sz="1000" u="dbl" spc="-5" dirty="0">
                <a:solidFill>
                  <a:srgbClr val="4D4D4F"/>
                </a:solidFill>
                <a:uFill>
                  <a:solidFill>
                    <a:srgbClr val="005594"/>
                  </a:solidFill>
                </a:uFill>
                <a:latin typeface="Arial"/>
                <a:cs typeface="Arial"/>
              </a:rPr>
              <a:t> 	</a:t>
            </a:r>
            <a:r>
              <a:rPr sz="1000" spc="-5" dirty="0">
                <a:solidFill>
                  <a:srgbClr val="4D4D4F"/>
                </a:solidFill>
                <a:latin typeface="Arial"/>
                <a:cs typeface="Arial"/>
              </a:rPr>
              <a:t> </a:t>
            </a:r>
            <a:r>
              <a:rPr sz="1000" u="sng" spc="-5" dirty="0">
                <a:solidFill>
                  <a:srgbClr val="4D4D4F"/>
                </a:solidFill>
                <a:uFill>
                  <a:solidFill>
                    <a:srgbClr val="C0C0C0"/>
                  </a:solidFill>
                </a:uFill>
                <a:latin typeface="Arial"/>
                <a:cs typeface="Arial"/>
              </a:rPr>
              <a:t>exDPYF	</a:t>
            </a:r>
            <a:endParaRPr sz="1000">
              <a:latin typeface="Arial"/>
              <a:cs typeface="Arial"/>
            </a:endParaRPr>
          </a:p>
        </p:txBody>
      </p:sp>
      <p:sp>
        <p:nvSpPr>
          <p:cNvPr id="31" name="object 31"/>
          <p:cNvSpPr txBox="1"/>
          <p:nvPr/>
        </p:nvSpPr>
        <p:spPr>
          <a:xfrm>
            <a:off x="3323197" y="2680882"/>
            <a:ext cx="45656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D4D4F"/>
                </a:solidFill>
                <a:latin typeface="Arial"/>
                <a:cs typeface="Arial"/>
              </a:rPr>
              <a:t>wD</a:t>
            </a:r>
            <a:r>
              <a:rPr sz="1000" dirty="0">
                <a:solidFill>
                  <a:srgbClr val="4D4D4F"/>
                </a:solidFill>
                <a:latin typeface="Arial"/>
                <a:cs typeface="Arial"/>
              </a:rPr>
              <a:t>PY</a:t>
            </a:r>
            <a:r>
              <a:rPr sz="1000" spc="-5" dirty="0">
                <a:solidFill>
                  <a:srgbClr val="4D4D4F"/>
                </a:solidFill>
                <a:latin typeface="Arial"/>
                <a:cs typeface="Arial"/>
              </a:rPr>
              <a:t>F</a:t>
            </a:r>
            <a:endParaRPr sz="1000">
              <a:latin typeface="Arial"/>
              <a:cs typeface="Arial"/>
            </a:endParaRPr>
          </a:p>
        </p:txBody>
      </p:sp>
      <p:sp>
        <p:nvSpPr>
          <p:cNvPr id="32" name="object 32"/>
          <p:cNvSpPr/>
          <p:nvPr/>
        </p:nvSpPr>
        <p:spPr>
          <a:xfrm>
            <a:off x="1870071" y="2704857"/>
            <a:ext cx="161925" cy="93345"/>
          </a:xfrm>
          <a:custGeom>
            <a:avLst/>
            <a:gdLst/>
            <a:ahLst/>
            <a:cxnLst/>
            <a:rect l="l" t="t" r="r" b="b"/>
            <a:pathLst>
              <a:path w="161925" h="93344">
                <a:moveTo>
                  <a:pt x="161391" y="93230"/>
                </a:moveTo>
                <a:lnTo>
                  <a:pt x="0" y="0"/>
                </a:lnTo>
              </a:path>
            </a:pathLst>
          </a:custGeom>
          <a:ln w="12700">
            <a:solidFill>
              <a:srgbClr val="42A0E6"/>
            </a:solidFill>
          </a:ln>
        </p:spPr>
        <p:txBody>
          <a:bodyPr wrap="square" lIns="0" tIns="0" rIns="0" bIns="0" rtlCol="0"/>
          <a:lstStyle/>
          <a:p>
            <a:endParaRPr/>
          </a:p>
        </p:txBody>
      </p:sp>
      <p:sp>
        <p:nvSpPr>
          <p:cNvPr id="33" name="object 33"/>
          <p:cNvSpPr/>
          <p:nvPr/>
        </p:nvSpPr>
        <p:spPr>
          <a:xfrm>
            <a:off x="1815078" y="2673097"/>
            <a:ext cx="85090" cy="71120"/>
          </a:xfrm>
          <a:custGeom>
            <a:avLst/>
            <a:gdLst/>
            <a:ahLst/>
            <a:cxnLst/>
            <a:rect l="l" t="t" r="r" b="b"/>
            <a:pathLst>
              <a:path w="85089" h="71119">
                <a:moveTo>
                  <a:pt x="0" y="0"/>
                </a:moveTo>
                <a:lnTo>
                  <a:pt x="46926" y="71107"/>
                </a:lnTo>
                <a:lnTo>
                  <a:pt x="85039" y="5130"/>
                </a:lnTo>
                <a:lnTo>
                  <a:pt x="0" y="0"/>
                </a:lnTo>
                <a:close/>
              </a:path>
            </a:pathLst>
          </a:custGeom>
          <a:solidFill>
            <a:srgbClr val="42A0E6"/>
          </a:solidFill>
        </p:spPr>
        <p:txBody>
          <a:bodyPr wrap="square" lIns="0" tIns="0" rIns="0" bIns="0" rtlCol="0"/>
          <a:lstStyle/>
          <a:p>
            <a:endParaRPr/>
          </a:p>
        </p:txBody>
      </p:sp>
      <p:sp>
        <p:nvSpPr>
          <p:cNvPr id="34" name="object 34"/>
          <p:cNvSpPr/>
          <p:nvPr/>
        </p:nvSpPr>
        <p:spPr>
          <a:xfrm>
            <a:off x="2223663" y="2308772"/>
            <a:ext cx="53975" cy="38100"/>
          </a:xfrm>
          <a:custGeom>
            <a:avLst/>
            <a:gdLst/>
            <a:ahLst/>
            <a:cxnLst/>
            <a:rect l="l" t="t" r="r" b="b"/>
            <a:pathLst>
              <a:path w="53975" h="38100">
                <a:moveTo>
                  <a:pt x="53454" y="37541"/>
                </a:moveTo>
                <a:lnTo>
                  <a:pt x="0" y="0"/>
                </a:lnTo>
              </a:path>
            </a:pathLst>
          </a:custGeom>
          <a:ln w="12700">
            <a:solidFill>
              <a:srgbClr val="42A0E6"/>
            </a:solidFill>
          </a:ln>
        </p:spPr>
        <p:txBody>
          <a:bodyPr wrap="square" lIns="0" tIns="0" rIns="0" bIns="0" rtlCol="0"/>
          <a:lstStyle/>
          <a:p>
            <a:endParaRPr/>
          </a:p>
        </p:txBody>
      </p:sp>
      <p:sp>
        <p:nvSpPr>
          <p:cNvPr id="35" name="object 35"/>
          <p:cNvSpPr/>
          <p:nvPr/>
        </p:nvSpPr>
        <p:spPr>
          <a:xfrm>
            <a:off x="2171697" y="2272289"/>
            <a:ext cx="84455" cy="75565"/>
          </a:xfrm>
          <a:custGeom>
            <a:avLst/>
            <a:gdLst/>
            <a:ahLst/>
            <a:cxnLst/>
            <a:rect l="l" t="t" r="r" b="b"/>
            <a:pathLst>
              <a:path w="84455" h="75564">
                <a:moveTo>
                  <a:pt x="0" y="0"/>
                </a:moveTo>
                <a:lnTo>
                  <a:pt x="40462" y="74968"/>
                </a:lnTo>
                <a:lnTo>
                  <a:pt x="84251" y="12611"/>
                </a:lnTo>
                <a:lnTo>
                  <a:pt x="0" y="0"/>
                </a:lnTo>
                <a:close/>
              </a:path>
            </a:pathLst>
          </a:custGeom>
          <a:solidFill>
            <a:srgbClr val="42A0E6"/>
          </a:solidFill>
        </p:spPr>
        <p:txBody>
          <a:bodyPr wrap="square" lIns="0" tIns="0" rIns="0" bIns="0" rtlCol="0"/>
          <a:lstStyle/>
          <a:p>
            <a:endParaRPr/>
          </a:p>
        </p:txBody>
      </p:sp>
      <p:sp>
        <p:nvSpPr>
          <p:cNvPr id="36" name="object 36"/>
          <p:cNvSpPr/>
          <p:nvPr/>
        </p:nvSpPr>
        <p:spPr>
          <a:xfrm>
            <a:off x="2754550" y="2067606"/>
            <a:ext cx="17780" cy="43815"/>
          </a:xfrm>
          <a:custGeom>
            <a:avLst/>
            <a:gdLst/>
            <a:ahLst/>
            <a:cxnLst/>
            <a:rect l="l" t="t" r="r" b="b"/>
            <a:pathLst>
              <a:path w="17780" h="43814">
                <a:moveTo>
                  <a:pt x="17360" y="43510"/>
                </a:moveTo>
                <a:lnTo>
                  <a:pt x="0" y="0"/>
                </a:lnTo>
              </a:path>
            </a:pathLst>
          </a:custGeom>
          <a:ln w="12700">
            <a:solidFill>
              <a:srgbClr val="42A0E6"/>
            </a:solidFill>
          </a:ln>
        </p:spPr>
        <p:txBody>
          <a:bodyPr wrap="square" lIns="0" tIns="0" rIns="0" bIns="0" rtlCol="0"/>
          <a:lstStyle/>
          <a:p>
            <a:endParaRPr/>
          </a:p>
        </p:txBody>
      </p:sp>
      <p:sp>
        <p:nvSpPr>
          <p:cNvPr id="37" name="object 37"/>
          <p:cNvSpPr/>
          <p:nvPr/>
        </p:nvSpPr>
        <p:spPr>
          <a:xfrm>
            <a:off x="2723864" y="2008627"/>
            <a:ext cx="71120" cy="85090"/>
          </a:xfrm>
          <a:custGeom>
            <a:avLst/>
            <a:gdLst/>
            <a:ahLst/>
            <a:cxnLst/>
            <a:rect l="l" t="t" r="r" b="b"/>
            <a:pathLst>
              <a:path w="71119" h="85089">
                <a:moveTo>
                  <a:pt x="7150" y="0"/>
                </a:moveTo>
                <a:lnTo>
                  <a:pt x="0" y="84899"/>
                </a:lnTo>
                <a:lnTo>
                  <a:pt x="70777" y="56654"/>
                </a:lnTo>
                <a:lnTo>
                  <a:pt x="7150" y="0"/>
                </a:lnTo>
                <a:close/>
              </a:path>
            </a:pathLst>
          </a:custGeom>
          <a:solidFill>
            <a:srgbClr val="42A0E6"/>
          </a:solidFill>
        </p:spPr>
        <p:txBody>
          <a:bodyPr wrap="square" lIns="0" tIns="0" rIns="0" bIns="0" rtlCol="0"/>
          <a:lstStyle/>
          <a:p>
            <a:endParaRPr/>
          </a:p>
        </p:txBody>
      </p:sp>
      <p:sp>
        <p:nvSpPr>
          <p:cNvPr id="38" name="object 38"/>
          <p:cNvSpPr/>
          <p:nvPr/>
        </p:nvSpPr>
        <p:spPr>
          <a:xfrm>
            <a:off x="3421379" y="1992881"/>
            <a:ext cx="0" cy="45085"/>
          </a:xfrm>
          <a:custGeom>
            <a:avLst/>
            <a:gdLst/>
            <a:ahLst/>
            <a:cxnLst/>
            <a:rect l="l" t="t" r="r" b="b"/>
            <a:pathLst>
              <a:path h="45085">
                <a:moveTo>
                  <a:pt x="0" y="44869"/>
                </a:moveTo>
                <a:lnTo>
                  <a:pt x="0" y="0"/>
                </a:lnTo>
              </a:path>
            </a:pathLst>
          </a:custGeom>
          <a:ln w="12700">
            <a:solidFill>
              <a:srgbClr val="42A0E6"/>
            </a:solidFill>
          </a:ln>
        </p:spPr>
        <p:txBody>
          <a:bodyPr wrap="square" lIns="0" tIns="0" rIns="0" bIns="0" rtlCol="0"/>
          <a:lstStyle/>
          <a:p>
            <a:endParaRPr/>
          </a:p>
        </p:txBody>
      </p:sp>
      <p:sp>
        <p:nvSpPr>
          <p:cNvPr id="39" name="object 39"/>
          <p:cNvSpPr/>
          <p:nvPr/>
        </p:nvSpPr>
        <p:spPr>
          <a:xfrm>
            <a:off x="3383283" y="1929382"/>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42A0E6"/>
          </a:solidFill>
        </p:spPr>
        <p:txBody>
          <a:bodyPr wrap="square" lIns="0" tIns="0" rIns="0" bIns="0" rtlCol="0"/>
          <a:lstStyle/>
          <a:p>
            <a:endParaRPr/>
          </a:p>
        </p:txBody>
      </p:sp>
      <p:sp>
        <p:nvSpPr>
          <p:cNvPr id="40" name="object 40"/>
          <p:cNvSpPr/>
          <p:nvPr/>
        </p:nvSpPr>
        <p:spPr>
          <a:xfrm>
            <a:off x="5274564" y="3032760"/>
            <a:ext cx="3342640" cy="0"/>
          </a:xfrm>
          <a:custGeom>
            <a:avLst/>
            <a:gdLst/>
            <a:ahLst/>
            <a:cxnLst/>
            <a:rect l="l" t="t" r="r" b="b"/>
            <a:pathLst>
              <a:path w="3342640">
                <a:moveTo>
                  <a:pt x="0" y="0"/>
                </a:moveTo>
                <a:lnTo>
                  <a:pt x="3342132" y="0"/>
                </a:lnTo>
              </a:path>
            </a:pathLst>
          </a:custGeom>
          <a:ln w="6350">
            <a:solidFill>
              <a:srgbClr val="C0C0C0"/>
            </a:solidFill>
          </a:ln>
        </p:spPr>
        <p:txBody>
          <a:bodyPr wrap="square" lIns="0" tIns="0" rIns="0" bIns="0" rtlCol="0"/>
          <a:lstStyle/>
          <a:p>
            <a:endParaRPr/>
          </a:p>
        </p:txBody>
      </p:sp>
      <p:sp>
        <p:nvSpPr>
          <p:cNvPr id="41" name="object 41"/>
          <p:cNvSpPr/>
          <p:nvPr/>
        </p:nvSpPr>
        <p:spPr>
          <a:xfrm>
            <a:off x="5274564" y="2290572"/>
            <a:ext cx="3342640" cy="0"/>
          </a:xfrm>
          <a:custGeom>
            <a:avLst/>
            <a:gdLst/>
            <a:ahLst/>
            <a:cxnLst/>
            <a:rect l="l" t="t" r="r" b="b"/>
            <a:pathLst>
              <a:path w="3342640">
                <a:moveTo>
                  <a:pt x="0" y="0"/>
                </a:moveTo>
                <a:lnTo>
                  <a:pt x="3342132" y="0"/>
                </a:lnTo>
              </a:path>
            </a:pathLst>
          </a:custGeom>
          <a:ln w="6350">
            <a:solidFill>
              <a:srgbClr val="C0C0C0"/>
            </a:solidFill>
          </a:ln>
        </p:spPr>
        <p:txBody>
          <a:bodyPr wrap="square" lIns="0" tIns="0" rIns="0" bIns="0" rtlCol="0"/>
          <a:lstStyle/>
          <a:p>
            <a:endParaRPr/>
          </a:p>
        </p:txBody>
      </p:sp>
      <p:sp>
        <p:nvSpPr>
          <p:cNvPr id="42" name="object 42"/>
          <p:cNvSpPr/>
          <p:nvPr/>
        </p:nvSpPr>
        <p:spPr>
          <a:xfrm>
            <a:off x="5274564" y="1918716"/>
            <a:ext cx="3342640" cy="0"/>
          </a:xfrm>
          <a:custGeom>
            <a:avLst/>
            <a:gdLst/>
            <a:ahLst/>
            <a:cxnLst/>
            <a:rect l="l" t="t" r="r" b="b"/>
            <a:pathLst>
              <a:path w="3342640">
                <a:moveTo>
                  <a:pt x="0" y="0"/>
                </a:moveTo>
                <a:lnTo>
                  <a:pt x="3342132" y="0"/>
                </a:lnTo>
              </a:path>
            </a:pathLst>
          </a:custGeom>
          <a:ln w="6350">
            <a:solidFill>
              <a:srgbClr val="C0C0C0"/>
            </a:solidFill>
          </a:ln>
        </p:spPr>
        <p:txBody>
          <a:bodyPr wrap="square" lIns="0" tIns="0" rIns="0" bIns="0" rtlCol="0"/>
          <a:lstStyle/>
          <a:p>
            <a:endParaRPr/>
          </a:p>
        </p:txBody>
      </p:sp>
      <p:sp>
        <p:nvSpPr>
          <p:cNvPr id="43" name="object 43"/>
          <p:cNvSpPr/>
          <p:nvPr/>
        </p:nvSpPr>
        <p:spPr>
          <a:xfrm>
            <a:off x="5274564" y="1546860"/>
            <a:ext cx="3342640" cy="0"/>
          </a:xfrm>
          <a:custGeom>
            <a:avLst/>
            <a:gdLst/>
            <a:ahLst/>
            <a:cxnLst/>
            <a:rect l="l" t="t" r="r" b="b"/>
            <a:pathLst>
              <a:path w="3342640">
                <a:moveTo>
                  <a:pt x="0" y="0"/>
                </a:moveTo>
                <a:lnTo>
                  <a:pt x="3342132" y="0"/>
                </a:lnTo>
              </a:path>
            </a:pathLst>
          </a:custGeom>
          <a:ln w="6350">
            <a:solidFill>
              <a:srgbClr val="C0C0C0"/>
            </a:solidFill>
          </a:ln>
        </p:spPr>
        <p:txBody>
          <a:bodyPr wrap="square" lIns="0" tIns="0" rIns="0" bIns="0" rtlCol="0"/>
          <a:lstStyle/>
          <a:p>
            <a:endParaRPr/>
          </a:p>
        </p:txBody>
      </p:sp>
      <p:sp>
        <p:nvSpPr>
          <p:cNvPr id="44" name="object 44"/>
          <p:cNvSpPr/>
          <p:nvPr/>
        </p:nvSpPr>
        <p:spPr>
          <a:xfrm>
            <a:off x="5274564" y="3404615"/>
            <a:ext cx="3342640" cy="0"/>
          </a:xfrm>
          <a:custGeom>
            <a:avLst/>
            <a:gdLst/>
            <a:ahLst/>
            <a:cxnLst/>
            <a:rect l="l" t="t" r="r" b="b"/>
            <a:pathLst>
              <a:path w="3342640">
                <a:moveTo>
                  <a:pt x="0" y="0"/>
                </a:moveTo>
                <a:lnTo>
                  <a:pt x="3342132" y="0"/>
                </a:lnTo>
              </a:path>
            </a:pathLst>
          </a:custGeom>
          <a:ln w="12700">
            <a:solidFill>
              <a:srgbClr val="4D4D4F"/>
            </a:solidFill>
          </a:ln>
        </p:spPr>
        <p:txBody>
          <a:bodyPr wrap="square" lIns="0" tIns="0" rIns="0" bIns="0" rtlCol="0"/>
          <a:lstStyle/>
          <a:p>
            <a:endParaRPr/>
          </a:p>
        </p:txBody>
      </p:sp>
      <p:sp>
        <p:nvSpPr>
          <p:cNvPr id="45" name="object 45"/>
          <p:cNvSpPr/>
          <p:nvPr/>
        </p:nvSpPr>
        <p:spPr>
          <a:xfrm>
            <a:off x="5274564"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46" name="object 46"/>
          <p:cNvSpPr/>
          <p:nvPr/>
        </p:nvSpPr>
        <p:spPr>
          <a:xfrm>
            <a:off x="5608320"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47" name="object 47"/>
          <p:cNvSpPr/>
          <p:nvPr/>
        </p:nvSpPr>
        <p:spPr>
          <a:xfrm>
            <a:off x="5942076"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48" name="object 48"/>
          <p:cNvSpPr/>
          <p:nvPr/>
        </p:nvSpPr>
        <p:spPr>
          <a:xfrm>
            <a:off x="6277355"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49" name="object 49"/>
          <p:cNvSpPr/>
          <p:nvPr/>
        </p:nvSpPr>
        <p:spPr>
          <a:xfrm>
            <a:off x="6611111"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0" name="object 50"/>
          <p:cNvSpPr/>
          <p:nvPr/>
        </p:nvSpPr>
        <p:spPr>
          <a:xfrm>
            <a:off x="6944868"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1" name="object 51"/>
          <p:cNvSpPr/>
          <p:nvPr/>
        </p:nvSpPr>
        <p:spPr>
          <a:xfrm>
            <a:off x="7278623"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2" name="object 52"/>
          <p:cNvSpPr/>
          <p:nvPr/>
        </p:nvSpPr>
        <p:spPr>
          <a:xfrm>
            <a:off x="7613904"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3" name="object 53"/>
          <p:cNvSpPr/>
          <p:nvPr/>
        </p:nvSpPr>
        <p:spPr>
          <a:xfrm>
            <a:off x="7947659"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4" name="object 54"/>
          <p:cNvSpPr/>
          <p:nvPr/>
        </p:nvSpPr>
        <p:spPr>
          <a:xfrm>
            <a:off x="8281416"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5" name="object 55"/>
          <p:cNvSpPr/>
          <p:nvPr/>
        </p:nvSpPr>
        <p:spPr>
          <a:xfrm>
            <a:off x="8616695" y="3366515"/>
            <a:ext cx="0" cy="76200"/>
          </a:xfrm>
          <a:custGeom>
            <a:avLst/>
            <a:gdLst/>
            <a:ahLst/>
            <a:cxnLst/>
            <a:rect l="l" t="t" r="r" b="b"/>
            <a:pathLst>
              <a:path h="76200">
                <a:moveTo>
                  <a:pt x="0" y="0"/>
                </a:moveTo>
                <a:lnTo>
                  <a:pt x="0" y="76199"/>
                </a:lnTo>
              </a:path>
            </a:pathLst>
          </a:custGeom>
          <a:ln w="12700">
            <a:solidFill>
              <a:srgbClr val="4D4D4F"/>
            </a:solidFill>
          </a:ln>
        </p:spPr>
        <p:txBody>
          <a:bodyPr wrap="square" lIns="0" tIns="0" rIns="0" bIns="0" rtlCol="0"/>
          <a:lstStyle/>
          <a:p>
            <a:endParaRPr/>
          </a:p>
        </p:txBody>
      </p:sp>
      <p:sp>
        <p:nvSpPr>
          <p:cNvPr id="56" name="object 56"/>
          <p:cNvSpPr/>
          <p:nvPr/>
        </p:nvSpPr>
        <p:spPr>
          <a:xfrm>
            <a:off x="6206490" y="1905761"/>
            <a:ext cx="2075814" cy="1141730"/>
          </a:xfrm>
          <a:custGeom>
            <a:avLst/>
            <a:gdLst/>
            <a:ahLst/>
            <a:cxnLst/>
            <a:rect l="l" t="t" r="r" b="b"/>
            <a:pathLst>
              <a:path w="2075815" h="1141730">
                <a:moveTo>
                  <a:pt x="0" y="1141476"/>
                </a:moveTo>
                <a:lnTo>
                  <a:pt x="9791" y="1084297"/>
                </a:lnTo>
                <a:lnTo>
                  <a:pt x="19583" y="1025861"/>
                </a:lnTo>
                <a:lnTo>
                  <a:pt x="29375" y="969940"/>
                </a:lnTo>
                <a:lnTo>
                  <a:pt x="39166" y="920305"/>
                </a:lnTo>
                <a:lnTo>
                  <a:pt x="48958" y="878781"/>
                </a:lnTo>
                <a:lnTo>
                  <a:pt x="68541" y="810820"/>
                </a:lnTo>
                <a:lnTo>
                  <a:pt x="88117" y="749263"/>
                </a:lnTo>
                <a:lnTo>
                  <a:pt x="107696" y="694106"/>
                </a:lnTo>
                <a:lnTo>
                  <a:pt x="127279" y="645295"/>
                </a:lnTo>
                <a:lnTo>
                  <a:pt x="146862" y="602825"/>
                </a:lnTo>
                <a:lnTo>
                  <a:pt x="156654" y="582155"/>
                </a:lnTo>
                <a:lnTo>
                  <a:pt x="166446" y="561464"/>
                </a:lnTo>
                <a:lnTo>
                  <a:pt x="176237" y="541167"/>
                </a:lnTo>
                <a:lnTo>
                  <a:pt x="186029" y="521206"/>
                </a:lnTo>
                <a:lnTo>
                  <a:pt x="195821" y="501522"/>
                </a:lnTo>
                <a:lnTo>
                  <a:pt x="205613" y="481479"/>
                </a:lnTo>
                <a:lnTo>
                  <a:pt x="225196" y="442288"/>
                </a:lnTo>
                <a:lnTo>
                  <a:pt x="254565" y="400545"/>
                </a:lnTo>
                <a:lnTo>
                  <a:pt x="283933" y="373046"/>
                </a:lnTo>
                <a:lnTo>
                  <a:pt x="303517" y="359397"/>
                </a:lnTo>
                <a:lnTo>
                  <a:pt x="313309" y="352729"/>
                </a:lnTo>
                <a:lnTo>
                  <a:pt x="352475" y="325767"/>
                </a:lnTo>
                <a:lnTo>
                  <a:pt x="391642" y="300151"/>
                </a:lnTo>
                <a:lnTo>
                  <a:pt x="430796" y="278168"/>
                </a:lnTo>
                <a:lnTo>
                  <a:pt x="460171" y="265452"/>
                </a:lnTo>
                <a:lnTo>
                  <a:pt x="469963" y="261391"/>
                </a:lnTo>
                <a:lnTo>
                  <a:pt x="509130" y="244792"/>
                </a:lnTo>
                <a:lnTo>
                  <a:pt x="548297" y="228358"/>
                </a:lnTo>
                <a:lnTo>
                  <a:pt x="587463" y="212089"/>
                </a:lnTo>
                <a:lnTo>
                  <a:pt x="626618" y="195960"/>
                </a:lnTo>
                <a:lnTo>
                  <a:pt x="665784" y="179971"/>
                </a:lnTo>
                <a:lnTo>
                  <a:pt x="704951" y="164122"/>
                </a:lnTo>
                <a:lnTo>
                  <a:pt x="714743" y="160095"/>
                </a:lnTo>
                <a:lnTo>
                  <a:pt x="753909" y="145096"/>
                </a:lnTo>
                <a:lnTo>
                  <a:pt x="793064" y="133871"/>
                </a:lnTo>
                <a:lnTo>
                  <a:pt x="812647" y="129101"/>
                </a:lnTo>
                <a:lnTo>
                  <a:pt x="822439" y="126733"/>
                </a:lnTo>
                <a:lnTo>
                  <a:pt x="861606" y="117170"/>
                </a:lnTo>
                <a:lnTo>
                  <a:pt x="900772" y="107759"/>
                </a:lnTo>
                <a:lnTo>
                  <a:pt x="939939" y="98475"/>
                </a:lnTo>
                <a:lnTo>
                  <a:pt x="949724" y="96141"/>
                </a:lnTo>
                <a:lnTo>
                  <a:pt x="988885" y="87271"/>
                </a:lnTo>
                <a:lnTo>
                  <a:pt x="1028052" y="80208"/>
                </a:lnTo>
                <a:lnTo>
                  <a:pt x="1047635" y="77572"/>
                </a:lnTo>
                <a:lnTo>
                  <a:pt x="1057427" y="76263"/>
                </a:lnTo>
                <a:lnTo>
                  <a:pt x="1096594" y="70865"/>
                </a:lnTo>
                <a:lnTo>
                  <a:pt x="1135748" y="65557"/>
                </a:lnTo>
                <a:lnTo>
                  <a:pt x="1145540" y="64235"/>
                </a:lnTo>
                <a:lnTo>
                  <a:pt x="1184706" y="58995"/>
                </a:lnTo>
                <a:lnTo>
                  <a:pt x="1214081" y="55105"/>
                </a:lnTo>
                <a:lnTo>
                  <a:pt x="1223873" y="53812"/>
                </a:lnTo>
                <a:lnTo>
                  <a:pt x="1233665" y="52524"/>
                </a:lnTo>
                <a:lnTo>
                  <a:pt x="1243457" y="51240"/>
                </a:lnTo>
                <a:lnTo>
                  <a:pt x="1253248" y="49961"/>
                </a:lnTo>
                <a:lnTo>
                  <a:pt x="1263040" y="48648"/>
                </a:lnTo>
                <a:lnTo>
                  <a:pt x="1302194" y="43967"/>
                </a:lnTo>
                <a:lnTo>
                  <a:pt x="1321777" y="42430"/>
                </a:lnTo>
                <a:lnTo>
                  <a:pt x="1331569" y="41668"/>
                </a:lnTo>
                <a:lnTo>
                  <a:pt x="1341361" y="40861"/>
                </a:lnTo>
                <a:lnTo>
                  <a:pt x="1351153" y="40058"/>
                </a:lnTo>
                <a:lnTo>
                  <a:pt x="1360944" y="39261"/>
                </a:lnTo>
                <a:lnTo>
                  <a:pt x="1370736" y="38468"/>
                </a:lnTo>
                <a:lnTo>
                  <a:pt x="1380528" y="37670"/>
                </a:lnTo>
                <a:lnTo>
                  <a:pt x="1390319" y="36877"/>
                </a:lnTo>
                <a:lnTo>
                  <a:pt x="1400111" y="36089"/>
                </a:lnTo>
                <a:lnTo>
                  <a:pt x="1409903" y="35306"/>
                </a:lnTo>
                <a:lnTo>
                  <a:pt x="1419694" y="34517"/>
                </a:lnTo>
                <a:lnTo>
                  <a:pt x="1429486" y="33734"/>
                </a:lnTo>
                <a:lnTo>
                  <a:pt x="1439278" y="32955"/>
                </a:lnTo>
                <a:lnTo>
                  <a:pt x="1449070" y="32181"/>
                </a:lnTo>
                <a:lnTo>
                  <a:pt x="1458854" y="31402"/>
                </a:lnTo>
                <a:lnTo>
                  <a:pt x="1468642" y="30627"/>
                </a:lnTo>
                <a:lnTo>
                  <a:pt x="1478432" y="29854"/>
                </a:lnTo>
                <a:lnTo>
                  <a:pt x="1488224" y="29082"/>
                </a:lnTo>
                <a:lnTo>
                  <a:pt x="1498015" y="28320"/>
                </a:lnTo>
                <a:lnTo>
                  <a:pt x="1507807" y="27558"/>
                </a:lnTo>
                <a:lnTo>
                  <a:pt x="1546974" y="24518"/>
                </a:lnTo>
                <a:lnTo>
                  <a:pt x="1586141" y="21509"/>
                </a:lnTo>
                <a:lnTo>
                  <a:pt x="1615516" y="19272"/>
                </a:lnTo>
                <a:lnTo>
                  <a:pt x="1625307" y="18529"/>
                </a:lnTo>
                <a:lnTo>
                  <a:pt x="1635099" y="17786"/>
                </a:lnTo>
                <a:lnTo>
                  <a:pt x="1644891" y="17043"/>
                </a:lnTo>
                <a:lnTo>
                  <a:pt x="1654675" y="16308"/>
                </a:lnTo>
                <a:lnTo>
                  <a:pt x="1664463" y="15571"/>
                </a:lnTo>
                <a:lnTo>
                  <a:pt x="1674253" y="14837"/>
                </a:lnTo>
                <a:lnTo>
                  <a:pt x="1684045" y="14109"/>
                </a:lnTo>
                <a:lnTo>
                  <a:pt x="1693837" y="13340"/>
                </a:lnTo>
                <a:lnTo>
                  <a:pt x="1733003" y="10743"/>
                </a:lnTo>
                <a:lnTo>
                  <a:pt x="1752587" y="10156"/>
                </a:lnTo>
                <a:lnTo>
                  <a:pt x="1762379" y="9867"/>
                </a:lnTo>
                <a:lnTo>
                  <a:pt x="1801545" y="8597"/>
                </a:lnTo>
                <a:lnTo>
                  <a:pt x="1830908" y="7665"/>
                </a:lnTo>
                <a:lnTo>
                  <a:pt x="1840699" y="7353"/>
                </a:lnTo>
                <a:lnTo>
                  <a:pt x="1850491" y="7039"/>
                </a:lnTo>
                <a:lnTo>
                  <a:pt x="1860283" y="6726"/>
                </a:lnTo>
                <a:lnTo>
                  <a:pt x="1870074" y="6415"/>
                </a:lnTo>
                <a:lnTo>
                  <a:pt x="1879866" y="6108"/>
                </a:lnTo>
                <a:lnTo>
                  <a:pt x="1889658" y="5796"/>
                </a:lnTo>
                <a:lnTo>
                  <a:pt x="1899450" y="5487"/>
                </a:lnTo>
                <a:lnTo>
                  <a:pt x="1909241" y="5181"/>
                </a:lnTo>
                <a:lnTo>
                  <a:pt x="1919033" y="4876"/>
                </a:lnTo>
                <a:lnTo>
                  <a:pt x="1928825" y="4564"/>
                </a:lnTo>
                <a:lnTo>
                  <a:pt x="1938616" y="4256"/>
                </a:lnTo>
                <a:lnTo>
                  <a:pt x="1948408" y="3949"/>
                </a:lnTo>
                <a:lnTo>
                  <a:pt x="1958200" y="3644"/>
                </a:lnTo>
                <a:lnTo>
                  <a:pt x="1967990" y="3340"/>
                </a:lnTo>
                <a:lnTo>
                  <a:pt x="1977777" y="3035"/>
                </a:lnTo>
                <a:lnTo>
                  <a:pt x="1987564" y="2730"/>
                </a:lnTo>
                <a:lnTo>
                  <a:pt x="1997354" y="2425"/>
                </a:lnTo>
                <a:lnTo>
                  <a:pt x="2007146" y="2120"/>
                </a:lnTo>
                <a:lnTo>
                  <a:pt x="2016937" y="1816"/>
                </a:lnTo>
                <a:lnTo>
                  <a:pt x="2026729" y="1511"/>
                </a:lnTo>
                <a:lnTo>
                  <a:pt x="2036521" y="1206"/>
                </a:lnTo>
                <a:lnTo>
                  <a:pt x="2046312" y="903"/>
                </a:lnTo>
                <a:lnTo>
                  <a:pt x="2056104" y="603"/>
                </a:lnTo>
                <a:lnTo>
                  <a:pt x="2065896" y="302"/>
                </a:lnTo>
                <a:lnTo>
                  <a:pt x="2075688" y="0"/>
                </a:lnTo>
              </a:path>
            </a:pathLst>
          </a:custGeom>
          <a:ln w="19050">
            <a:solidFill>
              <a:srgbClr val="005594"/>
            </a:solidFill>
            <a:prstDash val="dash"/>
          </a:ln>
        </p:spPr>
        <p:txBody>
          <a:bodyPr wrap="square" lIns="0" tIns="0" rIns="0" bIns="0" rtlCol="0"/>
          <a:lstStyle/>
          <a:p>
            <a:endParaRPr/>
          </a:p>
        </p:txBody>
      </p:sp>
      <p:sp>
        <p:nvSpPr>
          <p:cNvPr id="57" name="object 57"/>
          <p:cNvSpPr/>
          <p:nvPr/>
        </p:nvSpPr>
        <p:spPr>
          <a:xfrm>
            <a:off x="5842253" y="1684782"/>
            <a:ext cx="2440305" cy="1363980"/>
          </a:xfrm>
          <a:custGeom>
            <a:avLst/>
            <a:gdLst/>
            <a:ahLst/>
            <a:cxnLst/>
            <a:rect l="l" t="t" r="r" b="b"/>
            <a:pathLst>
              <a:path w="2440304" h="1363980">
                <a:moveTo>
                  <a:pt x="0" y="1363980"/>
                </a:moveTo>
                <a:lnTo>
                  <a:pt x="2295" y="1345634"/>
                </a:lnTo>
                <a:lnTo>
                  <a:pt x="4276" y="1327983"/>
                </a:lnTo>
                <a:lnTo>
                  <a:pt x="7072" y="1307581"/>
                </a:lnTo>
                <a:lnTo>
                  <a:pt x="19679" y="1242160"/>
                </a:lnTo>
                <a:lnTo>
                  <a:pt x="29684" y="1195125"/>
                </a:lnTo>
                <a:lnTo>
                  <a:pt x="40544" y="1147259"/>
                </a:lnTo>
                <a:lnTo>
                  <a:pt x="50977" y="1105941"/>
                </a:lnTo>
                <a:lnTo>
                  <a:pt x="70561" y="1046189"/>
                </a:lnTo>
                <a:lnTo>
                  <a:pt x="90144" y="996315"/>
                </a:lnTo>
                <a:lnTo>
                  <a:pt x="99936" y="971147"/>
                </a:lnTo>
                <a:lnTo>
                  <a:pt x="119519" y="923361"/>
                </a:lnTo>
                <a:lnTo>
                  <a:pt x="139095" y="877765"/>
                </a:lnTo>
                <a:lnTo>
                  <a:pt x="158673" y="834359"/>
                </a:lnTo>
                <a:lnTo>
                  <a:pt x="178257" y="792463"/>
                </a:lnTo>
                <a:lnTo>
                  <a:pt x="197840" y="752074"/>
                </a:lnTo>
                <a:lnTo>
                  <a:pt x="217424" y="717614"/>
                </a:lnTo>
                <a:lnTo>
                  <a:pt x="246799" y="675271"/>
                </a:lnTo>
                <a:lnTo>
                  <a:pt x="256588" y="661070"/>
                </a:lnTo>
                <a:lnTo>
                  <a:pt x="285953" y="621385"/>
                </a:lnTo>
                <a:lnTo>
                  <a:pt x="315328" y="593399"/>
                </a:lnTo>
                <a:lnTo>
                  <a:pt x="325120" y="584720"/>
                </a:lnTo>
                <a:lnTo>
                  <a:pt x="354495" y="558035"/>
                </a:lnTo>
                <a:lnTo>
                  <a:pt x="383868" y="531606"/>
                </a:lnTo>
                <a:lnTo>
                  <a:pt x="413232" y="505365"/>
                </a:lnTo>
                <a:lnTo>
                  <a:pt x="442607" y="479323"/>
                </a:lnTo>
                <a:lnTo>
                  <a:pt x="471982" y="453463"/>
                </a:lnTo>
                <a:lnTo>
                  <a:pt x="481774" y="444881"/>
                </a:lnTo>
                <a:lnTo>
                  <a:pt x="491566" y="436109"/>
                </a:lnTo>
                <a:lnTo>
                  <a:pt x="520941" y="410756"/>
                </a:lnTo>
                <a:lnTo>
                  <a:pt x="560095" y="385889"/>
                </a:lnTo>
                <a:lnTo>
                  <a:pt x="589470" y="372489"/>
                </a:lnTo>
                <a:lnTo>
                  <a:pt x="599262" y="368274"/>
                </a:lnTo>
                <a:lnTo>
                  <a:pt x="638429" y="350901"/>
                </a:lnTo>
                <a:lnTo>
                  <a:pt x="677583" y="333743"/>
                </a:lnTo>
                <a:lnTo>
                  <a:pt x="716749" y="316788"/>
                </a:lnTo>
                <a:lnTo>
                  <a:pt x="755916" y="300024"/>
                </a:lnTo>
                <a:lnTo>
                  <a:pt x="795070" y="283438"/>
                </a:lnTo>
                <a:lnTo>
                  <a:pt x="834237" y="267017"/>
                </a:lnTo>
                <a:lnTo>
                  <a:pt x="873404" y="250761"/>
                </a:lnTo>
                <a:lnTo>
                  <a:pt x="912571" y="234645"/>
                </a:lnTo>
                <a:lnTo>
                  <a:pt x="922355" y="230564"/>
                </a:lnTo>
                <a:lnTo>
                  <a:pt x="961516" y="215265"/>
                </a:lnTo>
                <a:lnTo>
                  <a:pt x="981100" y="209081"/>
                </a:lnTo>
                <a:lnTo>
                  <a:pt x="990892" y="206006"/>
                </a:lnTo>
                <a:lnTo>
                  <a:pt x="1030058" y="193497"/>
                </a:lnTo>
                <a:lnTo>
                  <a:pt x="1069213" y="181127"/>
                </a:lnTo>
                <a:lnTo>
                  <a:pt x="1108379" y="168884"/>
                </a:lnTo>
                <a:lnTo>
                  <a:pt x="1118171" y="165839"/>
                </a:lnTo>
                <a:lnTo>
                  <a:pt x="1157338" y="153728"/>
                </a:lnTo>
                <a:lnTo>
                  <a:pt x="1196497" y="141728"/>
                </a:lnTo>
                <a:lnTo>
                  <a:pt x="1225867" y="132803"/>
                </a:lnTo>
                <a:lnTo>
                  <a:pt x="1235659" y="129836"/>
                </a:lnTo>
                <a:lnTo>
                  <a:pt x="1274826" y="118039"/>
                </a:lnTo>
                <a:lnTo>
                  <a:pt x="1304201" y="109258"/>
                </a:lnTo>
                <a:lnTo>
                  <a:pt x="1313985" y="106338"/>
                </a:lnTo>
                <a:lnTo>
                  <a:pt x="1323773" y="103425"/>
                </a:lnTo>
                <a:lnTo>
                  <a:pt x="1333563" y="100517"/>
                </a:lnTo>
                <a:lnTo>
                  <a:pt x="1343355" y="97612"/>
                </a:lnTo>
                <a:lnTo>
                  <a:pt x="1353146" y="94593"/>
                </a:lnTo>
                <a:lnTo>
                  <a:pt x="1392313" y="84124"/>
                </a:lnTo>
                <a:lnTo>
                  <a:pt x="1411897" y="81247"/>
                </a:lnTo>
                <a:lnTo>
                  <a:pt x="1421688" y="79883"/>
                </a:lnTo>
                <a:lnTo>
                  <a:pt x="1431480" y="78484"/>
                </a:lnTo>
                <a:lnTo>
                  <a:pt x="1441270" y="77144"/>
                </a:lnTo>
                <a:lnTo>
                  <a:pt x="1451058" y="75830"/>
                </a:lnTo>
                <a:lnTo>
                  <a:pt x="1460842" y="74510"/>
                </a:lnTo>
                <a:lnTo>
                  <a:pt x="1500009" y="69189"/>
                </a:lnTo>
                <a:lnTo>
                  <a:pt x="1539176" y="63944"/>
                </a:lnTo>
                <a:lnTo>
                  <a:pt x="1578343" y="58750"/>
                </a:lnTo>
                <a:lnTo>
                  <a:pt x="1617497" y="53619"/>
                </a:lnTo>
                <a:lnTo>
                  <a:pt x="1656664" y="48539"/>
                </a:lnTo>
                <a:lnTo>
                  <a:pt x="1695831" y="43510"/>
                </a:lnTo>
                <a:lnTo>
                  <a:pt x="1705620" y="42233"/>
                </a:lnTo>
                <a:lnTo>
                  <a:pt x="1744776" y="37409"/>
                </a:lnTo>
                <a:lnTo>
                  <a:pt x="1783943" y="33768"/>
                </a:lnTo>
                <a:lnTo>
                  <a:pt x="1803527" y="32610"/>
                </a:lnTo>
                <a:lnTo>
                  <a:pt x="1813318" y="32029"/>
                </a:lnTo>
                <a:lnTo>
                  <a:pt x="1823110" y="31419"/>
                </a:lnTo>
                <a:lnTo>
                  <a:pt x="1832900" y="30811"/>
                </a:lnTo>
                <a:lnTo>
                  <a:pt x="1842688" y="30205"/>
                </a:lnTo>
                <a:lnTo>
                  <a:pt x="1852472" y="29603"/>
                </a:lnTo>
                <a:lnTo>
                  <a:pt x="1862264" y="28996"/>
                </a:lnTo>
                <a:lnTo>
                  <a:pt x="1872056" y="28392"/>
                </a:lnTo>
                <a:lnTo>
                  <a:pt x="1881847" y="27790"/>
                </a:lnTo>
                <a:lnTo>
                  <a:pt x="1891639" y="27190"/>
                </a:lnTo>
                <a:lnTo>
                  <a:pt x="1901431" y="26585"/>
                </a:lnTo>
                <a:lnTo>
                  <a:pt x="1911222" y="25985"/>
                </a:lnTo>
                <a:lnTo>
                  <a:pt x="1921014" y="25388"/>
                </a:lnTo>
                <a:lnTo>
                  <a:pt x="1930806" y="24790"/>
                </a:lnTo>
                <a:lnTo>
                  <a:pt x="1940598" y="24197"/>
                </a:lnTo>
                <a:lnTo>
                  <a:pt x="1950389" y="23602"/>
                </a:lnTo>
                <a:lnTo>
                  <a:pt x="1960181" y="23008"/>
                </a:lnTo>
                <a:lnTo>
                  <a:pt x="1999335" y="20643"/>
                </a:lnTo>
                <a:lnTo>
                  <a:pt x="2018919" y="19470"/>
                </a:lnTo>
                <a:lnTo>
                  <a:pt x="2028710" y="18884"/>
                </a:lnTo>
                <a:lnTo>
                  <a:pt x="2038502" y="18299"/>
                </a:lnTo>
                <a:lnTo>
                  <a:pt x="2048294" y="17716"/>
                </a:lnTo>
                <a:lnTo>
                  <a:pt x="2058085" y="17135"/>
                </a:lnTo>
                <a:lnTo>
                  <a:pt x="2067877" y="16554"/>
                </a:lnTo>
                <a:lnTo>
                  <a:pt x="2077669" y="15973"/>
                </a:lnTo>
                <a:lnTo>
                  <a:pt x="2087460" y="15392"/>
                </a:lnTo>
                <a:lnTo>
                  <a:pt x="2097250" y="14811"/>
                </a:lnTo>
                <a:lnTo>
                  <a:pt x="2107037" y="14231"/>
                </a:lnTo>
                <a:lnTo>
                  <a:pt x="2116825" y="13654"/>
                </a:lnTo>
                <a:lnTo>
                  <a:pt x="2126615" y="13081"/>
                </a:lnTo>
                <a:lnTo>
                  <a:pt x="2136406" y="12502"/>
                </a:lnTo>
                <a:lnTo>
                  <a:pt x="2175573" y="10210"/>
                </a:lnTo>
                <a:lnTo>
                  <a:pt x="2204948" y="8509"/>
                </a:lnTo>
                <a:lnTo>
                  <a:pt x="2214740" y="7916"/>
                </a:lnTo>
                <a:lnTo>
                  <a:pt x="2253899" y="5842"/>
                </a:lnTo>
                <a:lnTo>
                  <a:pt x="2273477" y="5246"/>
                </a:lnTo>
                <a:lnTo>
                  <a:pt x="2283269" y="4953"/>
                </a:lnTo>
                <a:lnTo>
                  <a:pt x="2293061" y="4633"/>
                </a:lnTo>
                <a:lnTo>
                  <a:pt x="2302852" y="4319"/>
                </a:lnTo>
                <a:lnTo>
                  <a:pt x="2312644" y="4008"/>
                </a:lnTo>
                <a:lnTo>
                  <a:pt x="2322436" y="3695"/>
                </a:lnTo>
                <a:lnTo>
                  <a:pt x="2332228" y="3388"/>
                </a:lnTo>
                <a:lnTo>
                  <a:pt x="2342019" y="3079"/>
                </a:lnTo>
                <a:lnTo>
                  <a:pt x="2351811" y="2770"/>
                </a:lnTo>
                <a:lnTo>
                  <a:pt x="2361603" y="2463"/>
                </a:lnTo>
                <a:lnTo>
                  <a:pt x="2371387" y="2151"/>
                </a:lnTo>
                <a:lnTo>
                  <a:pt x="2381175" y="1843"/>
                </a:lnTo>
                <a:lnTo>
                  <a:pt x="2390965" y="1536"/>
                </a:lnTo>
                <a:lnTo>
                  <a:pt x="2400757" y="1231"/>
                </a:lnTo>
                <a:lnTo>
                  <a:pt x="2410548" y="919"/>
                </a:lnTo>
                <a:lnTo>
                  <a:pt x="2420340" y="611"/>
                </a:lnTo>
                <a:lnTo>
                  <a:pt x="2430132" y="304"/>
                </a:lnTo>
                <a:lnTo>
                  <a:pt x="2439924" y="0"/>
                </a:lnTo>
              </a:path>
            </a:pathLst>
          </a:custGeom>
          <a:ln w="19050">
            <a:solidFill>
              <a:srgbClr val="77B800"/>
            </a:solidFill>
          </a:ln>
        </p:spPr>
        <p:txBody>
          <a:bodyPr wrap="square" lIns="0" tIns="0" rIns="0" bIns="0" rtlCol="0"/>
          <a:lstStyle/>
          <a:p>
            <a:endParaRPr/>
          </a:p>
        </p:txBody>
      </p:sp>
      <p:sp>
        <p:nvSpPr>
          <p:cNvPr id="58" name="object 58"/>
          <p:cNvSpPr txBox="1"/>
          <p:nvPr/>
        </p:nvSpPr>
        <p:spPr>
          <a:xfrm>
            <a:off x="4997896" y="3314174"/>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3%</a:t>
            </a:r>
            <a:endParaRPr sz="900">
              <a:latin typeface="Arial"/>
              <a:cs typeface="Arial"/>
            </a:endParaRPr>
          </a:p>
        </p:txBody>
      </p:sp>
      <p:sp>
        <p:nvSpPr>
          <p:cNvPr id="59" name="object 59"/>
          <p:cNvSpPr txBox="1"/>
          <p:nvPr/>
        </p:nvSpPr>
        <p:spPr>
          <a:xfrm>
            <a:off x="4997896" y="2942584"/>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4%</a:t>
            </a:r>
            <a:endParaRPr sz="900">
              <a:latin typeface="Arial"/>
              <a:cs typeface="Arial"/>
            </a:endParaRPr>
          </a:p>
        </p:txBody>
      </p:sp>
      <p:sp>
        <p:nvSpPr>
          <p:cNvPr id="60" name="object 60"/>
          <p:cNvSpPr txBox="1"/>
          <p:nvPr/>
        </p:nvSpPr>
        <p:spPr>
          <a:xfrm>
            <a:off x="4997896" y="2570995"/>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5%</a:t>
            </a:r>
            <a:endParaRPr sz="900">
              <a:latin typeface="Arial"/>
              <a:cs typeface="Arial"/>
            </a:endParaRPr>
          </a:p>
        </p:txBody>
      </p:sp>
      <p:sp>
        <p:nvSpPr>
          <p:cNvPr id="61" name="object 61"/>
          <p:cNvSpPr txBox="1"/>
          <p:nvPr/>
        </p:nvSpPr>
        <p:spPr>
          <a:xfrm>
            <a:off x="4997896" y="2199406"/>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6%</a:t>
            </a:r>
            <a:endParaRPr sz="900">
              <a:latin typeface="Arial"/>
              <a:cs typeface="Arial"/>
            </a:endParaRPr>
          </a:p>
        </p:txBody>
      </p:sp>
      <p:sp>
        <p:nvSpPr>
          <p:cNvPr id="62" name="object 62"/>
          <p:cNvSpPr txBox="1"/>
          <p:nvPr/>
        </p:nvSpPr>
        <p:spPr>
          <a:xfrm>
            <a:off x="4997896" y="1827817"/>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7%</a:t>
            </a:r>
            <a:endParaRPr sz="900">
              <a:latin typeface="Arial"/>
              <a:cs typeface="Arial"/>
            </a:endParaRPr>
          </a:p>
        </p:txBody>
      </p:sp>
      <p:sp>
        <p:nvSpPr>
          <p:cNvPr id="63" name="object 63"/>
          <p:cNvSpPr txBox="1"/>
          <p:nvPr/>
        </p:nvSpPr>
        <p:spPr>
          <a:xfrm>
            <a:off x="4997896" y="1456227"/>
            <a:ext cx="191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D4D4F"/>
                </a:solidFill>
                <a:latin typeface="Arial"/>
                <a:cs typeface="Arial"/>
              </a:rPr>
              <a:t>8%</a:t>
            </a:r>
            <a:endParaRPr sz="900">
              <a:latin typeface="Arial"/>
              <a:cs typeface="Arial"/>
            </a:endParaRPr>
          </a:p>
        </p:txBody>
      </p:sp>
      <p:sp>
        <p:nvSpPr>
          <p:cNvPr id="64" name="object 64"/>
          <p:cNvSpPr txBox="1"/>
          <p:nvPr/>
        </p:nvSpPr>
        <p:spPr>
          <a:xfrm>
            <a:off x="4733804" y="1774199"/>
            <a:ext cx="175260" cy="1353820"/>
          </a:xfrm>
          <a:prstGeom prst="rect">
            <a:avLst/>
          </a:prstGeom>
        </p:spPr>
        <p:txBody>
          <a:bodyPr vert="vert270" wrap="square" lIns="0" tIns="635" rIns="0" bIns="0" rtlCol="0">
            <a:spAutoFit/>
          </a:bodyPr>
          <a:lstStyle/>
          <a:p>
            <a:pPr marL="12700">
              <a:lnSpc>
                <a:spcPct val="100000"/>
              </a:lnSpc>
              <a:spcBef>
                <a:spcPts val="5"/>
              </a:spcBef>
            </a:pPr>
            <a:r>
              <a:rPr sz="1050" dirty="0">
                <a:solidFill>
                  <a:srgbClr val="4D4D4F"/>
                </a:solidFill>
                <a:latin typeface="Arial"/>
                <a:cs typeface="Arial"/>
              </a:rPr>
              <a:t>Return (annualized</a:t>
            </a:r>
            <a:r>
              <a:rPr sz="1050" spc="-110" dirty="0">
                <a:solidFill>
                  <a:srgbClr val="4D4D4F"/>
                </a:solidFill>
                <a:latin typeface="Arial"/>
                <a:cs typeface="Arial"/>
              </a:rPr>
              <a:t> </a:t>
            </a:r>
            <a:r>
              <a:rPr sz="1050" dirty="0">
                <a:solidFill>
                  <a:srgbClr val="4D4D4F"/>
                </a:solidFill>
                <a:latin typeface="Arial"/>
                <a:cs typeface="Arial"/>
              </a:rPr>
              <a:t>%)</a:t>
            </a:r>
            <a:endParaRPr sz="1050">
              <a:latin typeface="Arial"/>
              <a:cs typeface="Arial"/>
            </a:endParaRPr>
          </a:p>
        </p:txBody>
      </p:sp>
      <p:sp>
        <p:nvSpPr>
          <p:cNvPr id="65" name="object 65"/>
          <p:cNvSpPr txBox="1"/>
          <p:nvPr/>
        </p:nvSpPr>
        <p:spPr>
          <a:xfrm>
            <a:off x="5169602" y="3442448"/>
            <a:ext cx="3586479" cy="357505"/>
          </a:xfrm>
          <a:prstGeom prst="rect">
            <a:avLst/>
          </a:prstGeom>
        </p:spPr>
        <p:txBody>
          <a:bodyPr vert="horz" wrap="square" lIns="0" tIns="26034" rIns="0" bIns="0" rtlCol="0">
            <a:spAutoFit/>
          </a:bodyPr>
          <a:lstStyle/>
          <a:p>
            <a:pPr algn="ctr">
              <a:lnSpc>
                <a:spcPct val="100000"/>
              </a:lnSpc>
              <a:spcBef>
                <a:spcPts val="204"/>
              </a:spcBef>
              <a:tabLst>
                <a:tab pos="334010" algn="l"/>
                <a:tab pos="668020" algn="l"/>
              </a:tabLst>
            </a:pPr>
            <a:r>
              <a:rPr sz="1000" spc="-10" dirty="0">
                <a:solidFill>
                  <a:srgbClr val="4D4D4F"/>
                </a:solidFill>
                <a:latin typeface="Arial"/>
                <a:cs typeface="Arial"/>
              </a:rPr>
              <a:t>7%	8%	9%</a:t>
            </a:r>
            <a:r>
              <a:rPr sz="1000" spc="100" dirty="0">
                <a:solidFill>
                  <a:srgbClr val="4D4D4F"/>
                </a:solidFill>
                <a:latin typeface="Arial"/>
                <a:cs typeface="Arial"/>
              </a:rPr>
              <a:t> </a:t>
            </a:r>
            <a:r>
              <a:rPr sz="1000" spc="-5" dirty="0">
                <a:solidFill>
                  <a:srgbClr val="4D4D4F"/>
                </a:solidFill>
                <a:latin typeface="Arial"/>
                <a:cs typeface="Arial"/>
              </a:rPr>
              <a:t>10%</a:t>
            </a:r>
            <a:r>
              <a:rPr sz="1000" spc="75" dirty="0">
                <a:solidFill>
                  <a:srgbClr val="4D4D4F"/>
                </a:solidFill>
                <a:latin typeface="Arial"/>
                <a:cs typeface="Arial"/>
              </a:rPr>
              <a:t> </a:t>
            </a:r>
            <a:r>
              <a:rPr sz="1000" spc="-5" dirty="0">
                <a:solidFill>
                  <a:srgbClr val="4D4D4F"/>
                </a:solidFill>
                <a:latin typeface="Arial"/>
                <a:cs typeface="Arial"/>
              </a:rPr>
              <a:t>11%</a:t>
            </a:r>
            <a:r>
              <a:rPr sz="1000" spc="75" dirty="0">
                <a:solidFill>
                  <a:srgbClr val="4D4D4F"/>
                </a:solidFill>
                <a:latin typeface="Arial"/>
                <a:cs typeface="Arial"/>
              </a:rPr>
              <a:t> </a:t>
            </a:r>
            <a:r>
              <a:rPr sz="1000" spc="-5" dirty="0">
                <a:solidFill>
                  <a:srgbClr val="4D4D4F"/>
                </a:solidFill>
                <a:latin typeface="Arial"/>
                <a:cs typeface="Arial"/>
              </a:rPr>
              <a:t>12%</a:t>
            </a:r>
            <a:r>
              <a:rPr sz="1000" spc="75" dirty="0">
                <a:solidFill>
                  <a:srgbClr val="4D4D4F"/>
                </a:solidFill>
                <a:latin typeface="Arial"/>
                <a:cs typeface="Arial"/>
              </a:rPr>
              <a:t> </a:t>
            </a:r>
            <a:r>
              <a:rPr sz="1000" spc="-5" dirty="0">
                <a:solidFill>
                  <a:srgbClr val="4D4D4F"/>
                </a:solidFill>
                <a:latin typeface="Arial"/>
                <a:cs typeface="Arial"/>
              </a:rPr>
              <a:t>13%</a:t>
            </a:r>
            <a:r>
              <a:rPr sz="1000" spc="75" dirty="0">
                <a:solidFill>
                  <a:srgbClr val="4D4D4F"/>
                </a:solidFill>
                <a:latin typeface="Arial"/>
                <a:cs typeface="Arial"/>
              </a:rPr>
              <a:t> </a:t>
            </a:r>
            <a:r>
              <a:rPr sz="1000" spc="-5" dirty="0">
                <a:solidFill>
                  <a:srgbClr val="4D4D4F"/>
                </a:solidFill>
                <a:latin typeface="Arial"/>
                <a:cs typeface="Arial"/>
              </a:rPr>
              <a:t>14%</a:t>
            </a:r>
            <a:r>
              <a:rPr sz="1000" spc="75" dirty="0">
                <a:solidFill>
                  <a:srgbClr val="4D4D4F"/>
                </a:solidFill>
                <a:latin typeface="Arial"/>
                <a:cs typeface="Arial"/>
              </a:rPr>
              <a:t> </a:t>
            </a:r>
            <a:r>
              <a:rPr sz="1000" spc="-5" dirty="0">
                <a:solidFill>
                  <a:srgbClr val="4D4D4F"/>
                </a:solidFill>
                <a:latin typeface="Arial"/>
                <a:cs typeface="Arial"/>
              </a:rPr>
              <a:t>15%</a:t>
            </a:r>
            <a:r>
              <a:rPr sz="1000" spc="75" dirty="0">
                <a:solidFill>
                  <a:srgbClr val="4D4D4F"/>
                </a:solidFill>
                <a:latin typeface="Arial"/>
                <a:cs typeface="Arial"/>
              </a:rPr>
              <a:t> </a:t>
            </a:r>
            <a:r>
              <a:rPr sz="1000" spc="-5" dirty="0">
                <a:solidFill>
                  <a:srgbClr val="4D4D4F"/>
                </a:solidFill>
                <a:latin typeface="Arial"/>
                <a:cs typeface="Arial"/>
              </a:rPr>
              <a:t>16%</a:t>
            </a:r>
            <a:r>
              <a:rPr sz="1000" spc="80" dirty="0">
                <a:solidFill>
                  <a:srgbClr val="4D4D4F"/>
                </a:solidFill>
                <a:latin typeface="Arial"/>
                <a:cs typeface="Arial"/>
              </a:rPr>
              <a:t> </a:t>
            </a:r>
            <a:r>
              <a:rPr sz="1000" spc="-5" dirty="0">
                <a:solidFill>
                  <a:srgbClr val="4D4D4F"/>
                </a:solidFill>
                <a:latin typeface="Arial"/>
                <a:cs typeface="Arial"/>
              </a:rPr>
              <a:t>17%</a:t>
            </a:r>
            <a:endParaRPr sz="1000">
              <a:latin typeface="Arial"/>
              <a:cs typeface="Arial"/>
            </a:endParaRPr>
          </a:p>
          <a:p>
            <a:pPr marL="61594" algn="ctr">
              <a:lnSpc>
                <a:spcPct val="100000"/>
              </a:lnSpc>
              <a:spcBef>
                <a:spcPts val="105"/>
              </a:spcBef>
            </a:pPr>
            <a:r>
              <a:rPr sz="1000" spc="-10" dirty="0">
                <a:solidFill>
                  <a:srgbClr val="4D4D4F"/>
                </a:solidFill>
                <a:latin typeface="Arial"/>
                <a:cs typeface="Arial"/>
              </a:rPr>
              <a:t>Volatility (annualized </a:t>
            </a:r>
            <a:r>
              <a:rPr sz="1000" spc="-5" dirty="0">
                <a:solidFill>
                  <a:srgbClr val="4D4D4F"/>
                </a:solidFill>
                <a:latin typeface="Arial"/>
                <a:cs typeface="Arial"/>
              </a:rPr>
              <a:t>standard </a:t>
            </a:r>
            <a:r>
              <a:rPr sz="1000" spc="-10" dirty="0">
                <a:solidFill>
                  <a:srgbClr val="4D4D4F"/>
                </a:solidFill>
                <a:latin typeface="Arial"/>
                <a:cs typeface="Arial"/>
              </a:rPr>
              <a:t>deviation</a:t>
            </a:r>
            <a:r>
              <a:rPr sz="1000" spc="145" dirty="0">
                <a:solidFill>
                  <a:srgbClr val="4D4D4F"/>
                </a:solidFill>
                <a:latin typeface="Arial"/>
                <a:cs typeface="Arial"/>
              </a:rPr>
              <a:t> </a:t>
            </a:r>
            <a:r>
              <a:rPr sz="1000" spc="-5" dirty="0">
                <a:solidFill>
                  <a:srgbClr val="4D4D4F"/>
                </a:solidFill>
                <a:latin typeface="Arial"/>
                <a:cs typeface="Arial"/>
              </a:rPr>
              <a:t>%)</a:t>
            </a:r>
            <a:endParaRPr sz="1000">
              <a:latin typeface="Arial"/>
              <a:cs typeface="Arial"/>
            </a:endParaRPr>
          </a:p>
        </p:txBody>
      </p:sp>
      <p:sp>
        <p:nvSpPr>
          <p:cNvPr id="66" name="object 66"/>
          <p:cNvSpPr/>
          <p:nvPr/>
        </p:nvSpPr>
        <p:spPr>
          <a:xfrm>
            <a:off x="7360157" y="2811017"/>
            <a:ext cx="320040" cy="0"/>
          </a:xfrm>
          <a:custGeom>
            <a:avLst/>
            <a:gdLst/>
            <a:ahLst/>
            <a:cxnLst/>
            <a:rect l="l" t="t" r="r" b="b"/>
            <a:pathLst>
              <a:path w="320040">
                <a:moveTo>
                  <a:pt x="0" y="0"/>
                </a:moveTo>
                <a:lnTo>
                  <a:pt x="320040" y="0"/>
                </a:lnTo>
              </a:path>
            </a:pathLst>
          </a:custGeom>
          <a:ln w="19050">
            <a:solidFill>
              <a:srgbClr val="77B800"/>
            </a:solidFill>
          </a:ln>
        </p:spPr>
        <p:txBody>
          <a:bodyPr wrap="square" lIns="0" tIns="0" rIns="0" bIns="0" rtlCol="0"/>
          <a:lstStyle/>
          <a:p>
            <a:endParaRPr/>
          </a:p>
        </p:txBody>
      </p:sp>
      <p:sp>
        <p:nvSpPr>
          <p:cNvPr id="67" name="object 67"/>
          <p:cNvSpPr txBox="1"/>
          <p:nvPr/>
        </p:nvSpPr>
        <p:spPr>
          <a:xfrm>
            <a:off x="7347457" y="2493350"/>
            <a:ext cx="1282065" cy="177800"/>
          </a:xfrm>
          <a:prstGeom prst="rect">
            <a:avLst/>
          </a:prstGeom>
        </p:spPr>
        <p:txBody>
          <a:bodyPr vert="horz" wrap="square" lIns="0" tIns="12065" rIns="0" bIns="0" rtlCol="0">
            <a:spAutoFit/>
          </a:bodyPr>
          <a:lstStyle/>
          <a:p>
            <a:pPr marL="12700">
              <a:lnSpc>
                <a:spcPct val="100000"/>
              </a:lnSpc>
              <a:spcBef>
                <a:spcPts val="95"/>
              </a:spcBef>
              <a:tabLst>
                <a:tab pos="332105" algn="l"/>
                <a:tab pos="1268730" algn="l"/>
              </a:tabLst>
            </a:pPr>
            <a:r>
              <a:rPr sz="1000" u="dbl" spc="-5" dirty="0">
                <a:solidFill>
                  <a:srgbClr val="4D4D4F"/>
                </a:solidFill>
                <a:uFill>
                  <a:solidFill>
                    <a:srgbClr val="005594"/>
                  </a:solidFill>
                </a:uFill>
                <a:latin typeface="Arial"/>
                <a:cs typeface="Arial"/>
              </a:rPr>
              <a:t> 	</a:t>
            </a:r>
            <a:r>
              <a:rPr sz="1000" spc="-5" dirty="0">
                <a:solidFill>
                  <a:srgbClr val="4D4D4F"/>
                </a:solidFill>
                <a:latin typeface="Arial"/>
                <a:cs typeface="Arial"/>
              </a:rPr>
              <a:t> </a:t>
            </a:r>
            <a:r>
              <a:rPr sz="1000" u="sng" spc="-5" dirty="0">
                <a:solidFill>
                  <a:srgbClr val="4D4D4F"/>
                </a:solidFill>
                <a:uFill>
                  <a:solidFill>
                    <a:srgbClr val="C0C0C0"/>
                  </a:solidFill>
                </a:uFill>
                <a:latin typeface="Arial"/>
                <a:cs typeface="Arial"/>
              </a:rPr>
              <a:t>exDPYPF	</a:t>
            </a:r>
            <a:endParaRPr sz="1000">
              <a:latin typeface="Arial"/>
              <a:cs typeface="Arial"/>
            </a:endParaRPr>
          </a:p>
        </p:txBody>
      </p:sp>
      <p:sp>
        <p:nvSpPr>
          <p:cNvPr id="68" name="object 68"/>
          <p:cNvSpPr txBox="1"/>
          <p:nvPr/>
        </p:nvSpPr>
        <p:spPr>
          <a:xfrm>
            <a:off x="7703025" y="2711592"/>
            <a:ext cx="5403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D4D4F"/>
                </a:solidFill>
                <a:latin typeface="Arial"/>
                <a:cs typeface="Arial"/>
              </a:rPr>
              <a:t>wD</a:t>
            </a:r>
            <a:r>
              <a:rPr sz="1000" dirty="0">
                <a:solidFill>
                  <a:srgbClr val="4D4D4F"/>
                </a:solidFill>
                <a:latin typeface="Arial"/>
                <a:cs typeface="Arial"/>
              </a:rPr>
              <a:t>PY</a:t>
            </a:r>
            <a:r>
              <a:rPr sz="1000" spc="-10" dirty="0">
                <a:solidFill>
                  <a:srgbClr val="4D4D4F"/>
                </a:solidFill>
                <a:latin typeface="Arial"/>
                <a:cs typeface="Arial"/>
              </a:rPr>
              <a:t>P</a:t>
            </a:r>
            <a:r>
              <a:rPr sz="1000" spc="-5" dirty="0">
                <a:solidFill>
                  <a:srgbClr val="4D4D4F"/>
                </a:solidFill>
                <a:latin typeface="Arial"/>
                <a:cs typeface="Arial"/>
              </a:rPr>
              <a:t>F</a:t>
            </a:r>
            <a:endParaRPr sz="1000">
              <a:latin typeface="Arial"/>
              <a:cs typeface="Arial"/>
            </a:endParaRPr>
          </a:p>
        </p:txBody>
      </p:sp>
      <p:sp>
        <p:nvSpPr>
          <p:cNvPr id="69" name="object 69"/>
          <p:cNvSpPr/>
          <p:nvPr/>
        </p:nvSpPr>
        <p:spPr>
          <a:xfrm>
            <a:off x="6606443" y="2062615"/>
            <a:ext cx="33020" cy="53340"/>
          </a:xfrm>
          <a:custGeom>
            <a:avLst/>
            <a:gdLst/>
            <a:ahLst/>
            <a:cxnLst/>
            <a:rect l="l" t="t" r="r" b="b"/>
            <a:pathLst>
              <a:path w="33020" h="53339">
                <a:moveTo>
                  <a:pt x="33007" y="53276"/>
                </a:moveTo>
                <a:lnTo>
                  <a:pt x="0" y="0"/>
                </a:lnTo>
              </a:path>
            </a:pathLst>
          </a:custGeom>
          <a:ln w="12700">
            <a:solidFill>
              <a:srgbClr val="42A0E6"/>
            </a:solidFill>
          </a:ln>
        </p:spPr>
        <p:txBody>
          <a:bodyPr wrap="square" lIns="0" tIns="0" rIns="0" bIns="0" rtlCol="0"/>
          <a:lstStyle/>
          <a:p>
            <a:endParaRPr/>
          </a:p>
        </p:txBody>
      </p:sp>
      <p:sp>
        <p:nvSpPr>
          <p:cNvPr id="70" name="object 70"/>
          <p:cNvSpPr/>
          <p:nvPr/>
        </p:nvSpPr>
        <p:spPr>
          <a:xfrm>
            <a:off x="6573009" y="2008625"/>
            <a:ext cx="73025" cy="85090"/>
          </a:xfrm>
          <a:custGeom>
            <a:avLst/>
            <a:gdLst/>
            <a:ahLst/>
            <a:cxnLst/>
            <a:rect l="l" t="t" r="r" b="b"/>
            <a:pathLst>
              <a:path w="73025" h="85089">
                <a:moveTo>
                  <a:pt x="0" y="0"/>
                </a:moveTo>
                <a:lnTo>
                  <a:pt x="7734" y="84848"/>
                </a:lnTo>
                <a:lnTo>
                  <a:pt x="72517" y="44729"/>
                </a:lnTo>
                <a:lnTo>
                  <a:pt x="0" y="0"/>
                </a:lnTo>
                <a:close/>
              </a:path>
            </a:pathLst>
          </a:custGeom>
          <a:solidFill>
            <a:srgbClr val="42A0E6"/>
          </a:solidFill>
        </p:spPr>
        <p:txBody>
          <a:bodyPr wrap="square" lIns="0" tIns="0" rIns="0" bIns="0" rtlCol="0"/>
          <a:lstStyle/>
          <a:p>
            <a:endParaRPr/>
          </a:p>
        </p:txBody>
      </p:sp>
      <p:sp>
        <p:nvSpPr>
          <p:cNvPr id="71" name="object 71"/>
          <p:cNvSpPr/>
          <p:nvPr/>
        </p:nvSpPr>
        <p:spPr>
          <a:xfrm>
            <a:off x="6075771" y="2613706"/>
            <a:ext cx="109220" cy="72390"/>
          </a:xfrm>
          <a:custGeom>
            <a:avLst/>
            <a:gdLst/>
            <a:ahLst/>
            <a:cxnLst/>
            <a:rect l="l" t="t" r="r" b="b"/>
            <a:pathLst>
              <a:path w="109220" h="72389">
                <a:moveTo>
                  <a:pt x="108813" y="72161"/>
                </a:moveTo>
                <a:lnTo>
                  <a:pt x="0" y="0"/>
                </a:lnTo>
              </a:path>
            </a:pathLst>
          </a:custGeom>
          <a:ln w="12700">
            <a:solidFill>
              <a:srgbClr val="42A0E6"/>
            </a:solidFill>
          </a:ln>
        </p:spPr>
        <p:txBody>
          <a:bodyPr wrap="square" lIns="0" tIns="0" rIns="0" bIns="0" rtlCol="0"/>
          <a:lstStyle/>
          <a:p>
            <a:endParaRPr/>
          </a:p>
        </p:txBody>
      </p:sp>
      <p:sp>
        <p:nvSpPr>
          <p:cNvPr id="72" name="object 72"/>
          <p:cNvSpPr/>
          <p:nvPr/>
        </p:nvSpPr>
        <p:spPr>
          <a:xfrm>
            <a:off x="6022847" y="2578613"/>
            <a:ext cx="85090" cy="74295"/>
          </a:xfrm>
          <a:custGeom>
            <a:avLst/>
            <a:gdLst/>
            <a:ahLst/>
            <a:cxnLst/>
            <a:rect l="l" t="t" r="r" b="b"/>
            <a:pathLst>
              <a:path w="85089" h="74294">
                <a:moveTo>
                  <a:pt x="0" y="0"/>
                </a:moveTo>
                <a:lnTo>
                  <a:pt x="42443" y="73863"/>
                </a:lnTo>
                <a:lnTo>
                  <a:pt x="84556" y="10363"/>
                </a:lnTo>
                <a:lnTo>
                  <a:pt x="0" y="0"/>
                </a:lnTo>
                <a:close/>
              </a:path>
            </a:pathLst>
          </a:custGeom>
          <a:solidFill>
            <a:srgbClr val="42A0E6"/>
          </a:solidFill>
        </p:spPr>
        <p:txBody>
          <a:bodyPr wrap="square" lIns="0" tIns="0" rIns="0" bIns="0" rtlCol="0"/>
          <a:lstStyle/>
          <a:p>
            <a:endParaRPr/>
          </a:p>
        </p:txBody>
      </p:sp>
      <p:sp>
        <p:nvSpPr>
          <p:cNvPr id="73" name="object 73"/>
          <p:cNvSpPr/>
          <p:nvPr/>
        </p:nvSpPr>
        <p:spPr>
          <a:xfrm>
            <a:off x="7467924" y="1868628"/>
            <a:ext cx="16510" cy="57785"/>
          </a:xfrm>
          <a:custGeom>
            <a:avLst/>
            <a:gdLst/>
            <a:ahLst/>
            <a:cxnLst/>
            <a:rect l="l" t="t" r="r" b="b"/>
            <a:pathLst>
              <a:path w="16509" h="57785">
                <a:moveTo>
                  <a:pt x="16001" y="57302"/>
                </a:moveTo>
                <a:lnTo>
                  <a:pt x="0" y="0"/>
                </a:lnTo>
              </a:path>
            </a:pathLst>
          </a:custGeom>
          <a:ln w="12700">
            <a:solidFill>
              <a:srgbClr val="42A0E6"/>
            </a:solidFill>
          </a:ln>
        </p:spPr>
        <p:txBody>
          <a:bodyPr wrap="square" lIns="0" tIns="0" rIns="0" bIns="0" rtlCol="0"/>
          <a:lstStyle/>
          <a:p>
            <a:endParaRPr/>
          </a:p>
        </p:txBody>
      </p:sp>
      <p:sp>
        <p:nvSpPr>
          <p:cNvPr id="74" name="object 74"/>
          <p:cNvSpPr/>
          <p:nvPr/>
        </p:nvSpPr>
        <p:spPr>
          <a:xfrm>
            <a:off x="7434636" y="1807461"/>
            <a:ext cx="73660" cy="83820"/>
          </a:xfrm>
          <a:custGeom>
            <a:avLst/>
            <a:gdLst/>
            <a:ahLst/>
            <a:cxnLst/>
            <a:rect l="l" t="t" r="r" b="b"/>
            <a:pathLst>
              <a:path w="73659" h="83819">
                <a:moveTo>
                  <a:pt x="16205" y="0"/>
                </a:moveTo>
                <a:lnTo>
                  <a:pt x="0" y="83642"/>
                </a:lnTo>
                <a:lnTo>
                  <a:pt x="73393" y="63144"/>
                </a:lnTo>
                <a:lnTo>
                  <a:pt x="16205" y="0"/>
                </a:lnTo>
                <a:close/>
              </a:path>
            </a:pathLst>
          </a:custGeom>
          <a:solidFill>
            <a:srgbClr val="42A0E6"/>
          </a:solidFill>
        </p:spPr>
        <p:txBody>
          <a:bodyPr wrap="square" lIns="0" tIns="0" rIns="0" bIns="0" rtlCol="0"/>
          <a:lstStyle/>
          <a:p>
            <a:endParaRPr/>
          </a:p>
        </p:txBody>
      </p:sp>
      <p:sp>
        <p:nvSpPr>
          <p:cNvPr id="75" name="object 75"/>
          <p:cNvSpPr/>
          <p:nvPr/>
        </p:nvSpPr>
        <p:spPr>
          <a:xfrm>
            <a:off x="8179307" y="1806962"/>
            <a:ext cx="0" cy="66675"/>
          </a:xfrm>
          <a:custGeom>
            <a:avLst/>
            <a:gdLst/>
            <a:ahLst/>
            <a:cxnLst/>
            <a:rect l="l" t="t" r="r" b="b"/>
            <a:pathLst>
              <a:path h="66675">
                <a:moveTo>
                  <a:pt x="0" y="66166"/>
                </a:moveTo>
                <a:lnTo>
                  <a:pt x="0" y="0"/>
                </a:lnTo>
              </a:path>
            </a:pathLst>
          </a:custGeom>
          <a:ln w="12700">
            <a:solidFill>
              <a:srgbClr val="42A0E6"/>
            </a:solidFill>
          </a:ln>
        </p:spPr>
        <p:txBody>
          <a:bodyPr wrap="square" lIns="0" tIns="0" rIns="0" bIns="0" rtlCol="0"/>
          <a:lstStyle/>
          <a:p>
            <a:endParaRPr/>
          </a:p>
        </p:txBody>
      </p:sp>
      <p:sp>
        <p:nvSpPr>
          <p:cNvPr id="76" name="object 76"/>
          <p:cNvSpPr/>
          <p:nvPr/>
        </p:nvSpPr>
        <p:spPr>
          <a:xfrm>
            <a:off x="8141211" y="1743454"/>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42A0E6"/>
          </a:solidFill>
        </p:spPr>
        <p:txBody>
          <a:bodyPr wrap="square" lIns="0" tIns="0" rIns="0" bIns="0" rtlCol="0"/>
          <a:lstStyle/>
          <a:p>
            <a:endParaRPr/>
          </a:p>
        </p:txBody>
      </p:sp>
      <p:sp>
        <p:nvSpPr>
          <p:cNvPr id="77" name="object 77"/>
          <p:cNvSpPr txBox="1"/>
          <p:nvPr/>
        </p:nvSpPr>
        <p:spPr>
          <a:xfrm>
            <a:off x="534987" y="4386516"/>
            <a:ext cx="6387465" cy="351155"/>
          </a:xfrm>
          <a:prstGeom prst="rect">
            <a:avLst/>
          </a:prstGeom>
        </p:spPr>
        <p:txBody>
          <a:bodyPr vert="horz" wrap="square" lIns="0" tIns="12700" rIns="0" bIns="0" rtlCol="0">
            <a:spAutoFit/>
          </a:bodyPr>
          <a:lstStyle/>
          <a:p>
            <a:pPr marL="12700" marR="5080" indent="20955">
              <a:lnSpc>
                <a:spcPct val="106900"/>
              </a:lnSpc>
              <a:spcBef>
                <a:spcPts val="100"/>
              </a:spcBef>
            </a:pPr>
            <a:r>
              <a:rPr sz="1000" spc="-5" dirty="0">
                <a:solidFill>
                  <a:srgbClr val="464A49"/>
                </a:solidFill>
                <a:latin typeface="Arial Narrow"/>
                <a:cs typeface="Arial Narrow"/>
              </a:rPr>
              <a:t>* Data from 10/28/2013 inception for Dynamic Premium Yield Fund and from 10/09/2018 inception for Dynamic Premium Yield PLUS Fund  to</a:t>
            </a:r>
            <a:r>
              <a:rPr sz="1000" spc="-15" dirty="0">
                <a:solidFill>
                  <a:srgbClr val="464A49"/>
                </a:solidFill>
                <a:latin typeface="Arial Narrow"/>
                <a:cs typeface="Arial Narrow"/>
              </a:rPr>
              <a:t> </a:t>
            </a:r>
            <a:r>
              <a:rPr sz="1000" spc="-5" dirty="0">
                <a:solidFill>
                  <a:srgbClr val="464A49"/>
                </a:solidFill>
                <a:latin typeface="Arial Narrow"/>
                <a:cs typeface="Arial Narrow"/>
              </a:rPr>
              <a:t>09/30/2022</a:t>
            </a:r>
            <a:endParaRPr sz="1000">
              <a:latin typeface="Arial Narrow"/>
              <a:cs typeface="Arial Narrow"/>
            </a:endParaRPr>
          </a:p>
        </p:txBody>
      </p:sp>
      <p:sp>
        <p:nvSpPr>
          <p:cNvPr id="81" name="object 81"/>
          <p:cNvSpPr txBox="1"/>
          <p:nvPr/>
        </p:nvSpPr>
        <p:spPr>
          <a:xfrm>
            <a:off x="287656" y="4735608"/>
            <a:ext cx="1397635" cy="315595"/>
          </a:xfrm>
          <a:prstGeom prst="rect">
            <a:avLst/>
          </a:prstGeom>
        </p:spPr>
        <p:txBody>
          <a:bodyPr vert="horz" wrap="square" lIns="0" tIns="1905" rIns="0" bIns="0" rtlCol="0">
            <a:spAutoFit/>
          </a:bodyPr>
          <a:lstStyle/>
          <a:p>
            <a:pPr marL="12700">
              <a:lnSpc>
                <a:spcPct val="100000"/>
              </a:lnSpc>
              <a:spcBef>
                <a:spcPts val="15"/>
              </a:spcBef>
              <a:tabLst>
                <a:tab pos="259715" algn="l"/>
              </a:tabLst>
            </a:pPr>
            <a:r>
              <a:rPr sz="1200" spc="-7" baseline="3472" dirty="0">
                <a:solidFill>
                  <a:srgbClr val="696B6B"/>
                </a:solidFill>
                <a:latin typeface="Arial"/>
                <a:cs typeface="Arial"/>
              </a:rPr>
              <a:t>32	</a:t>
            </a:r>
            <a:r>
              <a:rPr sz="900" dirty="0">
                <a:solidFill>
                  <a:srgbClr val="333333"/>
                </a:solidFill>
                <a:latin typeface="Arial"/>
                <a:cs typeface="Arial"/>
              </a:rPr>
              <a:t>ADVISOR </a:t>
            </a:r>
            <a:r>
              <a:rPr sz="900" spc="-5" dirty="0">
                <a:solidFill>
                  <a:srgbClr val="333333"/>
                </a:solidFill>
                <a:latin typeface="Arial"/>
                <a:cs typeface="Arial"/>
              </a:rPr>
              <a:t>USE</a:t>
            </a:r>
            <a:r>
              <a:rPr sz="900" spc="-80" dirty="0">
                <a:solidFill>
                  <a:srgbClr val="333333"/>
                </a:solidFill>
                <a:latin typeface="Arial"/>
                <a:cs typeface="Arial"/>
              </a:rPr>
              <a:t> </a:t>
            </a:r>
            <a:r>
              <a:rPr sz="900" dirty="0">
                <a:solidFill>
                  <a:srgbClr val="333333"/>
                </a:solidFill>
                <a:latin typeface="Arial"/>
                <a:cs typeface="Arial"/>
              </a:rPr>
              <a:t>ONLY</a:t>
            </a:r>
            <a:endParaRPr sz="900">
              <a:latin typeface="Arial"/>
              <a:cs typeface="Arial"/>
            </a:endParaRPr>
          </a:p>
          <a:p>
            <a:pPr marL="269240">
              <a:lnSpc>
                <a:spcPct val="100000"/>
              </a:lnSpc>
              <a:spcBef>
                <a:spcPts val="380"/>
              </a:spcBef>
            </a:pPr>
            <a:fld id="{81D60167-4931-47E6-BA6A-407CBD079E47}" type="slidenum">
              <a:rPr sz="750" dirty="0">
                <a:solidFill>
                  <a:srgbClr val="6C6E6F"/>
                </a:solidFill>
                <a:latin typeface="Arial"/>
                <a:cs typeface="Arial"/>
              </a:rPr>
              <a:t>32</a:t>
            </a:fld>
            <a:endParaRPr sz="750">
              <a:latin typeface="Arial"/>
              <a:cs typeface="Arial"/>
            </a:endParaRPr>
          </a:p>
        </p:txBody>
      </p:sp>
      <p:sp>
        <p:nvSpPr>
          <p:cNvPr id="78" name="object 78"/>
          <p:cNvSpPr txBox="1"/>
          <p:nvPr/>
        </p:nvSpPr>
        <p:spPr>
          <a:xfrm>
            <a:off x="545591" y="3875532"/>
            <a:ext cx="8067040" cy="480059"/>
          </a:xfrm>
          <a:prstGeom prst="rect">
            <a:avLst/>
          </a:prstGeom>
          <a:solidFill>
            <a:srgbClr val="005594"/>
          </a:solidFill>
        </p:spPr>
        <p:txBody>
          <a:bodyPr vert="horz" wrap="square" lIns="0" tIns="42545" rIns="0" bIns="0" rtlCol="0">
            <a:spAutoFit/>
          </a:bodyPr>
          <a:lstStyle/>
          <a:p>
            <a:pPr marL="2052320" marR="307975" indent="-1737995">
              <a:lnSpc>
                <a:spcPts val="1510"/>
              </a:lnSpc>
              <a:spcBef>
                <a:spcPts val="335"/>
              </a:spcBef>
            </a:pPr>
            <a:r>
              <a:rPr sz="1400" spc="5" dirty="0">
                <a:solidFill>
                  <a:srgbClr val="FFFFFF"/>
                </a:solidFill>
                <a:latin typeface="Arial"/>
                <a:cs typeface="Arial"/>
              </a:rPr>
              <a:t>With</a:t>
            </a:r>
            <a:r>
              <a:rPr sz="1400" spc="-30" dirty="0">
                <a:solidFill>
                  <a:srgbClr val="FFFFFF"/>
                </a:solidFill>
                <a:latin typeface="Arial"/>
                <a:cs typeface="Arial"/>
              </a:rPr>
              <a:t> </a:t>
            </a:r>
            <a:r>
              <a:rPr sz="1400" dirty="0">
                <a:solidFill>
                  <a:srgbClr val="FFFFFF"/>
                </a:solidFill>
                <a:latin typeface="Arial"/>
                <a:cs typeface="Arial"/>
              </a:rPr>
              <a:t>a</a:t>
            </a:r>
            <a:r>
              <a:rPr sz="1400" spc="-15" dirty="0">
                <a:solidFill>
                  <a:srgbClr val="FFFFFF"/>
                </a:solidFill>
                <a:latin typeface="Arial"/>
                <a:cs typeface="Arial"/>
              </a:rPr>
              <a:t> </a:t>
            </a:r>
            <a:r>
              <a:rPr sz="1400" spc="-5" dirty="0">
                <a:solidFill>
                  <a:srgbClr val="FFFFFF"/>
                </a:solidFill>
                <a:latin typeface="Arial"/>
                <a:cs typeface="Arial"/>
              </a:rPr>
              <a:t>max</a:t>
            </a:r>
            <a:r>
              <a:rPr sz="1400" spc="5" dirty="0">
                <a:solidFill>
                  <a:srgbClr val="FFFFFF"/>
                </a:solidFill>
                <a:latin typeface="Arial"/>
                <a:cs typeface="Arial"/>
              </a:rPr>
              <a:t> </a:t>
            </a:r>
            <a:r>
              <a:rPr sz="1400" dirty="0">
                <a:solidFill>
                  <a:srgbClr val="FFFFFF"/>
                </a:solidFill>
                <a:latin typeface="Arial"/>
                <a:cs typeface="Arial"/>
              </a:rPr>
              <a:t>allocation</a:t>
            </a:r>
            <a:r>
              <a:rPr sz="1400" spc="-40" dirty="0">
                <a:solidFill>
                  <a:srgbClr val="FFFFFF"/>
                </a:solidFill>
                <a:latin typeface="Arial"/>
                <a:cs typeface="Arial"/>
              </a:rPr>
              <a:t> </a:t>
            </a:r>
            <a:r>
              <a:rPr sz="1400" spc="-5" dirty="0">
                <a:solidFill>
                  <a:srgbClr val="FFFFFF"/>
                </a:solidFill>
                <a:latin typeface="Arial"/>
                <a:cs typeface="Arial"/>
              </a:rPr>
              <a:t>constraint</a:t>
            </a:r>
            <a:r>
              <a:rPr sz="1400" spc="-35" dirty="0">
                <a:solidFill>
                  <a:srgbClr val="FFFFFF"/>
                </a:solidFill>
                <a:latin typeface="Arial"/>
                <a:cs typeface="Arial"/>
              </a:rPr>
              <a:t> </a:t>
            </a:r>
            <a:r>
              <a:rPr sz="1400" spc="-5" dirty="0">
                <a:solidFill>
                  <a:srgbClr val="FFFFFF"/>
                </a:solidFill>
                <a:latin typeface="Arial"/>
                <a:cs typeface="Arial"/>
              </a:rPr>
              <a:t>of</a:t>
            </a:r>
            <a:r>
              <a:rPr sz="1400" spc="-10" dirty="0">
                <a:solidFill>
                  <a:srgbClr val="FFFFFF"/>
                </a:solidFill>
                <a:latin typeface="Arial"/>
                <a:cs typeface="Arial"/>
              </a:rPr>
              <a:t> </a:t>
            </a:r>
            <a:r>
              <a:rPr sz="1400" spc="-5" dirty="0">
                <a:solidFill>
                  <a:srgbClr val="FFFFFF"/>
                </a:solidFill>
                <a:latin typeface="Arial"/>
                <a:cs typeface="Arial"/>
              </a:rPr>
              <a:t>18%</a:t>
            </a:r>
            <a:r>
              <a:rPr sz="1400" dirty="0">
                <a:solidFill>
                  <a:srgbClr val="FFFFFF"/>
                </a:solidFill>
                <a:latin typeface="Arial"/>
                <a:cs typeface="Arial"/>
              </a:rPr>
              <a:t> the</a:t>
            </a:r>
            <a:r>
              <a:rPr sz="1400" spc="-15" dirty="0">
                <a:solidFill>
                  <a:srgbClr val="FFFFFF"/>
                </a:solidFill>
                <a:latin typeface="Arial"/>
                <a:cs typeface="Arial"/>
              </a:rPr>
              <a:t> </a:t>
            </a:r>
            <a:r>
              <a:rPr sz="1400" spc="-5" dirty="0">
                <a:solidFill>
                  <a:srgbClr val="FFFFFF"/>
                </a:solidFill>
                <a:latin typeface="Arial"/>
                <a:cs typeface="Arial"/>
              </a:rPr>
              <a:t>efficient</a:t>
            </a:r>
            <a:r>
              <a:rPr sz="1400" spc="-35" dirty="0">
                <a:solidFill>
                  <a:srgbClr val="FFFFFF"/>
                </a:solidFill>
                <a:latin typeface="Arial"/>
                <a:cs typeface="Arial"/>
              </a:rPr>
              <a:t> </a:t>
            </a:r>
            <a:r>
              <a:rPr sz="1400" dirty="0">
                <a:solidFill>
                  <a:srgbClr val="FFFFFF"/>
                </a:solidFill>
                <a:latin typeface="Arial"/>
                <a:cs typeface="Arial"/>
              </a:rPr>
              <a:t>frontier</a:t>
            </a:r>
            <a:r>
              <a:rPr sz="1400" spc="-40" dirty="0">
                <a:solidFill>
                  <a:srgbClr val="FFFFFF"/>
                </a:solidFill>
                <a:latin typeface="Arial"/>
                <a:cs typeface="Arial"/>
              </a:rPr>
              <a:t> </a:t>
            </a:r>
            <a:r>
              <a:rPr sz="1400" dirty="0">
                <a:solidFill>
                  <a:srgbClr val="FFFFFF"/>
                </a:solidFill>
                <a:latin typeface="Arial"/>
                <a:cs typeface="Arial"/>
              </a:rPr>
              <a:t>can</a:t>
            </a:r>
            <a:r>
              <a:rPr sz="1400" spc="-25" dirty="0">
                <a:solidFill>
                  <a:srgbClr val="FFFFFF"/>
                </a:solidFill>
                <a:latin typeface="Arial"/>
                <a:cs typeface="Arial"/>
              </a:rPr>
              <a:t> </a:t>
            </a:r>
            <a:r>
              <a:rPr sz="1400" spc="-5" dirty="0">
                <a:solidFill>
                  <a:srgbClr val="FFFFFF"/>
                </a:solidFill>
                <a:latin typeface="Arial"/>
                <a:cs typeface="Arial"/>
              </a:rPr>
              <a:t>be </a:t>
            </a:r>
            <a:r>
              <a:rPr sz="1400" dirty="0">
                <a:solidFill>
                  <a:srgbClr val="FFFFFF"/>
                </a:solidFill>
                <a:latin typeface="Arial"/>
                <a:cs typeface="Arial"/>
              </a:rPr>
              <a:t>shifted</a:t>
            </a:r>
            <a:r>
              <a:rPr sz="1400" spc="-35" dirty="0">
                <a:solidFill>
                  <a:srgbClr val="FFFFFF"/>
                </a:solidFill>
                <a:latin typeface="Arial"/>
                <a:cs typeface="Arial"/>
              </a:rPr>
              <a:t> </a:t>
            </a:r>
            <a:r>
              <a:rPr sz="1400" spc="-5" dirty="0">
                <a:solidFill>
                  <a:srgbClr val="FFFFFF"/>
                </a:solidFill>
                <a:latin typeface="Arial"/>
                <a:cs typeface="Arial"/>
              </a:rPr>
              <a:t>up</a:t>
            </a:r>
            <a:r>
              <a:rPr sz="1400" spc="-15" dirty="0">
                <a:solidFill>
                  <a:srgbClr val="FFFFFF"/>
                </a:solidFill>
                <a:latin typeface="Arial"/>
                <a:cs typeface="Arial"/>
              </a:rPr>
              <a:t> </a:t>
            </a:r>
            <a:r>
              <a:rPr sz="1400" spc="-5" dirty="0">
                <a:solidFill>
                  <a:srgbClr val="FFFFFF"/>
                </a:solidFill>
                <a:latin typeface="Arial"/>
                <a:cs typeface="Arial"/>
              </a:rPr>
              <a:t>and</a:t>
            </a:r>
            <a:r>
              <a:rPr sz="1400" spc="-15" dirty="0">
                <a:solidFill>
                  <a:srgbClr val="FFFFFF"/>
                </a:solidFill>
                <a:latin typeface="Arial"/>
                <a:cs typeface="Arial"/>
              </a:rPr>
              <a:t> </a:t>
            </a:r>
            <a:r>
              <a:rPr sz="1400" dirty="0">
                <a:solidFill>
                  <a:srgbClr val="FFFFFF"/>
                </a:solidFill>
                <a:latin typeface="Arial"/>
                <a:cs typeface="Arial"/>
              </a:rPr>
              <a:t>to</a:t>
            </a:r>
            <a:r>
              <a:rPr sz="1400" spc="-15" dirty="0">
                <a:solidFill>
                  <a:srgbClr val="FFFFFF"/>
                </a:solidFill>
                <a:latin typeface="Arial"/>
                <a:cs typeface="Arial"/>
              </a:rPr>
              <a:t> </a:t>
            </a:r>
            <a:r>
              <a:rPr sz="1400" dirty="0">
                <a:solidFill>
                  <a:srgbClr val="FFFFFF"/>
                </a:solidFill>
                <a:latin typeface="Arial"/>
                <a:cs typeface="Arial"/>
              </a:rPr>
              <a:t>the</a:t>
            </a:r>
            <a:r>
              <a:rPr sz="1400" spc="-15" dirty="0">
                <a:solidFill>
                  <a:srgbClr val="FFFFFF"/>
                </a:solidFill>
                <a:latin typeface="Arial"/>
                <a:cs typeface="Arial"/>
              </a:rPr>
              <a:t> </a:t>
            </a:r>
            <a:r>
              <a:rPr sz="1400" dirty="0">
                <a:solidFill>
                  <a:srgbClr val="FFFFFF"/>
                </a:solidFill>
                <a:latin typeface="Arial"/>
                <a:cs typeface="Arial"/>
              </a:rPr>
              <a:t>left</a:t>
            </a:r>
            <a:r>
              <a:rPr sz="1400" spc="-10" dirty="0">
                <a:solidFill>
                  <a:srgbClr val="FFFFFF"/>
                </a:solidFill>
                <a:latin typeface="Arial"/>
                <a:cs typeface="Arial"/>
              </a:rPr>
              <a:t> </a:t>
            </a:r>
            <a:r>
              <a:rPr sz="1400" spc="-5" dirty="0">
                <a:solidFill>
                  <a:srgbClr val="FFFFFF"/>
                </a:solidFill>
                <a:latin typeface="Arial"/>
                <a:cs typeface="Arial"/>
              </a:rPr>
              <a:t>for  </a:t>
            </a:r>
            <a:r>
              <a:rPr sz="1400" dirty="0">
                <a:solidFill>
                  <a:srgbClr val="FFFFFF"/>
                </a:solidFill>
                <a:latin typeface="Arial"/>
                <a:cs typeface="Arial"/>
              </a:rPr>
              <a:t>better </a:t>
            </a:r>
            <a:r>
              <a:rPr sz="1400" spc="-5" dirty="0">
                <a:solidFill>
                  <a:srgbClr val="FFFFFF"/>
                </a:solidFill>
                <a:latin typeface="Arial"/>
                <a:cs typeface="Arial"/>
              </a:rPr>
              <a:t>performance with </a:t>
            </a:r>
            <a:r>
              <a:rPr sz="1400" dirty="0">
                <a:solidFill>
                  <a:srgbClr val="FFFFFF"/>
                </a:solidFill>
                <a:latin typeface="Arial"/>
                <a:cs typeface="Arial"/>
              </a:rPr>
              <a:t>the </a:t>
            </a:r>
            <a:r>
              <a:rPr sz="1400" spc="-5" dirty="0">
                <a:solidFill>
                  <a:srgbClr val="FFFFFF"/>
                </a:solidFill>
                <a:latin typeface="Arial"/>
                <a:cs typeface="Arial"/>
              </a:rPr>
              <a:t>addition of </a:t>
            </a:r>
            <a:r>
              <a:rPr sz="1400" dirty="0">
                <a:solidFill>
                  <a:srgbClr val="FFFFFF"/>
                </a:solidFill>
                <a:latin typeface="Arial"/>
                <a:cs typeface="Arial"/>
              </a:rPr>
              <a:t>either</a:t>
            </a:r>
            <a:r>
              <a:rPr sz="1400" spc="-170" dirty="0">
                <a:solidFill>
                  <a:srgbClr val="FFFFFF"/>
                </a:solidFill>
                <a:latin typeface="Arial"/>
                <a:cs typeface="Arial"/>
              </a:rPr>
              <a:t> </a:t>
            </a:r>
            <a:r>
              <a:rPr sz="1400" spc="-5" dirty="0">
                <a:solidFill>
                  <a:srgbClr val="FFFFFF"/>
                </a:solidFill>
                <a:latin typeface="Arial"/>
                <a:cs typeface="Arial"/>
              </a:rPr>
              <a:t>fund.</a:t>
            </a:r>
            <a:endParaRPr sz="1400">
              <a:latin typeface="Arial"/>
              <a:cs typeface="Arial"/>
            </a:endParaRPr>
          </a:p>
        </p:txBody>
      </p:sp>
      <p:sp>
        <p:nvSpPr>
          <p:cNvPr id="79" name="object 79"/>
          <p:cNvSpPr txBox="1"/>
          <p:nvPr/>
        </p:nvSpPr>
        <p:spPr>
          <a:xfrm>
            <a:off x="518675" y="951849"/>
            <a:ext cx="267335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4D4D4F"/>
                </a:solidFill>
                <a:latin typeface="Arial"/>
                <a:cs typeface="Arial"/>
              </a:rPr>
              <a:t>Efficient Frontier </a:t>
            </a:r>
            <a:r>
              <a:rPr sz="1400" b="1" spc="5" dirty="0">
                <a:solidFill>
                  <a:srgbClr val="77B800"/>
                </a:solidFill>
                <a:latin typeface="Arial"/>
                <a:cs typeface="Arial"/>
              </a:rPr>
              <a:t>with </a:t>
            </a:r>
            <a:r>
              <a:rPr sz="1400" spc="-5" dirty="0">
                <a:solidFill>
                  <a:srgbClr val="4D4D4F"/>
                </a:solidFill>
                <a:latin typeface="Arial"/>
                <a:cs typeface="Arial"/>
              </a:rPr>
              <a:t>and</a:t>
            </a:r>
            <a:r>
              <a:rPr sz="1400" spc="-150" dirty="0">
                <a:solidFill>
                  <a:srgbClr val="4D4D4F"/>
                </a:solidFill>
                <a:latin typeface="Arial"/>
                <a:cs typeface="Arial"/>
              </a:rPr>
              <a:t> </a:t>
            </a:r>
            <a:r>
              <a:rPr sz="1400" spc="-5" dirty="0">
                <a:solidFill>
                  <a:srgbClr val="4D4D4F"/>
                </a:solidFill>
                <a:latin typeface="Arial"/>
                <a:cs typeface="Arial"/>
              </a:rPr>
              <a:t>without  Dynamic Premium </a:t>
            </a:r>
            <a:r>
              <a:rPr sz="1400" spc="-15" dirty="0">
                <a:solidFill>
                  <a:srgbClr val="4D4D4F"/>
                </a:solidFill>
                <a:latin typeface="Arial"/>
                <a:cs typeface="Arial"/>
              </a:rPr>
              <a:t>Yield</a:t>
            </a:r>
            <a:r>
              <a:rPr sz="1400" spc="-55" dirty="0">
                <a:solidFill>
                  <a:srgbClr val="4D4D4F"/>
                </a:solidFill>
                <a:latin typeface="Arial"/>
                <a:cs typeface="Arial"/>
              </a:rPr>
              <a:t> </a:t>
            </a:r>
            <a:r>
              <a:rPr sz="1400" spc="-5" dirty="0">
                <a:solidFill>
                  <a:srgbClr val="4D4D4F"/>
                </a:solidFill>
                <a:latin typeface="Arial"/>
                <a:cs typeface="Arial"/>
              </a:rPr>
              <a:t>Fund*</a:t>
            </a:r>
            <a:endParaRPr sz="1400">
              <a:latin typeface="Arial"/>
              <a:cs typeface="Arial"/>
            </a:endParaRPr>
          </a:p>
        </p:txBody>
      </p:sp>
      <p:sp>
        <p:nvSpPr>
          <p:cNvPr id="80" name="object 80"/>
          <p:cNvSpPr txBox="1"/>
          <p:nvPr/>
        </p:nvSpPr>
        <p:spPr>
          <a:xfrm>
            <a:off x="4749924" y="951849"/>
            <a:ext cx="2995295"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4D4D4F"/>
                </a:solidFill>
                <a:latin typeface="Arial"/>
                <a:cs typeface="Arial"/>
              </a:rPr>
              <a:t>Efficient Frontier </a:t>
            </a:r>
            <a:r>
              <a:rPr sz="1400" b="1" spc="5" dirty="0">
                <a:solidFill>
                  <a:srgbClr val="77B800"/>
                </a:solidFill>
                <a:latin typeface="Arial"/>
                <a:cs typeface="Arial"/>
              </a:rPr>
              <a:t>with </a:t>
            </a:r>
            <a:r>
              <a:rPr sz="1400" spc="-5" dirty="0">
                <a:solidFill>
                  <a:srgbClr val="4D4D4F"/>
                </a:solidFill>
                <a:latin typeface="Arial"/>
                <a:cs typeface="Arial"/>
              </a:rPr>
              <a:t>and without  Dynamic Premium </a:t>
            </a:r>
            <a:r>
              <a:rPr sz="1400" spc="-15" dirty="0">
                <a:solidFill>
                  <a:srgbClr val="4D4D4F"/>
                </a:solidFill>
                <a:latin typeface="Arial"/>
                <a:cs typeface="Arial"/>
              </a:rPr>
              <a:t>Yield </a:t>
            </a:r>
            <a:r>
              <a:rPr sz="1400" spc="-5" dirty="0">
                <a:solidFill>
                  <a:srgbClr val="4D4D4F"/>
                </a:solidFill>
                <a:latin typeface="Arial"/>
                <a:cs typeface="Arial"/>
              </a:rPr>
              <a:t>PLUS Fund</a:t>
            </a:r>
            <a:r>
              <a:rPr sz="1400" spc="-85" dirty="0">
                <a:solidFill>
                  <a:srgbClr val="4D4D4F"/>
                </a:solidFill>
                <a:latin typeface="Arial"/>
                <a:cs typeface="Arial"/>
              </a:rPr>
              <a:t> </a:t>
            </a:r>
            <a:r>
              <a:rPr sz="1400" dirty="0">
                <a:solidFill>
                  <a:srgbClr val="4D4D4F"/>
                </a:solidFill>
                <a:latin typeface="Arial"/>
                <a:cs typeface="Arial"/>
              </a:rPr>
              <a:t>*</a:t>
            </a:r>
            <a:endParaRPr sz="1400">
              <a:latin typeface="Arial"/>
              <a:cs typeface="Aria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Portfolio Characteristics</a:t>
            </a:r>
            <a:br>
              <a:rPr lang="en-US" altLang="en-US" dirty="0">
                <a:latin typeface="Arial" panose="020B0604020202020204" pitchFamily="34" charset="0"/>
                <a:cs typeface="Arial" panose="020B0604020202020204" pitchFamily="34" charset="0"/>
              </a:rPr>
            </a:br>
            <a:r>
              <a:rPr lang="en-US" altLang="en-US" sz="2000" b="0" dirty="0">
                <a:solidFill>
                  <a:schemeClr val="accent2"/>
                </a:solidFill>
                <a:latin typeface="Arial" panose="020B0604020202020204" pitchFamily="34" charset="0"/>
                <a:cs typeface="Arial" panose="020B0604020202020204" pitchFamily="34" charset="0"/>
              </a:rPr>
              <a:t>Dynamic Premium Yield Fund &amp; Dynamic Premium Yield PLUS Fund</a:t>
            </a:r>
            <a:endParaRPr lang="en-US" b="0" dirty="0">
              <a:latin typeface="Arial" panose="020B0604020202020204" pitchFamily="34" charset="0"/>
              <a:cs typeface="Arial" panose="020B0604020202020204" pitchFamily="34" charset="0"/>
            </a:endParaRPr>
          </a:p>
        </p:txBody>
      </p:sp>
      <p:graphicFrame>
        <p:nvGraphicFramePr>
          <p:cNvPr id="10" name="Group 45">
            <a:extLst>
              <a:ext uri="{FF2B5EF4-FFF2-40B4-BE49-F238E27FC236}">
                <a16:creationId xmlns:a16="http://schemas.microsoft.com/office/drawing/2014/main" id="{92ACB7AC-888C-4499-9896-6478C8B38E85}"/>
              </a:ext>
            </a:extLst>
          </p:cNvPr>
          <p:cNvGraphicFramePr>
            <a:graphicFrameLocks noGrp="1"/>
          </p:cNvGraphicFramePr>
          <p:nvPr>
            <p:extLst>
              <p:ext uri="{D42A27DB-BD31-4B8C-83A1-F6EECF244321}">
                <p14:modId xmlns:p14="http://schemas.microsoft.com/office/powerpoint/2010/main" val="3762430264"/>
              </p:ext>
            </p:extLst>
          </p:nvPr>
        </p:nvGraphicFramePr>
        <p:xfrm>
          <a:off x="546100" y="3280621"/>
          <a:ext cx="8066088" cy="513795"/>
        </p:xfrm>
        <a:graphic>
          <a:graphicData uri="http://schemas.openxmlformats.org/drawingml/2006/table">
            <a:tbl>
              <a:tblPr/>
              <a:tblGrid>
                <a:gridCol w="2990056">
                  <a:extLst>
                    <a:ext uri="{9D8B030D-6E8A-4147-A177-3AD203B41FA5}">
                      <a16:colId xmlns:a16="http://schemas.microsoft.com/office/drawing/2014/main" val="20000"/>
                    </a:ext>
                  </a:extLst>
                </a:gridCol>
                <a:gridCol w="634504">
                  <a:extLst>
                    <a:ext uri="{9D8B030D-6E8A-4147-A177-3AD203B41FA5}">
                      <a16:colId xmlns:a16="http://schemas.microsoft.com/office/drawing/2014/main" val="920465"/>
                    </a:ext>
                  </a:extLst>
                </a:gridCol>
                <a:gridCol w="634504">
                  <a:extLst>
                    <a:ext uri="{9D8B030D-6E8A-4147-A177-3AD203B41FA5}">
                      <a16:colId xmlns:a16="http://schemas.microsoft.com/office/drawing/2014/main" val="20002"/>
                    </a:ext>
                  </a:extLst>
                </a:gridCol>
                <a:gridCol w="634504">
                  <a:extLst>
                    <a:ext uri="{9D8B030D-6E8A-4147-A177-3AD203B41FA5}">
                      <a16:colId xmlns:a16="http://schemas.microsoft.com/office/drawing/2014/main" val="20003"/>
                    </a:ext>
                  </a:extLst>
                </a:gridCol>
                <a:gridCol w="634504">
                  <a:extLst>
                    <a:ext uri="{9D8B030D-6E8A-4147-A177-3AD203B41FA5}">
                      <a16:colId xmlns:a16="http://schemas.microsoft.com/office/drawing/2014/main" val="20004"/>
                    </a:ext>
                  </a:extLst>
                </a:gridCol>
                <a:gridCol w="634504">
                  <a:extLst>
                    <a:ext uri="{9D8B030D-6E8A-4147-A177-3AD203B41FA5}">
                      <a16:colId xmlns:a16="http://schemas.microsoft.com/office/drawing/2014/main" val="20005"/>
                    </a:ext>
                  </a:extLst>
                </a:gridCol>
                <a:gridCol w="634504">
                  <a:extLst>
                    <a:ext uri="{9D8B030D-6E8A-4147-A177-3AD203B41FA5}">
                      <a16:colId xmlns:a16="http://schemas.microsoft.com/office/drawing/2014/main" val="20006"/>
                    </a:ext>
                  </a:extLst>
                </a:gridCol>
                <a:gridCol w="634504">
                  <a:extLst>
                    <a:ext uri="{9D8B030D-6E8A-4147-A177-3AD203B41FA5}">
                      <a16:colId xmlns:a16="http://schemas.microsoft.com/office/drawing/2014/main" val="20007"/>
                    </a:ext>
                  </a:extLst>
                </a:gridCol>
                <a:gridCol w="634504">
                  <a:extLst>
                    <a:ext uri="{9D8B030D-6E8A-4147-A177-3AD203B41FA5}">
                      <a16:colId xmlns:a16="http://schemas.microsoft.com/office/drawing/2014/main" val="20008"/>
                    </a:ext>
                  </a:extLst>
                </a:gridCol>
              </a:tblGrid>
              <a:tr h="2422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As of October 17/22</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YTD</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 mth</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a:ln>
                            <a:noFill/>
                          </a:ln>
                          <a:solidFill>
                            <a:schemeClr val="bg1"/>
                          </a:solidFill>
                          <a:effectLst/>
                          <a:latin typeface="Arial" panose="020B0604020202020204" pitchFamily="34" charset="0"/>
                          <a:cs typeface="Arial" panose="020B0604020202020204" pitchFamily="34" charset="0"/>
                        </a:rPr>
                        <a:t>3 mth</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a:ln>
                            <a:noFill/>
                          </a:ln>
                          <a:solidFill>
                            <a:schemeClr val="bg1"/>
                          </a:solidFill>
                          <a:effectLst/>
                          <a:latin typeface="Arial" panose="020B0604020202020204" pitchFamily="34" charset="0"/>
                          <a:cs typeface="Arial" panose="020B0604020202020204" pitchFamily="34" charset="0"/>
                        </a:rPr>
                        <a:t>6 mth</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 </a:t>
                      </a:r>
                      <a:r>
                        <a:rPr kumimoji="0" lang="en-US" sz="10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yr</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3 </a:t>
                      </a:r>
                      <a:r>
                        <a:rPr kumimoji="0" lang="en-US" sz="10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yr</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5 </a:t>
                      </a:r>
                      <a:r>
                        <a:rPr kumimoji="0" lang="en-US" sz="10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yr</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SIR**</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715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Dynamic Premium Yield Fund (Series F)</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cs typeface="Arial" panose="020B0604020202020204" pitchFamily="34" charset="0"/>
                        </a:rPr>
                        <a:t>6.8%</a:t>
                      </a:r>
                    </a:p>
                  </a:txBody>
                  <a:tcPr marL="9525" marR="9525"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3FE8C1F5-C17D-4294-A2CA-1E5AFDB9266F}"/>
              </a:ext>
            </a:extLst>
          </p:cNvPr>
          <p:cNvSpPr/>
          <p:nvPr/>
        </p:nvSpPr>
        <p:spPr>
          <a:xfrm>
            <a:off x="959512" y="895387"/>
            <a:ext cx="3403954" cy="3480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CA" sz="1400" baseline="0" dirty="0">
                <a:solidFill>
                  <a:schemeClr val="tx2"/>
                </a:solidFill>
                <a:latin typeface="Arial" panose="020B0604020202020204" pitchFamily="34" charset="0"/>
                <a:cs typeface="Arial" panose="020B0604020202020204" pitchFamily="34" charset="0"/>
              </a:rPr>
              <a:t>Dynamic Premium Yield Fund </a:t>
            </a:r>
          </a:p>
          <a:p>
            <a:r>
              <a:rPr lang="en-CA" sz="1400" baseline="0" dirty="0">
                <a:solidFill>
                  <a:schemeClr val="tx2"/>
                </a:solidFill>
                <a:latin typeface="Arial" panose="020B0604020202020204" pitchFamily="34" charset="0"/>
                <a:cs typeface="Arial" panose="020B0604020202020204" pitchFamily="34" charset="0"/>
              </a:rPr>
              <a:t>Asset Mix</a:t>
            </a:r>
          </a:p>
        </p:txBody>
      </p:sp>
      <p:graphicFrame>
        <p:nvGraphicFramePr>
          <p:cNvPr id="17" name="Group 45">
            <a:extLst>
              <a:ext uri="{FF2B5EF4-FFF2-40B4-BE49-F238E27FC236}">
                <a16:creationId xmlns:a16="http://schemas.microsoft.com/office/drawing/2014/main" id="{29CD110E-B378-45D4-937E-4B802F571E5B}"/>
              </a:ext>
            </a:extLst>
          </p:cNvPr>
          <p:cNvGraphicFramePr>
            <a:graphicFrameLocks noGrp="1"/>
          </p:cNvGraphicFramePr>
          <p:nvPr>
            <p:extLst>
              <p:ext uri="{D42A27DB-BD31-4B8C-83A1-F6EECF244321}">
                <p14:modId xmlns:p14="http://schemas.microsoft.com/office/powerpoint/2010/main" val="2023637596"/>
              </p:ext>
            </p:extLst>
          </p:nvPr>
        </p:nvGraphicFramePr>
        <p:xfrm>
          <a:off x="546100" y="3858706"/>
          <a:ext cx="8066089" cy="484532"/>
        </p:xfrm>
        <a:graphic>
          <a:graphicData uri="http://schemas.openxmlformats.org/drawingml/2006/table">
            <a:tbl>
              <a:tblPr/>
              <a:tblGrid>
                <a:gridCol w="2982913">
                  <a:extLst>
                    <a:ext uri="{9D8B030D-6E8A-4147-A177-3AD203B41FA5}">
                      <a16:colId xmlns:a16="http://schemas.microsoft.com/office/drawing/2014/main" val="20000"/>
                    </a:ext>
                  </a:extLst>
                </a:gridCol>
                <a:gridCol w="726168">
                  <a:extLst>
                    <a:ext uri="{9D8B030D-6E8A-4147-A177-3AD203B41FA5}">
                      <a16:colId xmlns:a16="http://schemas.microsoft.com/office/drawing/2014/main" val="920465"/>
                    </a:ext>
                  </a:extLst>
                </a:gridCol>
                <a:gridCol w="726168">
                  <a:extLst>
                    <a:ext uri="{9D8B030D-6E8A-4147-A177-3AD203B41FA5}">
                      <a16:colId xmlns:a16="http://schemas.microsoft.com/office/drawing/2014/main" val="20002"/>
                    </a:ext>
                  </a:extLst>
                </a:gridCol>
                <a:gridCol w="726168">
                  <a:extLst>
                    <a:ext uri="{9D8B030D-6E8A-4147-A177-3AD203B41FA5}">
                      <a16:colId xmlns:a16="http://schemas.microsoft.com/office/drawing/2014/main" val="20003"/>
                    </a:ext>
                  </a:extLst>
                </a:gridCol>
                <a:gridCol w="726168">
                  <a:extLst>
                    <a:ext uri="{9D8B030D-6E8A-4147-A177-3AD203B41FA5}">
                      <a16:colId xmlns:a16="http://schemas.microsoft.com/office/drawing/2014/main" val="20004"/>
                    </a:ext>
                  </a:extLst>
                </a:gridCol>
                <a:gridCol w="726168">
                  <a:extLst>
                    <a:ext uri="{9D8B030D-6E8A-4147-A177-3AD203B41FA5}">
                      <a16:colId xmlns:a16="http://schemas.microsoft.com/office/drawing/2014/main" val="20005"/>
                    </a:ext>
                  </a:extLst>
                </a:gridCol>
                <a:gridCol w="726168">
                  <a:extLst>
                    <a:ext uri="{9D8B030D-6E8A-4147-A177-3AD203B41FA5}">
                      <a16:colId xmlns:a16="http://schemas.microsoft.com/office/drawing/2014/main" val="3384412809"/>
                    </a:ext>
                  </a:extLst>
                </a:gridCol>
                <a:gridCol w="726168">
                  <a:extLst>
                    <a:ext uri="{9D8B030D-6E8A-4147-A177-3AD203B41FA5}">
                      <a16:colId xmlns:a16="http://schemas.microsoft.com/office/drawing/2014/main" val="20008"/>
                    </a:ext>
                  </a:extLst>
                </a:gridCol>
              </a:tblGrid>
              <a:tr h="2422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As of October 17/22</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YTD</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 mth</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3 mth</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6 </a:t>
                      </a:r>
                      <a:r>
                        <a:rPr kumimoji="0" lang="en-US" sz="10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mth</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a:ln>
                            <a:noFill/>
                          </a:ln>
                          <a:solidFill>
                            <a:schemeClr val="bg1"/>
                          </a:solidFill>
                          <a:effectLst/>
                          <a:latin typeface="Arial" panose="020B0604020202020204" pitchFamily="34" charset="0"/>
                          <a:cs typeface="Arial" panose="020B0604020202020204" pitchFamily="34" charset="0"/>
                        </a:rPr>
                        <a:t>1 yr</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a:ln>
                            <a:noFill/>
                          </a:ln>
                          <a:solidFill>
                            <a:schemeClr val="bg1"/>
                          </a:solidFill>
                          <a:effectLst/>
                          <a:latin typeface="Arial" panose="020B0604020202020204" pitchFamily="34" charset="0"/>
                          <a:cs typeface="Arial" panose="020B0604020202020204" pitchFamily="34" charset="0"/>
                        </a:rPr>
                        <a:t>3 yr</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SIR***</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422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45000"/>
                        </a:spcBef>
                        <a:spcAft>
                          <a:spcPct val="0"/>
                        </a:spcAft>
                        <a:buClr>
                          <a:schemeClr val="tx1"/>
                        </a:buClr>
                        <a:buSzPct val="70000"/>
                        <a:buFont typeface="Wingdings" pitchFamily="2" charset="2"/>
                        <a:buNone/>
                        <a:tabLst/>
                      </a:pPr>
                      <a:r>
                        <a:rPr kumimoji="0" lang="en-US" sz="10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Dynamic Premium Yield PLUS Fund (Series F)</a:t>
                      </a:r>
                    </a:p>
                  </a:txBody>
                  <a:tcPr marL="91343" marR="91343" marT="34179" marB="341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CA" sz="1000" b="1" i="0" u="none" strike="noStrike" dirty="0">
                          <a:solidFill>
                            <a:srgbClr val="333333"/>
                          </a:solidFill>
                          <a:effectLst/>
                          <a:latin typeface="Arial" panose="020B0604020202020204" pitchFamily="34" charset="0"/>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CA" sz="1000" b="1" i="0" u="none" strike="noStrike" kern="1200" dirty="0">
                          <a:solidFill>
                            <a:srgbClr val="333333"/>
                          </a:solidFill>
                          <a:effectLst/>
                          <a:latin typeface="Arial" panose="020B0604020202020204" pitchFamily="34" charset="0"/>
                          <a:ea typeface="+mn-ea"/>
                          <a:cs typeface="Arial" panose="020B0604020202020204" pitchFamily="34" charset="0"/>
                        </a:rPr>
                        <a:t>8.0%</a:t>
                      </a:r>
                    </a:p>
                  </a:txBody>
                  <a:tcPr marL="9525" marR="9525"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CA" sz="1000" b="1" i="0" u="none" strike="noStrike" kern="1200" dirty="0">
                          <a:solidFill>
                            <a:srgbClr val="333333"/>
                          </a:solidFill>
                          <a:effectLst/>
                          <a:latin typeface="Arial" panose="020B0604020202020204" pitchFamily="34" charset="0"/>
                          <a:ea typeface="+mn-ea"/>
                          <a:cs typeface="Arial" panose="020B0604020202020204" pitchFamily="34" charset="0"/>
                        </a:rPr>
                        <a:t>7</a:t>
                      </a:r>
                      <a:r>
                        <a:rPr lang="en-CA" sz="1000" b="1" i="0" u="none" strike="noStrike" kern="1200">
                          <a:solidFill>
                            <a:srgbClr val="333333"/>
                          </a:solidFill>
                          <a:effectLst/>
                          <a:latin typeface="Arial" panose="020B0604020202020204" pitchFamily="34" charset="0"/>
                          <a:ea typeface="+mn-ea"/>
                          <a:cs typeface="Arial" panose="020B0604020202020204" pitchFamily="34" charset="0"/>
                        </a:rPr>
                        <a:t>.1</a:t>
                      </a:r>
                      <a:r>
                        <a:rPr lang="en-CA" sz="1000" b="1" i="0" u="none" strike="noStrike" kern="1200" dirty="0">
                          <a:solidFill>
                            <a:srgbClr val="333333"/>
                          </a:solidFill>
                          <a:effectLst/>
                          <a:latin typeface="Arial" panose="020B0604020202020204" pitchFamily="34" charset="0"/>
                          <a:ea typeface="+mn-ea"/>
                          <a:cs typeface="Arial" panose="020B0604020202020204" pitchFamily="34" charset="0"/>
                        </a:rPr>
                        <a:t>%</a:t>
                      </a:r>
                    </a:p>
                  </a:txBody>
                  <a:tcPr marL="9525" marR="9525" marT="53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03FD79F5-2602-A481-29CD-AA46839792A0}"/>
              </a:ext>
            </a:extLst>
          </p:cNvPr>
          <p:cNvSpPr/>
          <p:nvPr/>
        </p:nvSpPr>
        <p:spPr>
          <a:xfrm>
            <a:off x="5187768" y="909907"/>
            <a:ext cx="3269226" cy="3480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aseline="0" dirty="0">
                <a:solidFill>
                  <a:schemeClr val="tx2"/>
                </a:solidFill>
                <a:latin typeface="Arial" panose="020B0604020202020204" pitchFamily="34" charset="0"/>
                <a:cs typeface="Arial" panose="020B0604020202020204" pitchFamily="34" charset="0"/>
              </a:rPr>
              <a:t>Dynamic Premium Yield PLUS Fund </a:t>
            </a:r>
          </a:p>
          <a:p>
            <a:r>
              <a:rPr lang="en-US" sz="1400" baseline="0" dirty="0">
                <a:solidFill>
                  <a:schemeClr val="tx2"/>
                </a:solidFill>
                <a:latin typeface="Arial" panose="020B0604020202020204" pitchFamily="34" charset="0"/>
                <a:cs typeface="Arial" panose="020B0604020202020204" pitchFamily="34" charset="0"/>
              </a:rPr>
              <a:t>Asset Mix</a:t>
            </a:r>
            <a:r>
              <a:rPr lang="en-US" sz="1400" baseline="30000" dirty="0">
                <a:solidFill>
                  <a:schemeClr val="tx2"/>
                </a:solidFill>
                <a:latin typeface="Arial" panose="020B0604020202020204" pitchFamily="34" charset="0"/>
                <a:cs typeface="Arial" panose="020B0604020202020204" pitchFamily="34" charset="0"/>
              </a:rPr>
              <a:t>1</a:t>
            </a:r>
          </a:p>
        </p:txBody>
      </p:sp>
      <p:graphicFrame>
        <p:nvGraphicFramePr>
          <p:cNvPr id="13" name="Chart 12">
            <a:extLst>
              <a:ext uri="{FF2B5EF4-FFF2-40B4-BE49-F238E27FC236}">
                <a16:creationId xmlns:a16="http://schemas.microsoft.com/office/drawing/2014/main" id="{BB6D0F1F-8D16-4268-9FC0-C665EED1752C}"/>
              </a:ext>
            </a:extLst>
          </p:cNvPr>
          <p:cNvGraphicFramePr/>
          <p:nvPr/>
        </p:nvGraphicFramePr>
        <p:xfrm>
          <a:off x="227587" y="1198343"/>
          <a:ext cx="3763369" cy="2228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35EED59-DA60-4FD1-A33B-7F134E9B6F45}"/>
              </a:ext>
            </a:extLst>
          </p:cNvPr>
          <p:cNvGraphicFramePr/>
          <p:nvPr/>
        </p:nvGraphicFramePr>
        <p:xfrm>
          <a:off x="4913723" y="1083917"/>
          <a:ext cx="3445537" cy="23429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9B37B165-6070-4F30-87E8-D42E321FE604}"/>
              </a:ext>
            </a:extLst>
          </p:cNvPr>
          <p:cNvGraphicFramePr>
            <a:graphicFrameLocks noGrp="1"/>
          </p:cNvGraphicFramePr>
          <p:nvPr/>
        </p:nvGraphicFramePr>
        <p:xfrm>
          <a:off x="3115121" y="2552932"/>
          <a:ext cx="1163949" cy="556857"/>
        </p:xfrm>
        <a:graphic>
          <a:graphicData uri="http://schemas.openxmlformats.org/drawingml/2006/table">
            <a:tbl>
              <a:tblPr/>
              <a:tblGrid>
                <a:gridCol w="1163949">
                  <a:extLst>
                    <a:ext uri="{9D8B030D-6E8A-4147-A177-3AD203B41FA5}">
                      <a16:colId xmlns:a16="http://schemas.microsoft.com/office/drawing/2014/main" val="4250321524"/>
                    </a:ext>
                  </a:extLst>
                </a:gridCol>
              </a:tblGrid>
              <a:tr h="308685">
                <a:tc>
                  <a:txBody>
                    <a:bodyPr/>
                    <a:lstStyle/>
                    <a:p>
                      <a:pPr algn="ctr" fontAlgn="ctr"/>
                      <a:r>
                        <a:rPr lang="en-US" sz="1000" b="1" i="0" u="none" strike="noStrike" dirty="0">
                          <a:solidFill>
                            <a:srgbClr val="FFFFFF"/>
                          </a:solidFill>
                          <a:effectLst/>
                          <a:latin typeface="Arial" panose="020B0604020202020204" pitchFamily="34" charset="0"/>
                          <a:cs typeface="Arial" panose="020B0604020202020204" pitchFamily="34" charset="0"/>
                        </a:rPr>
                        <a:t>Beta**</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337881792"/>
                  </a:ext>
                </a:extLst>
              </a:tr>
              <a:tr h="248172">
                <a:tc>
                  <a:txBody>
                    <a:bodyPr/>
                    <a:lstStyle/>
                    <a:p>
                      <a:pPr marL="0" algn="ctr" defTabSz="342900" rtl="0" eaLnBrk="1" fontAlgn="b"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0.43</a:t>
                      </a:r>
                    </a:p>
                  </a:txBody>
                  <a:tcPr marL="7150" marR="7150" marT="71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272220249"/>
                  </a:ext>
                </a:extLst>
              </a:tr>
            </a:tbl>
          </a:graphicData>
        </a:graphic>
      </p:graphicFrame>
      <p:graphicFrame>
        <p:nvGraphicFramePr>
          <p:cNvPr id="14" name="Table 13">
            <a:extLst>
              <a:ext uri="{FF2B5EF4-FFF2-40B4-BE49-F238E27FC236}">
                <a16:creationId xmlns:a16="http://schemas.microsoft.com/office/drawing/2014/main" id="{19B46BC4-D408-4226-9EAA-6BCC70E7CE7F}"/>
              </a:ext>
            </a:extLst>
          </p:cNvPr>
          <p:cNvGraphicFramePr>
            <a:graphicFrameLocks noGrp="1"/>
          </p:cNvGraphicFramePr>
          <p:nvPr/>
        </p:nvGraphicFramePr>
        <p:xfrm>
          <a:off x="7641401" y="2552932"/>
          <a:ext cx="1163949" cy="556857"/>
        </p:xfrm>
        <a:graphic>
          <a:graphicData uri="http://schemas.openxmlformats.org/drawingml/2006/table">
            <a:tbl>
              <a:tblPr/>
              <a:tblGrid>
                <a:gridCol w="1163949">
                  <a:extLst>
                    <a:ext uri="{9D8B030D-6E8A-4147-A177-3AD203B41FA5}">
                      <a16:colId xmlns:a16="http://schemas.microsoft.com/office/drawing/2014/main" val="4250321524"/>
                    </a:ext>
                  </a:extLst>
                </a:gridCol>
              </a:tblGrid>
              <a:tr h="308685">
                <a:tc>
                  <a:txBody>
                    <a:bodyPr/>
                    <a:lstStyle/>
                    <a:p>
                      <a:pPr algn="ctr" fontAlgn="ctr"/>
                      <a:r>
                        <a:rPr lang="en-US" sz="1000" b="1" i="0" u="none" strike="noStrike" dirty="0">
                          <a:solidFill>
                            <a:srgbClr val="FFFFFF"/>
                          </a:solidFill>
                          <a:effectLst/>
                          <a:latin typeface="Arial" panose="020B0604020202020204" pitchFamily="34" charset="0"/>
                          <a:cs typeface="Arial" panose="020B0604020202020204" pitchFamily="34" charset="0"/>
                        </a:rPr>
                        <a:t>Beta***</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337881792"/>
                  </a:ext>
                </a:extLst>
              </a:tr>
              <a:tr h="248172">
                <a:tc>
                  <a:txBody>
                    <a:bodyPr/>
                    <a:lstStyle/>
                    <a:p>
                      <a:pPr marL="0" algn="ctr" defTabSz="342900" rtl="0" eaLnBrk="1" fontAlgn="b" latinLnBrk="0" hangingPunct="1"/>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0.54</a:t>
                      </a:r>
                    </a:p>
                  </a:txBody>
                  <a:tcPr marL="7150" marR="7150" marT="715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272220249"/>
                  </a:ext>
                </a:extLst>
              </a:tr>
            </a:tbl>
          </a:graphicData>
        </a:graphic>
      </p:graphicFrame>
      <p:sp>
        <p:nvSpPr>
          <p:cNvPr id="16" name="TextBox 15">
            <a:extLst>
              <a:ext uri="{FF2B5EF4-FFF2-40B4-BE49-F238E27FC236}">
                <a16:creationId xmlns:a16="http://schemas.microsoft.com/office/drawing/2014/main" id="{95D97C37-E4E6-46B2-BE62-41B25C646EA2}"/>
              </a:ext>
            </a:extLst>
          </p:cNvPr>
          <p:cNvSpPr txBox="1"/>
          <p:nvPr/>
        </p:nvSpPr>
        <p:spPr>
          <a:xfrm>
            <a:off x="526814" y="4311996"/>
            <a:ext cx="6483586" cy="400110"/>
          </a:xfrm>
          <a:prstGeom prst="rect">
            <a:avLst/>
          </a:prstGeom>
          <a:noFill/>
        </p:spPr>
        <p:txBody>
          <a:bodyPr wrap="square">
            <a:spAutoFit/>
          </a:bodyPr>
          <a:lstStyle/>
          <a:p>
            <a:r>
              <a:rPr lang="en-US" sz="1000" baseline="0" dirty="0">
                <a:solidFill>
                  <a:srgbClr val="464B4A"/>
                </a:solidFill>
                <a:latin typeface="Arial Narrow" panose="020B0606020202030204" pitchFamily="34" charset="0"/>
              </a:rPr>
              <a:t>Data as of </a:t>
            </a:r>
            <a:r>
              <a:rPr lang="en-US" sz="1000" dirty="0">
                <a:solidFill>
                  <a:srgbClr val="464B4A"/>
                </a:solidFill>
                <a:latin typeface="Arial Narrow" panose="020B0606020202030204" pitchFamily="34" charset="0"/>
              </a:rPr>
              <a:t>10</a:t>
            </a:r>
            <a:r>
              <a:rPr lang="en-US" sz="1000" baseline="0" dirty="0">
                <a:solidFill>
                  <a:srgbClr val="464B4A"/>
                </a:solidFill>
                <a:latin typeface="Arial Narrow" panose="020B0606020202030204" pitchFamily="34" charset="0"/>
              </a:rPr>
              <a:t>/17/2022, *This can also include synthetic cash, </a:t>
            </a:r>
            <a:r>
              <a:rPr lang="en-US" sz="1000" baseline="30000" dirty="0">
                <a:solidFill>
                  <a:srgbClr val="464B4A"/>
                </a:solidFill>
                <a:latin typeface="Arial Narrow" panose="020B0606020202030204" pitchFamily="34" charset="0"/>
              </a:rPr>
              <a:t>1</a:t>
            </a:r>
            <a:r>
              <a:rPr lang="en-US" sz="1000" baseline="0" dirty="0">
                <a:solidFill>
                  <a:srgbClr val="464B4A"/>
                </a:solidFill>
                <a:latin typeface="Arial Narrow" panose="020B0606020202030204" pitchFamily="34" charset="0"/>
              </a:rPr>
              <a:t>Normalized to 100. </a:t>
            </a:r>
            <a:r>
              <a:rPr lang="en-US" sz="1000" b="0" baseline="0" dirty="0">
                <a:solidFill>
                  <a:srgbClr val="464B4A"/>
                </a:solidFill>
                <a:latin typeface="Arial Narrow" panose="020B0606020202030204" pitchFamily="34" charset="0"/>
                <a:cs typeface="Arial" panose="020B0604020202020204" pitchFamily="34" charset="0"/>
              </a:rPr>
              <a:t>**Since inception date of 10/28/2013, ***Since inception date of 10/09/2018</a:t>
            </a:r>
          </a:p>
        </p:txBody>
      </p:sp>
    </p:spTree>
    <p:extLst>
      <p:ext uri="{BB962C8B-B14F-4D97-AF65-F5344CB8AC3E}">
        <p14:creationId xmlns:p14="http://schemas.microsoft.com/office/powerpoint/2010/main" val="20995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1224" cy="1313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601457" y="3121151"/>
            <a:ext cx="542198" cy="202150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141464" y="4471415"/>
            <a:ext cx="1623059" cy="467868"/>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33416" y="502003"/>
            <a:ext cx="1183640" cy="330835"/>
          </a:xfrm>
          <a:prstGeom prst="rect">
            <a:avLst/>
          </a:prstGeom>
        </p:spPr>
        <p:txBody>
          <a:bodyPr vert="horz" wrap="square" lIns="0" tIns="13335" rIns="0" bIns="0" rtlCol="0">
            <a:spAutoFit/>
          </a:bodyPr>
          <a:lstStyle/>
          <a:p>
            <a:pPr marL="12700">
              <a:lnSpc>
                <a:spcPct val="100000"/>
              </a:lnSpc>
              <a:spcBef>
                <a:spcPts val="105"/>
              </a:spcBef>
            </a:pPr>
            <a:r>
              <a:rPr sz="2000" spc="-5" dirty="0"/>
              <a:t>Summary</a:t>
            </a:r>
            <a:endParaRPr sz="2000"/>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34</a:t>
            </a:fld>
            <a:endParaRPr sz="750"/>
          </a:p>
        </p:txBody>
      </p:sp>
      <p:sp>
        <p:nvSpPr>
          <p:cNvPr id="6" name="object 6"/>
          <p:cNvSpPr txBox="1"/>
          <p:nvPr/>
        </p:nvSpPr>
        <p:spPr>
          <a:xfrm>
            <a:off x="476431" y="1039633"/>
            <a:ext cx="6572250" cy="3401060"/>
          </a:xfrm>
          <a:prstGeom prst="rect">
            <a:avLst/>
          </a:prstGeom>
        </p:spPr>
        <p:txBody>
          <a:bodyPr vert="horz" wrap="square" lIns="0" tIns="39370" rIns="0" bIns="0" rtlCol="0">
            <a:spAutoFit/>
          </a:bodyPr>
          <a:lstStyle/>
          <a:p>
            <a:pPr marL="3794125" marR="822325" indent="-1083945">
              <a:lnSpc>
                <a:spcPts val="1730"/>
              </a:lnSpc>
              <a:spcBef>
                <a:spcPts val="310"/>
              </a:spcBef>
            </a:pPr>
            <a:r>
              <a:rPr sz="1600" b="1" spc="-10" dirty="0">
                <a:solidFill>
                  <a:srgbClr val="005594"/>
                </a:solidFill>
                <a:latin typeface="Calibri"/>
                <a:cs typeface="Calibri"/>
              </a:rPr>
              <a:t>Prepare for the future, </a:t>
            </a:r>
            <a:r>
              <a:rPr sz="1600" b="1" spc="-5" dirty="0">
                <a:solidFill>
                  <a:srgbClr val="005594"/>
                </a:solidFill>
                <a:latin typeface="Calibri"/>
                <a:cs typeface="Calibri"/>
              </a:rPr>
              <a:t>don’t </a:t>
            </a:r>
            <a:r>
              <a:rPr sz="1600" b="1" spc="-10" dirty="0">
                <a:solidFill>
                  <a:srgbClr val="005594"/>
                </a:solidFill>
                <a:latin typeface="Calibri"/>
                <a:cs typeface="Calibri"/>
              </a:rPr>
              <a:t>rely </a:t>
            </a:r>
            <a:r>
              <a:rPr sz="1600" b="1" dirty="0">
                <a:solidFill>
                  <a:srgbClr val="005594"/>
                </a:solidFill>
                <a:latin typeface="Calibri"/>
                <a:cs typeface="Calibri"/>
              </a:rPr>
              <a:t>on  </a:t>
            </a:r>
            <a:r>
              <a:rPr sz="1600" b="1" spc="-5" dirty="0">
                <a:solidFill>
                  <a:srgbClr val="005594"/>
                </a:solidFill>
                <a:latin typeface="Calibri"/>
                <a:cs typeface="Calibri"/>
              </a:rPr>
              <a:t>prediction</a:t>
            </a:r>
            <a:endParaRPr sz="1600">
              <a:latin typeface="Calibri"/>
              <a:cs typeface="Calibri"/>
            </a:endParaRPr>
          </a:p>
          <a:p>
            <a:pPr marL="355600" indent="-342900">
              <a:lnSpc>
                <a:spcPct val="100000"/>
              </a:lnSpc>
              <a:spcBef>
                <a:spcPts val="1185"/>
              </a:spcBef>
              <a:buFont typeface="Symbol"/>
              <a:buChar char=""/>
              <a:tabLst>
                <a:tab pos="354965" algn="l"/>
                <a:tab pos="355600" algn="l"/>
              </a:tabLst>
            </a:pPr>
            <a:r>
              <a:rPr sz="1200" spc="-5" dirty="0">
                <a:solidFill>
                  <a:srgbClr val="005594"/>
                </a:solidFill>
                <a:latin typeface="Arial"/>
                <a:cs typeface="Arial"/>
              </a:rPr>
              <a:t>Understand </a:t>
            </a:r>
            <a:r>
              <a:rPr sz="1200" dirty="0">
                <a:solidFill>
                  <a:srgbClr val="005594"/>
                </a:solidFill>
                <a:latin typeface="Arial"/>
                <a:cs typeface="Arial"/>
              </a:rPr>
              <a:t>the </a:t>
            </a:r>
            <a:r>
              <a:rPr sz="1200" spc="-5" dirty="0">
                <a:solidFill>
                  <a:srgbClr val="005594"/>
                </a:solidFill>
                <a:latin typeface="Arial"/>
                <a:cs typeface="Arial"/>
              </a:rPr>
              <a:t>character </a:t>
            </a:r>
            <a:r>
              <a:rPr sz="1200" dirty="0">
                <a:solidFill>
                  <a:srgbClr val="005594"/>
                </a:solidFill>
                <a:latin typeface="Arial"/>
                <a:cs typeface="Arial"/>
              </a:rPr>
              <a:t>of </a:t>
            </a:r>
            <a:r>
              <a:rPr sz="1200" spc="-5" dirty="0">
                <a:solidFill>
                  <a:srgbClr val="005594"/>
                </a:solidFill>
                <a:latin typeface="Arial"/>
                <a:cs typeface="Arial"/>
              </a:rPr>
              <a:t>financial </a:t>
            </a:r>
            <a:r>
              <a:rPr sz="1200" dirty="0">
                <a:solidFill>
                  <a:srgbClr val="005594"/>
                </a:solidFill>
                <a:latin typeface="Arial"/>
                <a:cs typeface="Arial"/>
              </a:rPr>
              <a:t>markets to make better </a:t>
            </a:r>
            <a:r>
              <a:rPr sz="1200" spc="-5" dirty="0">
                <a:solidFill>
                  <a:srgbClr val="005594"/>
                </a:solidFill>
                <a:latin typeface="Arial"/>
                <a:cs typeface="Arial"/>
              </a:rPr>
              <a:t>investment</a:t>
            </a:r>
            <a:r>
              <a:rPr sz="1200" spc="-175" dirty="0">
                <a:solidFill>
                  <a:srgbClr val="005594"/>
                </a:solidFill>
                <a:latin typeface="Arial"/>
                <a:cs typeface="Arial"/>
              </a:rPr>
              <a:t> </a:t>
            </a:r>
            <a:r>
              <a:rPr sz="1200" spc="-5" dirty="0">
                <a:solidFill>
                  <a:srgbClr val="005594"/>
                </a:solidFill>
                <a:latin typeface="Arial"/>
                <a:cs typeface="Arial"/>
              </a:rPr>
              <a:t>decisions.</a:t>
            </a:r>
            <a:endParaRPr sz="1200">
              <a:latin typeface="Arial"/>
              <a:cs typeface="Arial"/>
            </a:endParaRPr>
          </a:p>
          <a:p>
            <a:pPr marL="1670685" lvl="1" indent="-287020">
              <a:lnSpc>
                <a:spcPct val="100000"/>
              </a:lnSpc>
              <a:spcBef>
                <a:spcPts val="600"/>
              </a:spcBef>
              <a:buChar char="•"/>
              <a:tabLst>
                <a:tab pos="1670685" algn="l"/>
                <a:tab pos="1671320" algn="l"/>
              </a:tabLst>
            </a:pPr>
            <a:r>
              <a:rPr sz="1200" spc="-5" dirty="0">
                <a:solidFill>
                  <a:srgbClr val="005594"/>
                </a:solidFill>
                <a:latin typeface="Arial"/>
                <a:cs typeface="Arial"/>
              </a:rPr>
              <a:t>hard </a:t>
            </a:r>
            <a:r>
              <a:rPr sz="1200" dirty="0">
                <a:solidFill>
                  <a:srgbClr val="005594"/>
                </a:solidFill>
                <a:latin typeface="Arial"/>
                <a:cs typeface="Arial"/>
              </a:rPr>
              <a:t>to </a:t>
            </a:r>
            <a:r>
              <a:rPr sz="1200" spc="-5" dirty="0">
                <a:solidFill>
                  <a:srgbClr val="005594"/>
                </a:solidFill>
                <a:latin typeface="Arial"/>
                <a:cs typeface="Arial"/>
              </a:rPr>
              <a:t>predict, especially over short </a:t>
            </a:r>
            <a:r>
              <a:rPr sz="1200" dirty="0">
                <a:solidFill>
                  <a:srgbClr val="005594"/>
                </a:solidFill>
                <a:latin typeface="Arial"/>
                <a:cs typeface="Arial"/>
              </a:rPr>
              <a:t>time</a:t>
            </a:r>
            <a:r>
              <a:rPr sz="1200" spc="-65" dirty="0">
                <a:solidFill>
                  <a:srgbClr val="005594"/>
                </a:solidFill>
                <a:latin typeface="Arial"/>
                <a:cs typeface="Arial"/>
              </a:rPr>
              <a:t> </a:t>
            </a:r>
            <a:r>
              <a:rPr sz="1200" spc="-5" dirty="0">
                <a:solidFill>
                  <a:srgbClr val="005594"/>
                </a:solidFill>
                <a:latin typeface="Arial"/>
                <a:cs typeface="Arial"/>
              </a:rPr>
              <a:t>periods</a:t>
            </a:r>
            <a:endParaRPr sz="1200">
              <a:latin typeface="Arial"/>
              <a:cs typeface="Arial"/>
            </a:endParaRPr>
          </a:p>
          <a:p>
            <a:pPr marL="1670685" lvl="1" indent="-287020">
              <a:lnSpc>
                <a:spcPct val="100000"/>
              </a:lnSpc>
              <a:buChar char="•"/>
              <a:tabLst>
                <a:tab pos="1670685" algn="l"/>
                <a:tab pos="1671320" algn="l"/>
              </a:tabLst>
            </a:pPr>
            <a:r>
              <a:rPr sz="1200" spc="-5" dirty="0">
                <a:solidFill>
                  <a:srgbClr val="005594"/>
                </a:solidFill>
                <a:latin typeface="Arial"/>
                <a:cs typeface="Arial"/>
              </a:rPr>
              <a:t>volatile</a:t>
            </a:r>
            <a:endParaRPr sz="1200">
              <a:latin typeface="Arial"/>
              <a:cs typeface="Arial"/>
            </a:endParaRPr>
          </a:p>
          <a:p>
            <a:pPr marL="1670685" lvl="1" indent="-287020">
              <a:lnSpc>
                <a:spcPct val="100000"/>
              </a:lnSpc>
              <a:buChar char="•"/>
              <a:tabLst>
                <a:tab pos="1670685" algn="l"/>
                <a:tab pos="1671320" algn="l"/>
              </a:tabLst>
            </a:pPr>
            <a:r>
              <a:rPr sz="1200" spc="-5" dirty="0">
                <a:solidFill>
                  <a:srgbClr val="005594"/>
                </a:solidFill>
                <a:latin typeface="Arial"/>
                <a:cs typeface="Arial"/>
              </a:rPr>
              <a:t>typically appreciate over </a:t>
            </a:r>
            <a:r>
              <a:rPr sz="1200" dirty="0">
                <a:solidFill>
                  <a:srgbClr val="005594"/>
                </a:solidFill>
                <a:latin typeface="Arial"/>
                <a:cs typeface="Arial"/>
              </a:rPr>
              <a:t>the </a:t>
            </a:r>
            <a:r>
              <a:rPr sz="1200" spc="-5" dirty="0">
                <a:solidFill>
                  <a:srgbClr val="005594"/>
                </a:solidFill>
                <a:latin typeface="Arial"/>
                <a:cs typeface="Arial"/>
              </a:rPr>
              <a:t>long</a:t>
            </a:r>
            <a:r>
              <a:rPr sz="1200" spc="-85" dirty="0">
                <a:solidFill>
                  <a:srgbClr val="005594"/>
                </a:solidFill>
                <a:latin typeface="Arial"/>
                <a:cs typeface="Arial"/>
              </a:rPr>
              <a:t> </a:t>
            </a:r>
            <a:r>
              <a:rPr sz="1200" spc="-5" dirty="0">
                <a:solidFill>
                  <a:srgbClr val="005594"/>
                </a:solidFill>
                <a:latin typeface="Arial"/>
                <a:cs typeface="Arial"/>
              </a:rPr>
              <a:t>run</a:t>
            </a:r>
            <a:endParaRPr sz="1200">
              <a:latin typeface="Arial"/>
              <a:cs typeface="Arial"/>
            </a:endParaRPr>
          </a:p>
          <a:p>
            <a:pPr lvl="1">
              <a:lnSpc>
                <a:spcPct val="100000"/>
              </a:lnSpc>
              <a:spcBef>
                <a:spcPts val="30"/>
              </a:spcBef>
              <a:buClr>
                <a:srgbClr val="005594"/>
              </a:buClr>
              <a:buFont typeface="Arial"/>
              <a:buChar char="•"/>
            </a:pPr>
            <a:endParaRPr sz="1750">
              <a:latin typeface="Arial"/>
              <a:cs typeface="Arial"/>
            </a:endParaRPr>
          </a:p>
          <a:p>
            <a:pPr marL="355600" indent="-342900">
              <a:lnSpc>
                <a:spcPct val="100000"/>
              </a:lnSpc>
              <a:buFont typeface="Symbol"/>
              <a:buChar char=""/>
              <a:tabLst>
                <a:tab pos="354965" algn="l"/>
                <a:tab pos="355600" algn="l"/>
              </a:tabLst>
            </a:pPr>
            <a:r>
              <a:rPr sz="1200" dirty="0">
                <a:solidFill>
                  <a:srgbClr val="005594"/>
                </a:solidFill>
                <a:latin typeface="Arial"/>
                <a:cs typeface="Arial"/>
              </a:rPr>
              <a:t>Be </a:t>
            </a:r>
            <a:r>
              <a:rPr sz="1200" spc="-5" dirty="0">
                <a:solidFill>
                  <a:srgbClr val="005594"/>
                </a:solidFill>
                <a:latin typeface="Arial"/>
                <a:cs typeface="Arial"/>
              </a:rPr>
              <a:t>prepared, </a:t>
            </a:r>
            <a:r>
              <a:rPr sz="1200" dirty="0">
                <a:solidFill>
                  <a:srgbClr val="005594"/>
                </a:solidFill>
                <a:latin typeface="Arial"/>
                <a:cs typeface="Arial"/>
              </a:rPr>
              <a:t>not</a:t>
            </a:r>
            <a:r>
              <a:rPr sz="1200" spc="-50" dirty="0">
                <a:solidFill>
                  <a:srgbClr val="005594"/>
                </a:solidFill>
                <a:latin typeface="Arial"/>
                <a:cs typeface="Arial"/>
              </a:rPr>
              <a:t> </a:t>
            </a:r>
            <a:r>
              <a:rPr sz="1200" spc="-5" dirty="0">
                <a:solidFill>
                  <a:srgbClr val="005594"/>
                </a:solidFill>
                <a:latin typeface="Arial"/>
                <a:cs typeface="Arial"/>
              </a:rPr>
              <a:t>surprised.</a:t>
            </a:r>
            <a:endParaRPr sz="1200">
              <a:latin typeface="Arial"/>
              <a:cs typeface="Arial"/>
            </a:endParaRPr>
          </a:p>
          <a:p>
            <a:pPr marL="1670685" lvl="1" indent="-287020">
              <a:lnSpc>
                <a:spcPct val="100000"/>
              </a:lnSpc>
              <a:spcBef>
                <a:spcPts val="600"/>
              </a:spcBef>
              <a:buChar char="•"/>
              <a:tabLst>
                <a:tab pos="1670685" algn="l"/>
                <a:tab pos="1671320" algn="l"/>
              </a:tabLst>
            </a:pPr>
            <a:r>
              <a:rPr sz="1200" spc="-5" dirty="0">
                <a:solidFill>
                  <a:srgbClr val="005594"/>
                </a:solidFill>
                <a:latin typeface="Arial"/>
                <a:cs typeface="Arial"/>
              </a:rPr>
              <a:t>Diversify within </a:t>
            </a:r>
            <a:r>
              <a:rPr sz="1200" dirty="0">
                <a:solidFill>
                  <a:srgbClr val="005594"/>
                </a:solidFill>
                <a:latin typeface="Arial"/>
                <a:cs typeface="Arial"/>
              </a:rPr>
              <a:t>and </a:t>
            </a:r>
            <a:r>
              <a:rPr sz="1200" spc="-5" dirty="0">
                <a:solidFill>
                  <a:srgbClr val="005594"/>
                </a:solidFill>
                <a:latin typeface="Arial"/>
                <a:cs typeface="Arial"/>
              </a:rPr>
              <a:t>across asset</a:t>
            </a:r>
            <a:r>
              <a:rPr sz="1200" spc="-45" dirty="0">
                <a:solidFill>
                  <a:srgbClr val="005594"/>
                </a:solidFill>
                <a:latin typeface="Arial"/>
                <a:cs typeface="Arial"/>
              </a:rPr>
              <a:t> </a:t>
            </a:r>
            <a:r>
              <a:rPr sz="1200" spc="-5" dirty="0">
                <a:solidFill>
                  <a:srgbClr val="005594"/>
                </a:solidFill>
                <a:latin typeface="Arial"/>
                <a:cs typeface="Arial"/>
              </a:rPr>
              <a:t>classes</a:t>
            </a:r>
            <a:endParaRPr sz="1200">
              <a:latin typeface="Arial"/>
              <a:cs typeface="Arial"/>
            </a:endParaRPr>
          </a:p>
          <a:p>
            <a:pPr marL="1670685" lvl="1" indent="-287020">
              <a:lnSpc>
                <a:spcPct val="100000"/>
              </a:lnSpc>
              <a:buChar char="•"/>
              <a:tabLst>
                <a:tab pos="1670685" algn="l"/>
                <a:tab pos="1671320" algn="l"/>
              </a:tabLst>
            </a:pPr>
            <a:r>
              <a:rPr sz="1200" spc="-5" dirty="0">
                <a:solidFill>
                  <a:srgbClr val="005594"/>
                </a:solidFill>
                <a:latin typeface="Arial"/>
                <a:cs typeface="Arial"/>
              </a:rPr>
              <a:t>Maintain exposure </a:t>
            </a:r>
            <a:r>
              <a:rPr sz="1200" dirty="0">
                <a:solidFill>
                  <a:srgbClr val="005594"/>
                </a:solidFill>
                <a:latin typeface="Arial"/>
                <a:cs typeface="Arial"/>
              </a:rPr>
              <a:t>to </a:t>
            </a:r>
            <a:r>
              <a:rPr sz="1200" spc="-5" dirty="0">
                <a:solidFill>
                  <a:srgbClr val="005594"/>
                </a:solidFill>
                <a:latin typeface="Arial"/>
                <a:cs typeface="Arial"/>
              </a:rPr>
              <a:t>stock, </a:t>
            </a:r>
            <a:r>
              <a:rPr sz="1200" dirty="0">
                <a:solidFill>
                  <a:srgbClr val="005594"/>
                </a:solidFill>
                <a:latin typeface="Arial"/>
                <a:cs typeface="Arial"/>
              </a:rPr>
              <a:t>bond and </a:t>
            </a:r>
            <a:r>
              <a:rPr sz="1200" spc="-5" dirty="0">
                <a:solidFill>
                  <a:srgbClr val="005594"/>
                </a:solidFill>
                <a:latin typeface="Arial"/>
                <a:cs typeface="Arial"/>
              </a:rPr>
              <a:t>alternative</a:t>
            </a:r>
            <a:r>
              <a:rPr sz="1200" spc="-110" dirty="0">
                <a:solidFill>
                  <a:srgbClr val="005594"/>
                </a:solidFill>
                <a:latin typeface="Arial"/>
                <a:cs typeface="Arial"/>
              </a:rPr>
              <a:t> </a:t>
            </a:r>
            <a:r>
              <a:rPr sz="1200" spc="-5" dirty="0">
                <a:solidFill>
                  <a:srgbClr val="005594"/>
                </a:solidFill>
                <a:latin typeface="Arial"/>
                <a:cs typeface="Arial"/>
              </a:rPr>
              <a:t>investments</a:t>
            </a:r>
            <a:endParaRPr sz="1200">
              <a:latin typeface="Arial"/>
              <a:cs typeface="Arial"/>
            </a:endParaRPr>
          </a:p>
          <a:p>
            <a:pPr lvl="1">
              <a:lnSpc>
                <a:spcPct val="100000"/>
              </a:lnSpc>
              <a:spcBef>
                <a:spcPts val="25"/>
              </a:spcBef>
              <a:buClr>
                <a:srgbClr val="005594"/>
              </a:buClr>
              <a:buFont typeface="Arial"/>
              <a:buChar char="•"/>
            </a:pPr>
            <a:endParaRPr sz="1750">
              <a:latin typeface="Arial"/>
              <a:cs typeface="Arial"/>
            </a:endParaRPr>
          </a:p>
          <a:p>
            <a:pPr marL="355600" indent="-342900">
              <a:lnSpc>
                <a:spcPct val="100000"/>
              </a:lnSpc>
              <a:buFont typeface="Symbol"/>
              <a:buChar char=""/>
              <a:tabLst>
                <a:tab pos="354965" algn="l"/>
                <a:tab pos="355600" algn="l"/>
              </a:tabLst>
            </a:pPr>
            <a:r>
              <a:rPr sz="1200" dirty="0">
                <a:solidFill>
                  <a:srgbClr val="005594"/>
                </a:solidFill>
                <a:latin typeface="Arial"/>
                <a:cs typeface="Arial"/>
              </a:rPr>
              <a:t>Be a </a:t>
            </a:r>
            <a:r>
              <a:rPr sz="1200" spc="-5" dirty="0">
                <a:solidFill>
                  <a:srgbClr val="005594"/>
                </a:solidFill>
                <a:latin typeface="Arial"/>
                <a:cs typeface="Arial"/>
              </a:rPr>
              <a:t>strategic decision</a:t>
            </a:r>
            <a:r>
              <a:rPr sz="1200" spc="-55" dirty="0">
                <a:solidFill>
                  <a:srgbClr val="005594"/>
                </a:solidFill>
                <a:latin typeface="Arial"/>
                <a:cs typeface="Arial"/>
              </a:rPr>
              <a:t> </a:t>
            </a:r>
            <a:r>
              <a:rPr sz="1200" spc="-15" dirty="0">
                <a:solidFill>
                  <a:srgbClr val="005594"/>
                </a:solidFill>
                <a:latin typeface="Arial"/>
                <a:cs typeface="Arial"/>
              </a:rPr>
              <a:t>maker.</a:t>
            </a:r>
            <a:endParaRPr sz="1200">
              <a:latin typeface="Arial"/>
              <a:cs typeface="Arial"/>
            </a:endParaRPr>
          </a:p>
          <a:p>
            <a:pPr marL="1670685" lvl="1" indent="-287020">
              <a:lnSpc>
                <a:spcPct val="100000"/>
              </a:lnSpc>
              <a:spcBef>
                <a:spcPts val="600"/>
              </a:spcBef>
              <a:buChar char="•"/>
              <a:tabLst>
                <a:tab pos="1670685" algn="l"/>
                <a:tab pos="1671320" algn="l"/>
              </a:tabLst>
            </a:pPr>
            <a:r>
              <a:rPr sz="1200" spc="-5" dirty="0">
                <a:solidFill>
                  <a:srgbClr val="005594"/>
                </a:solidFill>
                <a:latin typeface="Arial"/>
                <a:cs typeface="Arial"/>
              </a:rPr>
              <a:t>Start investing </a:t>
            </a:r>
            <a:r>
              <a:rPr sz="1200" dirty="0">
                <a:solidFill>
                  <a:srgbClr val="005594"/>
                </a:solidFill>
                <a:latin typeface="Arial"/>
                <a:cs typeface="Arial"/>
              </a:rPr>
              <a:t>as </a:t>
            </a:r>
            <a:r>
              <a:rPr sz="1200" spc="-5" dirty="0">
                <a:solidFill>
                  <a:srgbClr val="005594"/>
                </a:solidFill>
                <a:latin typeface="Arial"/>
                <a:cs typeface="Arial"/>
              </a:rPr>
              <a:t>early </a:t>
            </a:r>
            <a:r>
              <a:rPr sz="1200" dirty="0">
                <a:solidFill>
                  <a:srgbClr val="005594"/>
                </a:solidFill>
                <a:latin typeface="Arial"/>
                <a:cs typeface="Arial"/>
              </a:rPr>
              <a:t>as</a:t>
            </a:r>
            <a:r>
              <a:rPr sz="1200" spc="-35" dirty="0">
                <a:solidFill>
                  <a:srgbClr val="005594"/>
                </a:solidFill>
                <a:latin typeface="Arial"/>
                <a:cs typeface="Arial"/>
              </a:rPr>
              <a:t> </a:t>
            </a:r>
            <a:r>
              <a:rPr sz="1200" spc="-5" dirty="0">
                <a:solidFill>
                  <a:srgbClr val="005594"/>
                </a:solidFill>
                <a:latin typeface="Arial"/>
                <a:cs typeface="Arial"/>
              </a:rPr>
              <a:t>possible</a:t>
            </a:r>
            <a:endParaRPr sz="1200">
              <a:latin typeface="Arial"/>
              <a:cs typeface="Arial"/>
            </a:endParaRPr>
          </a:p>
          <a:p>
            <a:pPr marL="1670685" lvl="1" indent="-287020">
              <a:lnSpc>
                <a:spcPct val="100000"/>
              </a:lnSpc>
              <a:buChar char="•"/>
              <a:tabLst>
                <a:tab pos="1670685" algn="l"/>
                <a:tab pos="1671320" algn="l"/>
              </a:tabLst>
            </a:pPr>
            <a:r>
              <a:rPr sz="1200" spc="-5" dirty="0">
                <a:solidFill>
                  <a:srgbClr val="005594"/>
                </a:solidFill>
                <a:latin typeface="Arial"/>
                <a:cs typeface="Arial"/>
              </a:rPr>
              <a:t>Invest</a:t>
            </a:r>
            <a:r>
              <a:rPr sz="1200" dirty="0">
                <a:solidFill>
                  <a:srgbClr val="005594"/>
                </a:solidFill>
                <a:latin typeface="Arial"/>
                <a:cs typeface="Arial"/>
              </a:rPr>
              <a:t> </a:t>
            </a:r>
            <a:r>
              <a:rPr sz="1200" spc="-5" dirty="0">
                <a:solidFill>
                  <a:srgbClr val="005594"/>
                </a:solidFill>
                <a:latin typeface="Arial"/>
                <a:cs typeface="Arial"/>
              </a:rPr>
              <a:t>regularly</a:t>
            </a:r>
            <a:endParaRPr sz="1200">
              <a:latin typeface="Arial"/>
              <a:cs typeface="Arial"/>
            </a:endParaRPr>
          </a:p>
          <a:p>
            <a:pPr marL="1670685" lvl="1" indent="-287020">
              <a:lnSpc>
                <a:spcPct val="100000"/>
              </a:lnSpc>
              <a:buChar char="•"/>
              <a:tabLst>
                <a:tab pos="1670685" algn="l"/>
                <a:tab pos="1671320" algn="l"/>
              </a:tabLst>
            </a:pPr>
            <a:r>
              <a:rPr sz="1200" spc="-5" dirty="0">
                <a:solidFill>
                  <a:srgbClr val="005594"/>
                </a:solidFill>
                <a:latin typeface="Arial"/>
                <a:cs typeface="Arial"/>
              </a:rPr>
              <a:t>Invest </a:t>
            </a:r>
            <a:r>
              <a:rPr sz="1200" dirty="0">
                <a:solidFill>
                  <a:srgbClr val="005594"/>
                </a:solidFill>
                <a:latin typeface="Arial"/>
                <a:cs typeface="Arial"/>
              </a:rPr>
              <a:t>as much as </a:t>
            </a:r>
            <a:r>
              <a:rPr sz="1200" spc="-5" dirty="0">
                <a:solidFill>
                  <a:srgbClr val="005594"/>
                </a:solidFill>
                <a:latin typeface="Arial"/>
                <a:cs typeface="Arial"/>
              </a:rPr>
              <a:t>is feasible, </a:t>
            </a:r>
            <a:r>
              <a:rPr sz="1200" dirty="0">
                <a:solidFill>
                  <a:srgbClr val="005594"/>
                </a:solidFill>
                <a:latin typeface="Arial"/>
                <a:cs typeface="Arial"/>
              </a:rPr>
              <a:t>at </a:t>
            </a:r>
            <a:r>
              <a:rPr sz="1200" spc="-5" dirty="0">
                <a:solidFill>
                  <a:srgbClr val="005594"/>
                </a:solidFill>
                <a:latin typeface="Arial"/>
                <a:cs typeface="Arial"/>
              </a:rPr>
              <a:t>each interval, </a:t>
            </a:r>
            <a:r>
              <a:rPr sz="1200" spc="-10" dirty="0">
                <a:solidFill>
                  <a:srgbClr val="005594"/>
                </a:solidFill>
                <a:latin typeface="Arial"/>
                <a:cs typeface="Arial"/>
              </a:rPr>
              <a:t>given </a:t>
            </a:r>
            <a:r>
              <a:rPr sz="1200" spc="-5" dirty="0">
                <a:solidFill>
                  <a:srgbClr val="005594"/>
                </a:solidFill>
                <a:latin typeface="Arial"/>
                <a:cs typeface="Arial"/>
              </a:rPr>
              <a:t>financial</a:t>
            </a:r>
            <a:r>
              <a:rPr sz="1200" spc="-55" dirty="0">
                <a:solidFill>
                  <a:srgbClr val="005594"/>
                </a:solidFill>
                <a:latin typeface="Arial"/>
                <a:cs typeface="Arial"/>
              </a:rPr>
              <a:t> </a:t>
            </a:r>
            <a:r>
              <a:rPr sz="1200" spc="-5" dirty="0">
                <a:solidFill>
                  <a:srgbClr val="005594"/>
                </a:solidFill>
                <a:latin typeface="Arial"/>
                <a:cs typeface="Arial"/>
              </a:rPr>
              <a:t>constraints</a:t>
            </a:r>
            <a:endParaRPr sz="1200">
              <a:latin typeface="Arial"/>
              <a:cs typeface="Arial"/>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60DA-DE1B-4FCC-96E4-F27D0E6DFAB4}"/>
              </a:ext>
            </a:extLst>
          </p:cNvPr>
          <p:cNvSpPr>
            <a:spLocks noGrp="1"/>
          </p:cNvSpPr>
          <p:nvPr>
            <p:ph type="title"/>
          </p:nvPr>
        </p:nvSpPr>
        <p:spPr/>
        <p:txBody>
          <a:bodyPr/>
          <a:lstStyle/>
          <a:p>
            <a:r>
              <a:rPr lang="en-CA" dirty="0"/>
              <a:t>Important information</a:t>
            </a:r>
          </a:p>
        </p:txBody>
      </p:sp>
      <p:sp>
        <p:nvSpPr>
          <p:cNvPr id="4" name="Content Placeholder 3">
            <a:extLst>
              <a:ext uri="{FF2B5EF4-FFF2-40B4-BE49-F238E27FC236}">
                <a16:creationId xmlns:a16="http://schemas.microsoft.com/office/drawing/2014/main" id="{8D64909F-0BF2-4C02-BE56-05988B0DEA4D}"/>
              </a:ext>
            </a:extLst>
          </p:cNvPr>
          <p:cNvSpPr txBox="1">
            <a:spLocks noGrp="1"/>
          </p:cNvSpPr>
          <p:nvPr>
            <p:ph sz="quarter" idx="10"/>
          </p:nvPr>
        </p:nvSpPr>
        <p:spPr>
          <a:xfrm>
            <a:off x="646113" y="1082675"/>
            <a:ext cx="8051800" cy="3072636"/>
          </a:xfrm>
          <a:prstGeom prst="rect">
            <a:avLst/>
          </a:prstGeom>
          <a:noFill/>
        </p:spPr>
        <p:txBody>
          <a:bodyPr wrap="square" rtlCol="0">
            <a:spAutoFit/>
          </a:bodyPr>
          <a:lstStyle/>
          <a:p>
            <a:pPr marL="0" lvl="0" indent="0">
              <a:buClr>
                <a:srgbClr val="125687"/>
              </a:buClr>
              <a:buNone/>
            </a:pPr>
            <a:r>
              <a:rPr lang="en-CA" altLang="en-US" sz="1000" kern="0" baseline="0" dirty="0">
                <a:solidFill>
                  <a:srgbClr val="333333"/>
                </a:solidFill>
              </a:rPr>
              <a:t>This presentation has been prepared by 1832 Asset Management L.P and is provided for information purposes only. </a:t>
            </a:r>
          </a:p>
          <a:p>
            <a:pPr marL="0" lvl="0" indent="0">
              <a:buClr>
                <a:srgbClr val="125687"/>
              </a:buClr>
              <a:buNone/>
            </a:pPr>
            <a:r>
              <a:rPr lang="en-CA" altLang="en-US" sz="1000" kern="0" baseline="0" dirty="0">
                <a:solidFill>
                  <a:srgbClr val="333333"/>
                </a:solidFill>
              </a:rPr>
              <a:t>Views expressed regarding a particular investment, economy, industry or market sector should not be considered an indication of trading intent of any of the mutual funds managed by 1832 Asset Management LP. These views are not to be relied upon as investment advice nor should they be considered a recommendation to buy or sell. These views are subject to change at any time based upon markets and other conditions, and we disclaim any responsibility to update such views.  </a:t>
            </a:r>
          </a:p>
          <a:p>
            <a:pPr marL="0" lvl="0" indent="0">
              <a:buClr>
                <a:srgbClr val="125687"/>
              </a:buClr>
              <a:buNone/>
            </a:pPr>
            <a:r>
              <a:rPr lang="en-CA" altLang="en-US" sz="1000" kern="0" baseline="0" dirty="0">
                <a:solidFill>
                  <a:srgbClr val="333333"/>
                </a:solidFill>
              </a:rPr>
              <a:t>The information provided is not intended to be investment or tax advice. Investors should consult their own professional advisor for specific investment and/or tax advice tailored to their needs when planning to implement an investment strategy to ensure that individual circumstances are considered properly and action is taken based on the latest available information.  Commissions, trailing commissions, management fees and expenses all may be associated with mutual fund investments including ETF’s. Please read the prospectus before investing. The indicated rates of return are the historical annual compound total returns including changes in unit values and reinvestment of all distributions does not take into account sales, redemption or option changes or income taxes payable by any security holder that would have reduced returns. Mutual funds and ETF’s are not guaranteed, their values change frequently and past performance may not be repeated.</a:t>
            </a:r>
          </a:p>
          <a:p>
            <a:pPr marL="0" lvl="0" indent="0">
              <a:buClr>
                <a:srgbClr val="125687"/>
              </a:buClr>
              <a:buNone/>
            </a:pPr>
            <a:r>
              <a:rPr lang="en-CA" altLang="en-US" sz="1000" kern="0" baseline="0" dirty="0">
                <a:solidFill>
                  <a:srgbClr val="333333"/>
                </a:solidFill>
              </a:rPr>
              <a:t>To the extent this document contains information or data obtained from third party sources, it is believed to be accurate and reliable as of the date of publication, but 1832 Asset Management L.P. does not guarantee its accuracy or reliability. Nothing in this document is or should be relied upon as a promise or representation as to the future.</a:t>
            </a:r>
          </a:p>
          <a:p>
            <a:pPr marL="0" lvl="0" indent="0">
              <a:buClr>
                <a:srgbClr val="125687"/>
              </a:buClr>
              <a:buNone/>
            </a:pPr>
            <a:r>
              <a:rPr lang="en-CA" altLang="en-US" sz="1000" kern="0" baseline="0" dirty="0">
                <a:solidFill>
                  <a:srgbClr val="333333"/>
                </a:solidFill>
              </a:rPr>
              <a:t>Dynamic Funds® is a registered trademarks of its owner used under license, and a division of 1832 Asset Management L.P. </a:t>
            </a:r>
            <a:br>
              <a:rPr lang="en-CA" altLang="en-US" sz="1000" kern="0" baseline="0" dirty="0">
                <a:solidFill>
                  <a:srgbClr val="333333"/>
                </a:solidFill>
              </a:rPr>
            </a:br>
            <a:r>
              <a:rPr lang="en-CA" altLang="en-US" sz="1000" kern="0" baseline="0" dirty="0">
                <a:solidFill>
                  <a:srgbClr val="333333"/>
                </a:solidFill>
              </a:rPr>
              <a:t>© Copyright 2022 1832 Asset Management L.P. All rights reserved. </a:t>
            </a:r>
            <a:endParaRPr lang="en-CA" sz="1000" dirty="0">
              <a:solidFill>
                <a:srgbClr val="333333"/>
              </a:solidFill>
            </a:endParaRPr>
          </a:p>
        </p:txBody>
      </p:sp>
    </p:spTree>
    <p:extLst>
      <p:ext uri="{BB962C8B-B14F-4D97-AF65-F5344CB8AC3E}">
        <p14:creationId xmlns:p14="http://schemas.microsoft.com/office/powerpoint/2010/main" val="12214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7F7F7"/>
          </a:solidFill>
        </p:spPr>
        <p:txBody>
          <a:bodyPr wrap="square" lIns="0" tIns="0" rIns="0" bIns="0" rtlCol="0"/>
          <a:lstStyle/>
          <a:p>
            <a:endParaRPr/>
          </a:p>
        </p:txBody>
      </p:sp>
      <p:sp>
        <p:nvSpPr>
          <p:cNvPr id="3" name="object 3"/>
          <p:cNvSpPr/>
          <p:nvPr/>
        </p:nvSpPr>
        <p:spPr>
          <a:xfrm>
            <a:off x="0" y="0"/>
            <a:ext cx="2118880" cy="257251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67739" y="537972"/>
            <a:ext cx="7231367" cy="406754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601457" y="3121151"/>
            <a:ext cx="542198" cy="2021509"/>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36</a:t>
            </a:fld>
            <a:endParaRPr sz="75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416" y="521053"/>
            <a:ext cx="6523355" cy="299720"/>
          </a:xfrm>
          <a:prstGeom prst="rect">
            <a:avLst/>
          </a:prstGeom>
        </p:spPr>
        <p:txBody>
          <a:bodyPr vert="horz" wrap="square" lIns="0" tIns="12700" rIns="0" bIns="0" rtlCol="0">
            <a:spAutoFit/>
          </a:bodyPr>
          <a:lstStyle/>
          <a:p>
            <a:pPr marL="12700">
              <a:lnSpc>
                <a:spcPct val="100000"/>
              </a:lnSpc>
              <a:spcBef>
                <a:spcPts val="100"/>
              </a:spcBef>
              <a:tabLst>
                <a:tab pos="3528060" algn="l"/>
              </a:tabLst>
            </a:pPr>
            <a:r>
              <a:rPr sz="1800" spc="-10" dirty="0">
                <a:solidFill>
                  <a:srgbClr val="2F302F"/>
                </a:solidFill>
                <a:latin typeface="Arial"/>
                <a:cs typeface="Arial"/>
              </a:rPr>
              <a:t>Earnings</a:t>
            </a:r>
            <a:r>
              <a:rPr sz="1800" spc="30" dirty="0">
                <a:solidFill>
                  <a:srgbClr val="2F302F"/>
                </a:solidFill>
                <a:latin typeface="Arial"/>
                <a:cs typeface="Arial"/>
              </a:rPr>
              <a:t> </a:t>
            </a:r>
            <a:r>
              <a:rPr sz="1800" spc="-10" dirty="0">
                <a:solidFill>
                  <a:srgbClr val="2F302F"/>
                </a:solidFill>
                <a:latin typeface="Arial"/>
                <a:cs typeface="Arial"/>
              </a:rPr>
              <a:t>disappointment</a:t>
            </a:r>
            <a:r>
              <a:rPr sz="1800" spc="65" dirty="0">
                <a:solidFill>
                  <a:srgbClr val="2F302F"/>
                </a:solidFill>
                <a:latin typeface="Arial"/>
                <a:cs typeface="Arial"/>
              </a:rPr>
              <a:t> </a:t>
            </a:r>
            <a:r>
              <a:rPr sz="1800" spc="-5" dirty="0">
                <a:solidFill>
                  <a:srgbClr val="2F302F"/>
                </a:solidFill>
                <a:latin typeface="Arial"/>
                <a:cs typeface="Arial"/>
              </a:rPr>
              <a:t>remains	</a:t>
            </a:r>
            <a:r>
              <a:rPr sz="1800" dirty="0">
                <a:solidFill>
                  <a:srgbClr val="2F302F"/>
                </a:solidFill>
                <a:latin typeface="Arial"/>
                <a:cs typeface="Arial"/>
              </a:rPr>
              <a:t>a </a:t>
            </a:r>
            <a:r>
              <a:rPr sz="1800" spc="-5" dirty="0">
                <a:solidFill>
                  <a:srgbClr val="2F302F"/>
                </a:solidFill>
                <a:latin typeface="Arial"/>
                <a:cs typeface="Arial"/>
              </a:rPr>
              <a:t>big risk for the stock</a:t>
            </a:r>
            <a:r>
              <a:rPr sz="1800" spc="-60" dirty="0">
                <a:solidFill>
                  <a:srgbClr val="2F302F"/>
                </a:solidFill>
                <a:latin typeface="Arial"/>
                <a:cs typeface="Arial"/>
              </a:rPr>
              <a:t> </a:t>
            </a:r>
            <a:r>
              <a:rPr sz="1800" spc="-5" dirty="0">
                <a:solidFill>
                  <a:srgbClr val="2F302F"/>
                </a:solidFill>
                <a:latin typeface="Arial"/>
                <a:cs typeface="Arial"/>
              </a:rPr>
              <a:t>market</a:t>
            </a:r>
            <a:endParaRPr sz="1800">
              <a:latin typeface="Arial"/>
              <a:cs typeface="Arial"/>
            </a:endParaRPr>
          </a:p>
        </p:txBody>
      </p:sp>
      <p:sp>
        <p:nvSpPr>
          <p:cNvPr id="3" name="object 3"/>
          <p:cNvSpPr/>
          <p:nvPr/>
        </p:nvSpPr>
        <p:spPr>
          <a:xfrm>
            <a:off x="694944" y="1082039"/>
            <a:ext cx="7953755" cy="343966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4</a:t>
            </a:fld>
            <a:endParaRPr sz="75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416" y="521053"/>
            <a:ext cx="615569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2F302F"/>
                </a:solidFill>
                <a:latin typeface="Arial"/>
                <a:cs typeface="Arial"/>
              </a:rPr>
              <a:t>Debt-to-disposable income rising </a:t>
            </a:r>
            <a:r>
              <a:rPr sz="1800" dirty="0">
                <a:solidFill>
                  <a:srgbClr val="2F302F"/>
                </a:solidFill>
                <a:latin typeface="Arial"/>
                <a:cs typeface="Arial"/>
              </a:rPr>
              <a:t>to </a:t>
            </a:r>
            <a:r>
              <a:rPr sz="1800" spc="-5" dirty="0">
                <a:solidFill>
                  <a:srgbClr val="2F302F"/>
                </a:solidFill>
                <a:latin typeface="Arial"/>
                <a:cs typeface="Arial"/>
              </a:rPr>
              <a:t>an </a:t>
            </a:r>
            <a:r>
              <a:rPr sz="1800" spc="-10" dirty="0">
                <a:solidFill>
                  <a:srgbClr val="2F302F"/>
                </a:solidFill>
                <a:latin typeface="Arial"/>
                <a:cs typeface="Arial"/>
              </a:rPr>
              <a:t>unprecedented</a:t>
            </a:r>
            <a:r>
              <a:rPr sz="1800" spc="25" dirty="0">
                <a:solidFill>
                  <a:srgbClr val="2F302F"/>
                </a:solidFill>
                <a:latin typeface="Arial"/>
                <a:cs typeface="Arial"/>
              </a:rPr>
              <a:t> </a:t>
            </a:r>
            <a:r>
              <a:rPr sz="1800" spc="-10" dirty="0">
                <a:solidFill>
                  <a:srgbClr val="2F302F"/>
                </a:solidFill>
                <a:latin typeface="Arial"/>
                <a:cs typeface="Arial"/>
              </a:rPr>
              <a:t>170%</a:t>
            </a:r>
            <a:endParaRPr sz="1800">
              <a:latin typeface="Arial"/>
              <a:cs typeface="Arial"/>
            </a:endParaRPr>
          </a:p>
        </p:txBody>
      </p:sp>
      <p:sp>
        <p:nvSpPr>
          <p:cNvPr id="3" name="object 3"/>
          <p:cNvSpPr/>
          <p:nvPr/>
        </p:nvSpPr>
        <p:spPr>
          <a:xfrm>
            <a:off x="2039111" y="1082040"/>
            <a:ext cx="5266943" cy="343966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5</a:t>
            </a:fld>
            <a:endParaRPr sz="75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416" y="369224"/>
            <a:ext cx="44329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F302F"/>
                </a:solidFill>
                <a:latin typeface="Calibri"/>
                <a:cs typeface="Calibri"/>
              </a:rPr>
              <a:t>We </a:t>
            </a:r>
            <a:r>
              <a:rPr sz="1800" b="1" spc="-5" dirty="0">
                <a:solidFill>
                  <a:srgbClr val="2F302F"/>
                </a:solidFill>
                <a:latin typeface="Calibri"/>
                <a:cs typeface="Calibri"/>
              </a:rPr>
              <a:t>are </a:t>
            </a:r>
            <a:r>
              <a:rPr sz="1800" b="1" dirty="0">
                <a:solidFill>
                  <a:srgbClr val="2F302F"/>
                </a:solidFill>
                <a:latin typeface="Calibri"/>
                <a:cs typeface="Calibri"/>
              </a:rPr>
              <a:t>in the </a:t>
            </a:r>
            <a:r>
              <a:rPr sz="1800" b="1" spc="-5" dirty="0">
                <a:solidFill>
                  <a:srgbClr val="2F302F"/>
                </a:solidFill>
                <a:latin typeface="Calibri"/>
                <a:cs typeface="Calibri"/>
              </a:rPr>
              <a:t>(almost) everything </a:t>
            </a:r>
            <a:r>
              <a:rPr sz="1800" b="1" dirty="0">
                <a:solidFill>
                  <a:srgbClr val="2F302F"/>
                </a:solidFill>
                <a:latin typeface="Calibri"/>
                <a:cs typeface="Calibri"/>
              </a:rPr>
              <a:t>bear</a:t>
            </a:r>
            <a:r>
              <a:rPr sz="1800" b="1" spc="-85" dirty="0">
                <a:solidFill>
                  <a:srgbClr val="2F302F"/>
                </a:solidFill>
                <a:latin typeface="Calibri"/>
                <a:cs typeface="Calibri"/>
              </a:rPr>
              <a:t> </a:t>
            </a:r>
            <a:r>
              <a:rPr sz="1800" b="1" spc="-5" dirty="0">
                <a:solidFill>
                  <a:srgbClr val="2F302F"/>
                </a:solidFill>
                <a:latin typeface="Calibri"/>
                <a:cs typeface="Calibri"/>
              </a:rPr>
              <a:t>market</a:t>
            </a:r>
            <a:endParaRPr sz="1800">
              <a:latin typeface="Calibri"/>
              <a:cs typeface="Calibri"/>
            </a:endParaRPr>
          </a:p>
        </p:txBody>
      </p:sp>
      <p:sp>
        <p:nvSpPr>
          <p:cNvPr id="3" name="object 3"/>
          <p:cNvSpPr/>
          <p:nvPr/>
        </p:nvSpPr>
        <p:spPr>
          <a:xfrm>
            <a:off x="746759" y="1082040"/>
            <a:ext cx="7850123" cy="343966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6</a:t>
            </a:fld>
            <a:endParaRPr sz="75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4449" y="382178"/>
            <a:ext cx="25501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215F92"/>
                </a:solidFill>
                <a:latin typeface="Arial"/>
                <a:cs typeface="Arial"/>
              </a:rPr>
              <a:t>Corrections Since</a:t>
            </a:r>
            <a:r>
              <a:rPr sz="1800" b="1" spc="-65" dirty="0">
                <a:solidFill>
                  <a:srgbClr val="215F92"/>
                </a:solidFill>
                <a:latin typeface="Arial"/>
                <a:cs typeface="Arial"/>
              </a:rPr>
              <a:t> </a:t>
            </a:r>
            <a:r>
              <a:rPr sz="1800" b="1" spc="-10" dirty="0">
                <a:solidFill>
                  <a:srgbClr val="215F92"/>
                </a:solidFill>
                <a:latin typeface="Arial"/>
                <a:cs typeface="Arial"/>
              </a:rPr>
              <a:t>2009</a:t>
            </a:r>
            <a:endParaRPr sz="1800">
              <a:latin typeface="Arial"/>
              <a:cs typeface="Arial"/>
            </a:endParaRPr>
          </a:p>
        </p:txBody>
      </p:sp>
      <p:sp>
        <p:nvSpPr>
          <p:cNvPr id="3" name="object 3"/>
          <p:cNvSpPr/>
          <p:nvPr/>
        </p:nvSpPr>
        <p:spPr>
          <a:xfrm>
            <a:off x="1697735" y="842772"/>
            <a:ext cx="5583935" cy="367893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707028" y="4563121"/>
            <a:ext cx="139573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333333"/>
                </a:solidFill>
                <a:latin typeface="Arial"/>
                <a:cs typeface="Arial"/>
              </a:rPr>
              <a:t>Source: Dynamic Funds,</a:t>
            </a:r>
            <a:r>
              <a:rPr sz="650" spc="20" dirty="0">
                <a:solidFill>
                  <a:srgbClr val="333333"/>
                </a:solidFill>
                <a:latin typeface="Arial"/>
                <a:cs typeface="Arial"/>
              </a:rPr>
              <a:t> </a:t>
            </a:r>
            <a:r>
              <a:rPr sz="650" spc="5" dirty="0">
                <a:solidFill>
                  <a:srgbClr val="333333"/>
                </a:solidFill>
                <a:latin typeface="Arial"/>
                <a:cs typeface="Arial"/>
              </a:rPr>
              <a:t>Bloomberg</a:t>
            </a:r>
            <a:endParaRPr sz="65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7</a:t>
            </a:fld>
            <a:endParaRPr sz="75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424" y="521053"/>
            <a:ext cx="5487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5594"/>
                </a:solidFill>
                <a:latin typeface="Arial"/>
                <a:cs typeface="Arial"/>
              </a:rPr>
              <a:t>Equities: Nasty at Times, </a:t>
            </a:r>
            <a:r>
              <a:rPr sz="1800" b="1" dirty="0">
                <a:solidFill>
                  <a:srgbClr val="005594"/>
                </a:solidFill>
                <a:latin typeface="Arial"/>
                <a:cs typeface="Arial"/>
              </a:rPr>
              <a:t>Rewarding </a:t>
            </a:r>
            <a:r>
              <a:rPr sz="1800" b="1" spc="-5" dirty="0">
                <a:solidFill>
                  <a:srgbClr val="005594"/>
                </a:solidFill>
                <a:latin typeface="Arial"/>
                <a:cs typeface="Arial"/>
              </a:rPr>
              <a:t>through</a:t>
            </a:r>
            <a:r>
              <a:rPr sz="1800" b="1" spc="-40" dirty="0">
                <a:solidFill>
                  <a:srgbClr val="005594"/>
                </a:solidFill>
                <a:latin typeface="Arial"/>
                <a:cs typeface="Arial"/>
              </a:rPr>
              <a:t> </a:t>
            </a:r>
            <a:r>
              <a:rPr sz="1800" b="1" spc="-5" dirty="0">
                <a:solidFill>
                  <a:srgbClr val="005594"/>
                </a:solidFill>
                <a:latin typeface="Arial"/>
                <a:cs typeface="Arial"/>
              </a:rPr>
              <a:t>Time</a:t>
            </a:r>
            <a:endParaRPr sz="1800">
              <a:latin typeface="Arial"/>
              <a:cs typeface="Arial"/>
            </a:endParaRPr>
          </a:p>
        </p:txBody>
      </p:sp>
      <p:sp>
        <p:nvSpPr>
          <p:cNvPr id="3" name="object 3"/>
          <p:cNvSpPr/>
          <p:nvPr/>
        </p:nvSpPr>
        <p:spPr>
          <a:xfrm>
            <a:off x="1857755" y="1001267"/>
            <a:ext cx="5003291" cy="397459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8</a:t>
            </a:fld>
            <a:endParaRPr sz="75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16" y="479714"/>
            <a:ext cx="7982584" cy="369570"/>
          </a:xfrm>
          <a:prstGeom prst="rect">
            <a:avLst/>
          </a:prstGeom>
        </p:spPr>
        <p:txBody>
          <a:bodyPr vert="horz" wrap="square" lIns="0" tIns="13335" rIns="0" bIns="0" rtlCol="0">
            <a:spAutoFit/>
          </a:bodyPr>
          <a:lstStyle/>
          <a:p>
            <a:pPr marL="12700">
              <a:lnSpc>
                <a:spcPct val="100000"/>
              </a:lnSpc>
              <a:spcBef>
                <a:spcPts val="105"/>
              </a:spcBef>
            </a:pPr>
            <a:r>
              <a:rPr dirty="0"/>
              <a:t>VOLCKER: Entire 2 </a:t>
            </a:r>
            <a:r>
              <a:rPr spc="-10" dirty="0"/>
              <a:t>year </a:t>
            </a:r>
            <a:r>
              <a:rPr dirty="0"/>
              <a:t>bear market erased in 4</a:t>
            </a:r>
            <a:r>
              <a:rPr spc="-170" dirty="0"/>
              <a:t> </a:t>
            </a:r>
            <a:r>
              <a:rPr dirty="0"/>
              <a:t>months…</a:t>
            </a:r>
          </a:p>
        </p:txBody>
      </p:sp>
      <p:sp>
        <p:nvSpPr>
          <p:cNvPr id="3" name="object 3"/>
          <p:cNvSpPr/>
          <p:nvPr/>
        </p:nvSpPr>
        <p:spPr>
          <a:xfrm>
            <a:off x="1682495" y="905255"/>
            <a:ext cx="5504687" cy="414985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259079">
              <a:lnSpc>
                <a:spcPct val="100000"/>
              </a:lnSpc>
              <a:spcBef>
                <a:spcPts val="15"/>
              </a:spcBef>
            </a:pPr>
            <a:r>
              <a:rPr spc="-5" dirty="0"/>
              <a:t>ADVISOR USE</a:t>
            </a:r>
            <a:r>
              <a:rPr spc="-40" dirty="0"/>
              <a:t> </a:t>
            </a:r>
            <a:r>
              <a:rPr spc="-5" dirty="0"/>
              <a:t>ONLY</a:t>
            </a:r>
          </a:p>
          <a:p>
            <a:pPr marL="269240">
              <a:lnSpc>
                <a:spcPct val="100000"/>
              </a:lnSpc>
              <a:spcBef>
                <a:spcPts val="385"/>
              </a:spcBef>
            </a:pPr>
            <a:fld id="{81D60167-4931-47E6-BA6A-407CBD079E47}" type="slidenum">
              <a:rPr sz="750" dirty="0">
                <a:solidFill>
                  <a:srgbClr val="6C6E6F"/>
                </a:solidFill>
              </a:rPr>
              <a:t>9</a:t>
            </a:fld>
            <a:endParaRPr sz="750"/>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mple (02)">
  <a:themeElements>
    <a:clrScheme name="Custom 1">
      <a:dk1>
        <a:srgbClr val="125687"/>
      </a:dk1>
      <a:lt1>
        <a:srgbClr val="FFFFFF"/>
      </a:lt1>
      <a:dk2>
        <a:srgbClr val="333333"/>
      </a:dk2>
      <a:lt2>
        <a:srgbClr val="D3D4D4"/>
      </a:lt2>
      <a:accent1>
        <a:srgbClr val="125687"/>
      </a:accent1>
      <a:accent2>
        <a:srgbClr val="00A1C8"/>
      </a:accent2>
      <a:accent3>
        <a:srgbClr val="69A500"/>
      </a:accent3>
      <a:accent4>
        <a:srgbClr val="6C6F70"/>
      </a:accent4>
      <a:accent5>
        <a:srgbClr val="66C6DE"/>
      </a:accent5>
      <a:accent6>
        <a:srgbClr val="A7A9A9"/>
      </a:accent6>
      <a:hlink>
        <a:srgbClr val="125687"/>
      </a:hlink>
      <a:folHlink>
        <a:srgbClr val="125687"/>
      </a:folHlink>
    </a:clrScheme>
    <a:fontScheme name="1_Sample (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25000" smtClean="0">
            <a:ln>
              <a:noFill/>
            </a:ln>
            <a:solidFill>
              <a:schemeClr val="bg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25000" smtClean="0">
            <a:ln>
              <a:noFill/>
            </a:ln>
            <a:solidFill>
              <a:schemeClr val="bg1"/>
            </a:solidFill>
            <a:effectLst/>
            <a:latin typeface="Arial" pitchFamily="34" charset="0"/>
            <a:ea typeface="MS PGothic" pitchFamily="34" charset="-128"/>
          </a:defRPr>
        </a:defPPr>
      </a:lstStyle>
    </a:lnDef>
  </a:objectDefaults>
  <a:extraClrSchemeLst>
    <a:extraClrScheme>
      <a:clrScheme name="1_Sampl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ampl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ampl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ampl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ampl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ampl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ampl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ampl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ampl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ampl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ampl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ampl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ample (02) 13">
        <a:dk1>
          <a:srgbClr val="085596"/>
        </a:dk1>
        <a:lt1>
          <a:srgbClr val="FFFFFF"/>
        </a:lt1>
        <a:dk2>
          <a:srgbClr val="808080"/>
        </a:dk2>
        <a:lt2>
          <a:srgbClr val="B2B2B2"/>
        </a:lt2>
        <a:accent1>
          <a:srgbClr val="005596"/>
        </a:accent1>
        <a:accent2>
          <a:srgbClr val="4DA9CE"/>
        </a:accent2>
        <a:accent3>
          <a:srgbClr val="FFFFFF"/>
        </a:accent3>
        <a:accent4>
          <a:srgbClr val="06477F"/>
        </a:accent4>
        <a:accent5>
          <a:srgbClr val="AAB4C9"/>
        </a:accent5>
        <a:accent6>
          <a:srgbClr val="4599BA"/>
        </a:accent6>
        <a:hlink>
          <a:srgbClr val="DFB724"/>
        </a:hlink>
        <a:folHlink>
          <a:srgbClr val="99BD5B"/>
        </a:folHlink>
      </a:clrScheme>
      <a:clrMap bg1="lt1" tx1="dk1" bg2="lt2" tx2="dk2" accent1="accent1" accent2="accent2" accent3="accent3" accent4="accent4" accent5="accent5" accent6="accent6" hlink="hlink" folHlink="folHlink"/>
    </a:extraClrScheme>
    <a:extraClrScheme>
      <a:clrScheme name="1_Sample (02) 14">
        <a:dk1>
          <a:srgbClr val="005695"/>
        </a:dk1>
        <a:lt1>
          <a:srgbClr val="FFFFFF"/>
        </a:lt1>
        <a:dk2>
          <a:srgbClr val="7E8083"/>
        </a:dk2>
        <a:lt2>
          <a:srgbClr val="B2B2B2"/>
        </a:lt2>
        <a:accent1>
          <a:srgbClr val="005695"/>
        </a:accent1>
        <a:accent2>
          <a:srgbClr val="26BCD7"/>
        </a:accent2>
        <a:accent3>
          <a:srgbClr val="FFFFFF"/>
        </a:accent3>
        <a:accent4>
          <a:srgbClr val="00487E"/>
        </a:accent4>
        <a:accent5>
          <a:srgbClr val="AAB4C8"/>
        </a:accent5>
        <a:accent6>
          <a:srgbClr val="21AAC3"/>
        </a:accent6>
        <a:hlink>
          <a:srgbClr val="DFB724"/>
        </a:hlink>
        <a:folHlink>
          <a:srgbClr val="8DC63F"/>
        </a:folHlink>
      </a:clrScheme>
      <a:clrMap bg1="lt1" tx1="dk1" bg2="lt2" tx2="dk2" accent1="accent1" accent2="accent2" accent3="accent3" accent4="accent4" accent5="accent5" accent6="accent6" hlink="hlink" folHlink="folHlink"/>
    </a:extraClrScheme>
    <a:extraClrScheme>
      <a:clrScheme name="1_Sample (02) 15">
        <a:dk1>
          <a:srgbClr val="005695"/>
        </a:dk1>
        <a:lt1>
          <a:srgbClr val="FFFFFF"/>
        </a:lt1>
        <a:dk2>
          <a:srgbClr val="7E8083"/>
        </a:dk2>
        <a:lt2>
          <a:srgbClr val="ADAFB2"/>
        </a:lt2>
        <a:accent1>
          <a:srgbClr val="005695"/>
        </a:accent1>
        <a:accent2>
          <a:srgbClr val="26BCD7"/>
        </a:accent2>
        <a:accent3>
          <a:srgbClr val="FFFFFF"/>
        </a:accent3>
        <a:accent4>
          <a:srgbClr val="00487E"/>
        </a:accent4>
        <a:accent5>
          <a:srgbClr val="AAB4C8"/>
        </a:accent5>
        <a:accent6>
          <a:srgbClr val="21AAC3"/>
        </a:accent6>
        <a:hlink>
          <a:srgbClr val="B9D989"/>
        </a:hlink>
        <a:folHlink>
          <a:srgbClr val="8DC63F"/>
        </a:folHlink>
      </a:clrScheme>
      <a:clrMap bg1="lt1" tx1="dk1" bg2="lt2" tx2="dk2" accent1="accent1" accent2="accent2" accent3="accent3" accent4="accent4" accent5="accent5" accent6="accent6" hlink="hlink" folHlink="folHlink"/>
    </a:extraClrScheme>
    <a:extraClrScheme>
      <a:clrScheme name="1_Sample (02) 16">
        <a:dk1>
          <a:srgbClr val="125687"/>
        </a:dk1>
        <a:lt1>
          <a:srgbClr val="FFFFFF"/>
        </a:lt1>
        <a:dk2>
          <a:srgbClr val="6C6F70"/>
        </a:dk2>
        <a:lt2>
          <a:srgbClr val="A7A9A9"/>
        </a:lt2>
        <a:accent1>
          <a:srgbClr val="125687"/>
        </a:accent1>
        <a:accent2>
          <a:srgbClr val="00B1DB"/>
        </a:accent2>
        <a:accent3>
          <a:srgbClr val="FFFFFF"/>
        </a:accent3>
        <a:accent4>
          <a:srgbClr val="0E4872"/>
        </a:accent4>
        <a:accent5>
          <a:srgbClr val="AAB4C3"/>
        </a:accent5>
        <a:accent6>
          <a:srgbClr val="00A0C6"/>
        </a:accent6>
        <a:hlink>
          <a:srgbClr val="BBDB7F"/>
        </a:hlink>
        <a:folHlink>
          <a:srgbClr val="77B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3089</Words>
  <Application>Microsoft Office PowerPoint</Application>
  <PresentationFormat>On-screen Show (16:9)</PresentationFormat>
  <Paragraphs>480</Paragraphs>
  <Slides>36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Arial Narrow</vt:lpstr>
      <vt:lpstr>Calibri</vt:lpstr>
      <vt:lpstr>Symbol</vt:lpstr>
      <vt:lpstr>Times New Roman</vt:lpstr>
      <vt:lpstr>Wingdings</vt:lpstr>
      <vt:lpstr>Office Theme</vt:lpstr>
      <vt:lpstr>1_Sample (02)</vt:lpstr>
      <vt:lpstr>PowerPoint Presentation</vt:lpstr>
      <vt:lpstr>PowerPoint Presentation</vt:lpstr>
      <vt:lpstr>Global Economy</vt:lpstr>
      <vt:lpstr>PowerPoint Presentation</vt:lpstr>
      <vt:lpstr>PowerPoint Presentation</vt:lpstr>
      <vt:lpstr>PowerPoint Presentation</vt:lpstr>
      <vt:lpstr>PowerPoint Presentation</vt:lpstr>
      <vt:lpstr>PowerPoint Presentation</vt:lpstr>
      <vt:lpstr>VOLCKER: Entire 2 year bear market erased in 4 months…</vt:lpstr>
      <vt:lpstr>Markets do not go up in a straight line</vt:lpstr>
      <vt:lpstr>Why the unending demand for fortune telling?</vt:lpstr>
      <vt:lpstr>Forecasting economies and financial markets is big business</vt:lpstr>
      <vt:lpstr>Even those “in the know” catastrophically fail</vt:lpstr>
      <vt:lpstr>The inability to forecast is not surprising</vt:lpstr>
      <vt:lpstr>Financial markets are volatile</vt:lpstr>
      <vt:lpstr>PowerPoint Presentation</vt:lpstr>
      <vt:lpstr>Stocks for the long run</vt:lpstr>
      <vt:lpstr>An important corollary about stocks for the long run</vt:lpstr>
      <vt:lpstr>PowerPoint Presentation</vt:lpstr>
      <vt:lpstr>Be consistent: Timing the market is a mug’s game</vt:lpstr>
      <vt:lpstr>Stick to the plan: Invest as much as possible, starting as early as possible</vt:lpstr>
      <vt:lpstr>More risk needed to generate similar return</vt:lpstr>
      <vt:lpstr>Knowing what not to do is often easier and more important</vt:lpstr>
      <vt:lpstr>Critical Differentiation: Outcome versus Exposure</vt:lpstr>
      <vt:lpstr>Find Ways to manage your exposure to risk</vt:lpstr>
      <vt:lpstr>Head of the Quantamental Team</vt:lpstr>
      <vt:lpstr>Cash-Covered Put Writing An example</vt:lpstr>
      <vt:lpstr>Security Target Area</vt:lpstr>
      <vt:lpstr>Dynamic Premium Yield Covered Options ETF Enhanced yield on household names</vt:lpstr>
      <vt:lpstr>Risk Return Profile</vt:lpstr>
      <vt:lpstr>Consistent Downside Protection Through the Cycle Dynamic Premium Yield Fund</vt:lpstr>
      <vt:lpstr>Sharpe Ratio Enhancement</vt:lpstr>
      <vt:lpstr>Portfolio Characteristics Dynamic Premium Yield Fund &amp; Dynamic Premium Yield PLUS Fund</vt:lpstr>
      <vt:lpstr>Summary</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based on NEW palette of Dynamic Funds colours</dc:title>
  <dc:creator>Joanne Abbawi</dc:creator>
  <cp:lastModifiedBy>Jon Skene</cp:lastModifiedBy>
  <cp:revision>5</cp:revision>
  <dcterms:created xsi:type="dcterms:W3CDTF">2022-10-18T15:41:43Z</dcterms:created>
  <dcterms:modified xsi:type="dcterms:W3CDTF">2022-10-19T10:27:53Z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2022-10-18T00:00:00Z</vt:filetime>
  </property>
  <property fmtid="{D5CDD505-2E9C-101B-9397-08002B2CF9AE}" pid="3" name="Creator">
    <vt:lpwstr>Acrobat PDFMaker 17 for PowerPoint</vt:lpwstr>
  </property>
  <property fmtid="{D5CDD505-2E9C-101B-9397-08002B2CF9AE}" pid="4" name="LastSaved">
    <vt:filetime>2022-10-18T00:00:00Z</vt:filetime>
  </property>
</Properties>
</file>