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9" r:id="rId5"/>
  </p:sldMasterIdLst>
  <p:notesMasterIdLst>
    <p:notesMasterId r:id="rId16"/>
  </p:notesMasterIdLst>
  <p:sldIdLst>
    <p:sldId id="1566" r:id="rId6"/>
    <p:sldId id="1563" r:id="rId7"/>
    <p:sldId id="1564" r:id="rId8"/>
    <p:sldId id="1515" r:id="rId9"/>
    <p:sldId id="464" r:id="rId10"/>
    <p:sldId id="1455" r:id="rId11"/>
    <p:sldId id="354" r:id="rId12"/>
    <p:sldId id="1444" r:id="rId13"/>
    <p:sldId id="489" r:id="rId14"/>
    <p:sldId id="1568" r:id="rId15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96"/>
    <a:srgbClr val="7DA8C9"/>
    <a:srgbClr val="FFFFFF"/>
    <a:srgbClr val="BCC3D3"/>
    <a:srgbClr val="6F7575"/>
    <a:srgbClr val="949CA1"/>
    <a:srgbClr val="26BCD7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3" autoAdjust="0"/>
    <p:restoredTop sz="65283" autoAdjust="0"/>
  </p:normalViewPr>
  <p:slideViewPr>
    <p:cSldViewPr snapToGrid="0" snapToObjects="1">
      <p:cViewPr varScale="1">
        <p:scale>
          <a:sx n="57" d="100"/>
          <a:sy n="57" d="100"/>
        </p:scale>
        <p:origin x="1396" y="44"/>
      </p:cViewPr>
      <p:guideLst>
        <p:guide orient="horz" pos="16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estorage.equitable.int\pcshared\mktgserv\Presentation%20templates\Spreadsheet%20with%20LIMRA%20industry%20and%20EQC%20stats%20as%20of%2031Dec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27465590553042E-3"/>
          <c:y val="0.10807997823117887"/>
          <c:w val="0.63213698453328204"/>
          <c:h val="0.8625693081808613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0798771065076482"/>
                  <c:y val="0.1415182630782739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B7-4946-9871-6DAE5B46CB9D}"/>
                </c:ext>
              </c:extLst>
            </c:dLbl>
            <c:dLbl>
              <c:idx val="1"/>
              <c:layout>
                <c:manualLayout>
                  <c:x val="-0.19032593393534861"/>
                  <c:y val="-0.1242477811660825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B7-4946-9871-6DAE5B46CB9D}"/>
                </c:ext>
              </c:extLst>
            </c:dLbl>
            <c:dLbl>
              <c:idx val="2"/>
              <c:layout>
                <c:manualLayout>
                  <c:x val="0.20117869358784263"/>
                  <c:y val="-0.1520225752127804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B7-4946-9871-6DAE5B46CB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Sheet1!$A$6:$A$8</c:f>
              <c:strCache>
                <c:ptCount val="3"/>
                <c:pt idx="0">
                  <c:v>Universal life</c:v>
                </c:pt>
                <c:pt idx="1">
                  <c:v>Term</c:v>
                </c:pt>
                <c:pt idx="2">
                  <c:v>Whole life</c:v>
                </c:pt>
              </c:strCache>
            </c:strRef>
          </c:cat>
          <c:val>
            <c:numRef>
              <c:f>Sheet1!$B$6:$B$8</c:f>
              <c:numCache>
                <c:formatCode>#,##0</c:formatCode>
                <c:ptCount val="3"/>
                <c:pt idx="0">
                  <c:v>200360</c:v>
                </c:pt>
                <c:pt idx="1">
                  <c:v>385987</c:v>
                </c:pt>
                <c:pt idx="2">
                  <c:v>867080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B7-4946-9871-6DAE5B46CB9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2636279252028402"/>
          <c:y val="0.10574061301156891"/>
          <c:w val="0.23917297233268189"/>
          <c:h val="0.64146471016994155"/>
        </c:manualLayout>
      </c:layout>
      <c:overlay val="0"/>
      <c:txPr>
        <a:bodyPr/>
        <a:lstStyle/>
        <a:p>
          <a:pPr>
            <a:defRPr sz="2000">
              <a:solidFill>
                <a:srgbClr val="005596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B74E36-68C4-42AE-BF5E-2C3FC7F928EB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D5BBADA-3EC4-4723-96E1-FE3B182D4512}">
      <dgm:prSet custT="1"/>
      <dgm:spPr/>
      <dgm:t>
        <a:bodyPr/>
        <a:lstStyle/>
        <a:p>
          <a:r>
            <a:rPr lang="en-US" sz="2400">
              <a:solidFill>
                <a:srgbClr val="6F7575"/>
              </a:solidFill>
              <a:latin typeface="Arial" panose="020B0604020202020204" pitchFamily="34" charset="0"/>
              <a:cs typeface="Arial" panose="020B0604020202020204" pitchFamily="34" charset="0"/>
            </a:rPr>
            <a:t>1 – Family protection</a:t>
          </a:r>
          <a:endParaRPr lang="en-US" sz="2400" dirty="0">
            <a:solidFill>
              <a:srgbClr val="6F7575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F08A86-E884-4349-A20E-7ECB6593EE81}" type="parTrans" cxnId="{F0C0F00B-A5D0-4BAD-8485-BCC941FBEB75}">
      <dgm:prSet/>
      <dgm:spPr/>
      <dgm:t>
        <a:bodyPr/>
        <a:lstStyle/>
        <a:p>
          <a:endParaRPr lang="en-US" sz="2400"/>
        </a:p>
      </dgm:t>
    </dgm:pt>
    <dgm:pt modelId="{D9FD3398-4514-4EC4-958A-EDB6CEBAB512}" type="sibTrans" cxnId="{F0C0F00B-A5D0-4BAD-8485-BCC941FBEB75}">
      <dgm:prSet/>
      <dgm:spPr/>
      <dgm:t>
        <a:bodyPr/>
        <a:lstStyle/>
        <a:p>
          <a:endParaRPr lang="en-US" sz="2400"/>
        </a:p>
      </dgm:t>
    </dgm:pt>
    <dgm:pt modelId="{5DF756D7-9F8E-4B18-9F01-835A0310FC28}">
      <dgm:prSet custT="1"/>
      <dgm:spPr/>
      <dgm:t>
        <a:bodyPr/>
        <a:lstStyle/>
        <a:p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 – Business protection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0309C30-FD86-4996-ADB0-6F3A0A962DB7}" type="parTrans" cxnId="{5C9BE2C1-295C-483E-8FC7-8A6FDC30AF9F}">
      <dgm:prSet/>
      <dgm:spPr/>
      <dgm:t>
        <a:bodyPr/>
        <a:lstStyle/>
        <a:p>
          <a:endParaRPr lang="en-US" sz="2400"/>
        </a:p>
      </dgm:t>
    </dgm:pt>
    <dgm:pt modelId="{16E9012B-80F3-4BB1-AE5E-6717EA796BFB}" type="sibTrans" cxnId="{5C9BE2C1-295C-483E-8FC7-8A6FDC30AF9F}">
      <dgm:prSet/>
      <dgm:spPr/>
      <dgm:t>
        <a:bodyPr/>
        <a:lstStyle/>
        <a:p>
          <a:endParaRPr lang="en-US" sz="2400"/>
        </a:p>
      </dgm:t>
    </dgm:pt>
    <dgm:pt modelId="{7BF173FD-DC19-4857-9F60-04C44675AD3A}">
      <dgm:prSet custT="1"/>
      <dgm:spPr/>
      <dgm:t>
        <a:bodyPr/>
        <a:lstStyle/>
        <a:p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 – Tax needs at death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DA5979C-8629-48AE-B9A4-C491F39FE7F7}" type="parTrans" cxnId="{31ADACCE-A356-40E0-AD6F-75E2CD97A4D2}">
      <dgm:prSet/>
      <dgm:spPr/>
      <dgm:t>
        <a:bodyPr/>
        <a:lstStyle/>
        <a:p>
          <a:endParaRPr lang="en-US" sz="2400"/>
        </a:p>
      </dgm:t>
    </dgm:pt>
    <dgm:pt modelId="{037B6125-60F4-4CC7-9753-04D2D960C8B2}" type="sibTrans" cxnId="{31ADACCE-A356-40E0-AD6F-75E2CD97A4D2}">
      <dgm:prSet/>
      <dgm:spPr/>
      <dgm:t>
        <a:bodyPr/>
        <a:lstStyle/>
        <a:p>
          <a:endParaRPr lang="en-US" sz="2400"/>
        </a:p>
      </dgm:t>
    </dgm:pt>
    <dgm:pt modelId="{38ECE69A-A57A-4DA9-B12C-6E42B48E7C46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 – A lasting gift for children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F2F14DE-496A-4C25-83F0-39524EB10C34}" type="parTrans" cxnId="{61E5E66F-0B51-4886-B94D-247F6B0748B7}">
      <dgm:prSet/>
      <dgm:spPr/>
      <dgm:t>
        <a:bodyPr/>
        <a:lstStyle/>
        <a:p>
          <a:endParaRPr lang="en-US" sz="2400"/>
        </a:p>
      </dgm:t>
    </dgm:pt>
    <dgm:pt modelId="{08D72F7F-CBC3-4B82-98E1-0800D070DC29}" type="sibTrans" cxnId="{61E5E66F-0B51-4886-B94D-247F6B0748B7}">
      <dgm:prSet/>
      <dgm:spPr/>
      <dgm:t>
        <a:bodyPr/>
        <a:lstStyle/>
        <a:p>
          <a:endParaRPr lang="en-US" sz="2400"/>
        </a:p>
      </dgm:t>
    </dgm:pt>
    <dgm:pt modelId="{170BAF0E-D64B-46EA-B3B5-E1D6E44ED281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 – Estate transfer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DF13DDB-7BBC-4CAD-ACE2-A2FA6AA4E6F7}" type="parTrans" cxnId="{49A0E886-19A6-4354-AAB0-6FBF49596C5C}">
      <dgm:prSet/>
      <dgm:spPr/>
      <dgm:t>
        <a:bodyPr/>
        <a:lstStyle/>
        <a:p>
          <a:endParaRPr lang="en-US" sz="2400"/>
        </a:p>
      </dgm:t>
    </dgm:pt>
    <dgm:pt modelId="{06ACC888-F0D9-481B-9C22-2EA0F03D5283}" type="sibTrans" cxnId="{49A0E886-19A6-4354-AAB0-6FBF49596C5C}">
      <dgm:prSet/>
      <dgm:spPr/>
      <dgm:t>
        <a:bodyPr/>
        <a:lstStyle/>
        <a:p>
          <a:endParaRPr lang="en-US" sz="2400"/>
        </a:p>
      </dgm:t>
    </dgm:pt>
    <dgm:pt modelId="{BA0226E6-2829-4700-9D69-91DD114D79CB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 – Retirement planning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D8FC34F-5332-4142-94B7-D20BC8184466}" type="parTrans" cxnId="{44F9CE95-C866-4A73-9DE8-4B1B5C2DB0B1}">
      <dgm:prSet/>
      <dgm:spPr/>
      <dgm:t>
        <a:bodyPr/>
        <a:lstStyle/>
        <a:p>
          <a:endParaRPr lang="en-US" sz="2400"/>
        </a:p>
      </dgm:t>
    </dgm:pt>
    <dgm:pt modelId="{6D78E86C-490B-4E84-892B-FEDDE55370CF}" type="sibTrans" cxnId="{44F9CE95-C866-4A73-9DE8-4B1B5C2DB0B1}">
      <dgm:prSet/>
      <dgm:spPr/>
      <dgm:t>
        <a:bodyPr/>
        <a:lstStyle/>
        <a:p>
          <a:endParaRPr lang="en-US" sz="2400"/>
        </a:p>
      </dgm:t>
    </dgm:pt>
    <dgm:pt modelId="{D8CFC8B0-17F0-403E-8060-9DE111F1EE5C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7 – A unique asset class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1E121E5-0787-4D58-B2B2-C25085892A48}" type="parTrans" cxnId="{DDB9199D-4F2F-40B5-8288-F90D64DBF120}">
      <dgm:prSet/>
      <dgm:spPr/>
      <dgm:t>
        <a:bodyPr/>
        <a:lstStyle/>
        <a:p>
          <a:endParaRPr lang="en-US" sz="2400"/>
        </a:p>
      </dgm:t>
    </dgm:pt>
    <dgm:pt modelId="{43599696-F119-4442-8577-EB94D5110F8E}" type="sibTrans" cxnId="{DDB9199D-4F2F-40B5-8288-F90D64DBF120}">
      <dgm:prSet/>
      <dgm:spPr/>
      <dgm:t>
        <a:bodyPr/>
        <a:lstStyle/>
        <a:p>
          <a:endParaRPr lang="en-US" sz="2400"/>
        </a:p>
      </dgm:t>
    </dgm:pt>
    <dgm:pt modelId="{039EBD61-DF2C-4AAD-843B-A01A7E644AB3}">
      <dgm:prSet custT="1"/>
      <dgm:spPr/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 – Accessing cash value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63A3CB9-3488-4111-ADA3-7EDCF97491B0}" type="parTrans" cxnId="{FB43D57B-8709-4E02-A62E-8DCF004D726C}">
      <dgm:prSet/>
      <dgm:spPr/>
      <dgm:t>
        <a:bodyPr/>
        <a:lstStyle/>
        <a:p>
          <a:endParaRPr lang="en-US" sz="2400"/>
        </a:p>
      </dgm:t>
    </dgm:pt>
    <dgm:pt modelId="{D6F39C8F-97B6-4E54-9497-39B623FA2DCE}" type="sibTrans" cxnId="{FB43D57B-8709-4E02-A62E-8DCF004D726C}">
      <dgm:prSet/>
      <dgm:spPr/>
      <dgm:t>
        <a:bodyPr/>
        <a:lstStyle/>
        <a:p>
          <a:endParaRPr lang="en-US" sz="2400"/>
        </a:p>
      </dgm:t>
    </dgm:pt>
    <dgm:pt modelId="{48DE6BFA-E3A1-4649-9558-5017F84CC14D}" type="pres">
      <dgm:prSet presAssocID="{F4B74E36-68C4-42AE-BF5E-2C3FC7F928EB}" presName="vert0" presStyleCnt="0">
        <dgm:presLayoutVars>
          <dgm:dir/>
          <dgm:animOne val="branch"/>
          <dgm:animLvl val="lvl"/>
        </dgm:presLayoutVars>
      </dgm:prSet>
      <dgm:spPr/>
    </dgm:pt>
    <dgm:pt modelId="{A90A692C-1C80-41AE-8382-301D461CAFAF}" type="pres">
      <dgm:prSet presAssocID="{6D5BBADA-3EC4-4723-96E1-FE3B182D4512}" presName="thickLine" presStyleLbl="alignNode1" presStyleIdx="0" presStyleCnt="8"/>
      <dgm:spPr/>
    </dgm:pt>
    <dgm:pt modelId="{FC19696D-2A27-4C2C-A163-1A03B7FCA0B9}" type="pres">
      <dgm:prSet presAssocID="{6D5BBADA-3EC4-4723-96E1-FE3B182D4512}" presName="horz1" presStyleCnt="0"/>
      <dgm:spPr/>
    </dgm:pt>
    <dgm:pt modelId="{90448CC0-474E-4231-B22E-FD67626D6E78}" type="pres">
      <dgm:prSet presAssocID="{6D5BBADA-3EC4-4723-96E1-FE3B182D4512}" presName="tx1" presStyleLbl="revTx" presStyleIdx="0" presStyleCnt="8" custLinFactNeighborY="-23465"/>
      <dgm:spPr/>
    </dgm:pt>
    <dgm:pt modelId="{173D4F16-33CF-4D2F-83B9-557EB387DE23}" type="pres">
      <dgm:prSet presAssocID="{6D5BBADA-3EC4-4723-96E1-FE3B182D4512}" presName="vert1" presStyleCnt="0"/>
      <dgm:spPr/>
    </dgm:pt>
    <dgm:pt modelId="{933C8B73-598E-4AEB-BC5A-1AF28189F7EB}" type="pres">
      <dgm:prSet presAssocID="{5DF756D7-9F8E-4B18-9F01-835A0310FC28}" presName="thickLine" presStyleLbl="alignNode1" presStyleIdx="1" presStyleCnt="8"/>
      <dgm:spPr/>
    </dgm:pt>
    <dgm:pt modelId="{4929C48B-2C6D-4842-85F0-8F685EE04715}" type="pres">
      <dgm:prSet presAssocID="{5DF756D7-9F8E-4B18-9F01-835A0310FC28}" presName="horz1" presStyleCnt="0"/>
      <dgm:spPr/>
    </dgm:pt>
    <dgm:pt modelId="{17E1CEBE-8F97-45B4-8C92-3F16E08FCF2E}" type="pres">
      <dgm:prSet presAssocID="{5DF756D7-9F8E-4B18-9F01-835A0310FC28}" presName="tx1" presStyleLbl="revTx" presStyleIdx="1" presStyleCnt="8"/>
      <dgm:spPr/>
    </dgm:pt>
    <dgm:pt modelId="{D3E61629-2FFC-406C-AF78-A1D8B991B684}" type="pres">
      <dgm:prSet presAssocID="{5DF756D7-9F8E-4B18-9F01-835A0310FC28}" presName="vert1" presStyleCnt="0"/>
      <dgm:spPr/>
    </dgm:pt>
    <dgm:pt modelId="{998F0130-B4CB-472D-9804-E4492F50B84F}" type="pres">
      <dgm:prSet presAssocID="{7BF173FD-DC19-4857-9F60-04C44675AD3A}" presName="thickLine" presStyleLbl="alignNode1" presStyleIdx="2" presStyleCnt="8"/>
      <dgm:spPr/>
    </dgm:pt>
    <dgm:pt modelId="{10843C30-E917-4CD1-A63A-0548A7790904}" type="pres">
      <dgm:prSet presAssocID="{7BF173FD-DC19-4857-9F60-04C44675AD3A}" presName="horz1" presStyleCnt="0"/>
      <dgm:spPr/>
    </dgm:pt>
    <dgm:pt modelId="{D67BE920-7A5B-44FC-A048-5D485FE5156B}" type="pres">
      <dgm:prSet presAssocID="{7BF173FD-DC19-4857-9F60-04C44675AD3A}" presName="tx1" presStyleLbl="revTx" presStyleIdx="2" presStyleCnt="8"/>
      <dgm:spPr/>
    </dgm:pt>
    <dgm:pt modelId="{2AE39C24-091E-48A6-A2A3-818CCE9DF979}" type="pres">
      <dgm:prSet presAssocID="{7BF173FD-DC19-4857-9F60-04C44675AD3A}" presName="vert1" presStyleCnt="0"/>
      <dgm:spPr/>
    </dgm:pt>
    <dgm:pt modelId="{A340D58E-B8DB-4E00-95EE-AFEBD9D46CA1}" type="pres">
      <dgm:prSet presAssocID="{38ECE69A-A57A-4DA9-B12C-6E42B48E7C46}" presName="thickLine" presStyleLbl="alignNode1" presStyleIdx="3" presStyleCnt="8"/>
      <dgm:spPr/>
    </dgm:pt>
    <dgm:pt modelId="{F1B7E99D-69C1-4B24-A338-9FDAC696F397}" type="pres">
      <dgm:prSet presAssocID="{38ECE69A-A57A-4DA9-B12C-6E42B48E7C46}" presName="horz1" presStyleCnt="0"/>
      <dgm:spPr/>
    </dgm:pt>
    <dgm:pt modelId="{BD15D840-0C73-42EA-82DC-B08F09E11754}" type="pres">
      <dgm:prSet presAssocID="{38ECE69A-A57A-4DA9-B12C-6E42B48E7C46}" presName="tx1" presStyleLbl="revTx" presStyleIdx="3" presStyleCnt="8"/>
      <dgm:spPr/>
    </dgm:pt>
    <dgm:pt modelId="{41BAAB62-9916-47C0-9483-77D7DFDBE278}" type="pres">
      <dgm:prSet presAssocID="{38ECE69A-A57A-4DA9-B12C-6E42B48E7C46}" presName="vert1" presStyleCnt="0"/>
      <dgm:spPr/>
    </dgm:pt>
    <dgm:pt modelId="{07A8944D-AEC1-44A5-B4C4-55BBBA54B6DB}" type="pres">
      <dgm:prSet presAssocID="{170BAF0E-D64B-46EA-B3B5-E1D6E44ED281}" presName="thickLine" presStyleLbl="alignNode1" presStyleIdx="4" presStyleCnt="8"/>
      <dgm:spPr/>
    </dgm:pt>
    <dgm:pt modelId="{25D108BB-6F93-4310-AC61-65B02019ECCF}" type="pres">
      <dgm:prSet presAssocID="{170BAF0E-D64B-46EA-B3B5-E1D6E44ED281}" presName="horz1" presStyleCnt="0"/>
      <dgm:spPr/>
    </dgm:pt>
    <dgm:pt modelId="{C84EFF2A-3ECF-4BE9-B8CE-A763CB023F7C}" type="pres">
      <dgm:prSet presAssocID="{170BAF0E-D64B-46EA-B3B5-E1D6E44ED281}" presName="tx1" presStyleLbl="revTx" presStyleIdx="4" presStyleCnt="8"/>
      <dgm:spPr/>
    </dgm:pt>
    <dgm:pt modelId="{E29F688F-78AD-40E6-9C86-7876C242597E}" type="pres">
      <dgm:prSet presAssocID="{170BAF0E-D64B-46EA-B3B5-E1D6E44ED281}" presName="vert1" presStyleCnt="0"/>
      <dgm:spPr/>
    </dgm:pt>
    <dgm:pt modelId="{DB770391-3F67-4F2C-B0FD-B07A7E0E3368}" type="pres">
      <dgm:prSet presAssocID="{BA0226E6-2829-4700-9D69-91DD114D79CB}" presName="thickLine" presStyleLbl="alignNode1" presStyleIdx="5" presStyleCnt="8"/>
      <dgm:spPr/>
    </dgm:pt>
    <dgm:pt modelId="{059843F8-DEA2-4A15-9A0D-ACE3CBF64B5C}" type="pres">
      <dgm:prSet presAssocID="{BA0226E6-2829-4700-9D69-91DD114D79CB}" presName="horz1" presStyleCnt="0"/>
      <dgm:spPr/>
    </dgm:pt>
    <dgm:pt modelId="{34027072-449D-4689-9B56-4B224A85B5D3}" type="pres">
      <dgm:prSet presAssocID="{BA0226E6-2829-4700-9D69-91DD114D79CB}" presName="tx1" presStyleLbl="revTx" presStyleIdx="5" presStyleCnt="8"/>
      <dgm:spPr/>
    </dgm:pt>
    <dgm:pt modelId="{0FD3FAC2-8533-4F80-A15A-91A3EBBF3833}" type="pres">
      <dgm:prSet presAssocID="{BA0226E6-2829-4700-9D69-91DD114D79CB}" presName="vert1" presStyleCnt="0"/>
      <dgm:spPr/>
    </dgm:pt>
    <dgm:pt modelId="{7F4D9FD9-4E0B-44BB-A9B2-9BD6AE4E96D9}" type="pres">
      <dgm:prSet presAssocID="{D8CFC8B0-17F0-403E-8060-9DE111F1EE5C}" presName="thickLine" presStyleLbl="alignNode1" presStyleIdx="6" presStyleCnt="8"/>
      <dgm:spPr/>
    </dgm:pt>
    <dgm:pt modelId="{5D10A7E7-4F4E-418A-A3ED-C3C7BADC5386}" type="pres">
      <dgm:prSet presAssocID="{D8CFC8B0-17F0-403E-8060-9DE111F1EE5C}" presName="horz1" presStyleCnt="0"/>
      <dgm:spPr/>
    </dgm:pt>
    <dgm:pt modelId="{E0ECD526-7C2D-408A-A1A7-BC90BD35C413}" type="pres">
      <dgm:prSet presAssocID="{D8CFC8B0-17F0-403E-8060-9DE111F1EE5C}" presName="tx1" presStyleLbl="revTx" presStyleIdx="6" presStyleCnt="8"/>
      <dgm:spPr/>
    </dgm:pt>
    <dgm:pt modelId="{D307C4BC-0F59-4A9F-835D-4C61E83D0D7D}" type="pres">
      <dgm:prSet presAssocID="{D8CFC8B0-17F0-403E-8060-9DE111F1EE5C}" presName="vert1" presStyleCnt="0"/>
      <dgm:spPr/>
    </dgm:pt>
    <dgm:pt modelId="{1D599F60-33FE-4FA5-ADAF-7A9DA332C8BA}" type="pres">
      <dgm:prSet presAssocID="{039EBD61-DF2C-4AAD-843B-A01A7E644AB3}" presName="thickLine" presStyleLbl="alignNode1" presStyleIdx="7" presStyleCnt="8"/>
      <dgm:spPr/>
    </dgm:pt>
    <dgm:pt modelId="{C1A610C3-69A0-4A15-A94F-8F95A96F9DFB}" type="pres">
      <dgm:prSet presAssocID="{039EBD61-DF2C-4AAD-843B-A01A7E644AB3}" presName="horz1" presStyleCnt="0"/>
      <dgm:spPr/>
    </dgm:pt>
    <dgm:pt modelId="{7D21D0EB-F37C-442D-A8B6-5E729F2B3065}" type="pres">
      <dgm:prSet presAssocID="{039EBD61-DF2C-4AAD-843B-A01A7E644AB3}" presName="tx1" presStyleLbl="revTx" presStyleIdx="7" presStyleCnt="8"/>
      <dgm:spPr/>
    </dgm:pt>
    <dgm:pt modelId="{950629C5-2FE2-4197-AF46-429DCA954452}" type="pres">
      <dgm:prSet presAssocID="{039EBD61-DF2C-4AAD-843B-A01A7E644AB3}" presName="vert1" presStyleCnt="0"/>
      <dgm:spPr/>
    </dgm:pt>
  </dgm:ptLst>
  <dgm:cxnLst>
    <dgm:cxn modelId="{C5009806-BA63-47BD-ACEC-3A74DF2D4E70}" type="presOf" srcId="{7BF173FD-DC19-4857-9F60-04C44675AD3A}" destId="{D67BE920-7A5B-44FC-A048-5D485FE5156B}" srcOrd="0" destOrd="0" presId="urn:microsoft.com/office/officeart/2008/layout/LinedList"/>
    <dgm:cxn modelId="{F0C0F00B-A5D0-4BAD-8485-BCC941FBEB75}" srcId="{F4B74E36-68C4-42AE-BF5E-2C3FC7F928EB}" destId="{6D5BBADA-3EC4-4723-96E1-FE3B182D4512}" srcOrd="0" destOrd="0" parTransId="{07F08A86-E884-4349-A20E-7ECB6593EE81}" sibTransId="{D9FD3398-4514-4EC4-958A-EDB6CEBAB512}"/>
    <dgm:cxn modelId="{F9B3CE48-1371-4BEF-96D6-49B24543F88C}" type="presOf" srcId="{170BAF0E-D64B-46EA-B3B5-E1D6E44ED281}" destId="{C84EFF2A-3ECF-4BE9-B8CE-A763CB023F7C}" srcOrd="0" destOrd="0" presId="urn:microsoft.com/office/officeart/2008/layout/LinedList"/>
    <dgm:cxn modelId="{6903EE4E-68B7-483F-9210-E55AF3C7D75B}" type="presOf" srcId="{F4B74E36-68C4-42AE-BF5E-2C3FC7F928EB}" destId="{48DE6BFA-E3A1-4649-9558-5017F84CC14D}" srcOrd="0" destOrd="0" presId="urn:microsoft.com/office/officeart/2008/layout/LinedList"/>
    <dgm:cxn modelId="{61E5E66F-0B51-4886-B94D-247F6B0748B7}" srcId="{F4B74E36-68C4-42AE-BF5E-2C3FC7F928EB}" destId="{38ECE69A-A57A-4DA9-B12C-6E42B48E7C46}" srcOrd="3" destOrd="0" parTransId="{FF2F14DE-496A-4C25-83F0-39524EB10C34}" sibTransId="{08D72F7F-CBC3-4B82-98E1-0800D070DC29}"/>
    <dgm:cxn modelId="{EF42EA54-DBD1-4FC7-A44E-0D593DE98EA0}" type="presOf" srcId="{5DF756D7-9F8E-4B18-9F01-835A0310FC28}" destId="{17E1CEBE-8F97-45B4-8C92-3F16E08FCF2E}" srcOrd="0" destOrd="0" presId="urn:microsoft.com/office/officeart/2008/layout/LinedList"/>
    <dgm:cxn modelId="{AA7FC356-2091-466E-A01F-5744A5EBC39A}" type="presOf" srcId="{D8CFC8B0-17F0-403E-8060-9DE111F1EE5C}" destId="{E0ECD526-7C2D-408A-A1A7-BC90BD35C413}" srcOrd="0" destOrd="0" presId="urn:microsoft.com/office/officeart/2008/layout/LinedList"/>
    <dgm:cxn modelId="{FB43D57B-8709-4E02-A62E-8DCF004D726C}" srcId="{F4B74E36-68C4-42AE-BF5E-2C3FC7F928EB}" destId="{039EBD61-DF2C-4AAD-843B-A01A7E644AB3}" srcOrd="7" destOrd="0" parTransId="{863A3CB9-3488-4111-ADA3-7EDCF97491B0}" sibTransId="{D6F39C8F-97B6-4E54-9497-39B623FA2DCE}"/>
    <dgm:cxn modelId="{49A0E886-19A6-4354-AAB0-6FBF49596C5C}" srcId="{F4B74E36-68C4-42AE-BF5E-2C3FC7F928EB}" destId="{170BAF0E-D64B-46EA-B3B5-E1D6E44ED281}" srcOrd="4" destOrd="0" parTransId="{2DF13DDB-7BBC-4CAD-ACE2-A2FA6AA4E6F7}" sibTransId="{06ACC888-F0D9-481B-9C22-2EA0F03D5283}"/>
    <dgm:cxn modelId="{44F9CE95-C866-4A73-9DE8-4B1B5C2DB0B1}" srcId="{F4B74E36-68C4-42AE-BF5E-2C3FC7F928EB}" destId="{BA0226E6-2829-4700-9D69-91DD114D79CB}" srcOrd="5" destOrd="0" parTransId="{AD8FC34F-5332-4142-94B7-D20BC8184466}" sibTransId="{6D78E86C-490B-4E84-892B-FEDDE55370CF}"/>
    <dgm:cxn modelId="{AA32D29C-5ECB-41BE-9FC7-EB90999C5449}" type="presOf" srcId="{38ECE69A-A57A-4DA9-B12C-6E42B48E7C46}" destId="{BD15D840-0C73-42EA-82DC-B08F09E11754}" srcOrd="0" destOrd="0" presId="urn:microsoft.com/office/officeart/2008/layout/LinedList"/>
    <dgm:cxn modelId="{DDB9199D-4F2F-40B5-8288-F90D64DBF120}" srcId="{F4B74E36-68C4-42AE-BF5E-2C3FC7F928EB}" destId="{D8CFC8B0-17F0-403E-8060-9DE111F1EE5C}" srcOrd="6" destOrd="0" parTransId="{31E121E5-0787-4D58-B2B2-C25085892A48}" sibTransId="{43599696-F119-4442-8577-EB94D5110F8E}"/>
    <dgm:cxn modelId="{980A4F9F-2237-4E5E-AA65-4AEE47E8D1D6}" type="presOf" srcId="{039EBD61-DF2C-4AAD-843B-A01A7E644AB3}" destId="{7D21D0EB-F37C-442D-A8B6-5E729F2B3065}" srcOrd="0" destOrd="0" presId="urn:microsoft.com/office/officeart/2008/layout/LinedList"/>
    <dgm:cxn modelId="{16B992C1-F0A2-450E-82F7-12ACE14EF2DF}" type="presOf" srcId="{BA0226E6-2829-4700-9D69-91DD114D79CB}" destId="{34027072-449D-4689-9B56-4B224A85B5D3}" srcOrd="0" destOrd="0" presId="urn:microsoft.com/office/officeart/2008/layout/LinedList"/>
    <dgm:cxn modelId="{5C9BE2C1-295C-483E-8FC7-8A6FDC30AF9F}" srcId="{F4B74E36-68C4-42AE-BF5E-2C3FC7F928EB}" destId="{5DF756D7-9F8E-4B18-9F01-835A0310FC28}" srcOrd="1" destOrd="0" parTransId="{C0309C30-FD86-4996-ADB0-6F3A0A962DB7}" sibTransId="{16E9012B-80F3-4BB1-AE5E-6717EA796BFB}"/>
    <dgm:cxn modelId="{31ADACCE-A356-40E0-AD6F-75E2CD97A4D2}" srcId="{F4B74E36-68C4-42AE-BF5E-2C3FC7F928EB}" destId="{7BF173FD-DC19-4857-9F60-04C44675AD3A}" srcOrd="2" destOrd="0" parTransId="{6DA5979C-8629-48AE-B9A4-C491F39FE7F7}" sibTransId="{037B6125-60F4-4CC7-9753-04D2D960C8B2}"/>
    <dgm:cxn modelId="{D40832EF-8A31-4699-986E-45F1D69F7C4C}" type="presOf" srcId="{6D5BBADA-3EC4-4723-96E1-FE3B182D4512}" destId="{90448CC0-474E-4231-B22E-FD67626D6E78}" srcOrd="0" destOrd="0" presId="urn:microsoft.com/office/officeart/2008/layout/LinedList"/>
    <dgm:cxn modelId="{7E5A6251-9ADB-4574-BF08-263DD2F07EBF}" type="presParOf" srcId="{48DE6BFA-E3A1-4649-9558-5017F84CC14D}" destId="{A90A692C-1C80-41AE-8382-301D461CAFAF}" srcOrd="0" destOrd="0" presId="urn:microsoft.com/office/officeart/2008/layout/LinedList"/>
    <dgm:cxn modelId="{E802FF0D-F84F-4B25-98AD-2825AC183B26}" type="presParOf" srcId="{48DE6BFA-E3A1-4649-9558-5017F84CC14D}" destId="{FC19696D-2A27-4C2C-A163-1A03B7FCA0B9}" srcOrd="1" destOrd="0" presId="urn:microsoft.com/office/officeart/2008/layout/LinedList"/>
    <dgm:cxn modelId="{8A1579F4-ABE6-4E0A-A8C3-8DD380C52193}" type="presParOf" srcId="{FC19696D-2A27-4C2C-A163-1A03B7FCA0B9}" destId="{90448CC0-474E-4231-B22E-FD67626D6E78}" srcOrd="0" destOrd="0" presId="urn:microsoft.com/office/officeart/2008/layout/LinedList"/>
    <dgm:cxn modelId="{60BBF413-D4A2-400E-83F9-11B5D89F2032}" type="presParOf" srcId="{FC19696D-2A27-4C2C-A163-1A03B7FCA0B9}" destId="{173D4F16-33CF-4D2F-83B9-557EB387DE23}" srcOrd="1" destOrd="0" presId="urn:microsoft.com/office/officeart/2008/layout/LinedList"/>
    <dgm:cxn modelId="{354708E7-5DC4-46C4-AAF3-D2D5A308265F}" type="presParOf" srcId="{48DE6BFA-E3A1-4649-9558-5017F84CC14D}" destId="{933C8B73-598E-4AEB-BC5A-1AF28189F7EB}" srcOrd="2" destOrd="0" presId="urn:microsoft.com/office/officeart/2008/layout/LinedList"/>
    <dgm:cxn modelId="{75AA8DBD-26C0-45AD-8C8F-C475E943EA05}" type="presParOf" srcId="{48DE6BFA-E3A1-4649-9558-5017F84CC14D}" destId="{4929C48B-2C6D-4842-85F0-8F685EE04715}" srcOrd="3" destOrd="0" presId="urn:microsoft.com/office/officeart/2008/layout/LinedList"/>
    <dgm:cxn modelId="{718E7E04-9D60-427F-A5F9-13B841311957}" type="presParOf" srcId="{4929C48B-2C6D-4842-85F0-8F685EE04715}" destId="{17E1CEBE-8F97-45B4-8C92-3F16E08FCF2E}" srcOrd="0" destOrd="0" presId="urn:microsoft.com/office/officeart/2008/layout/LinedList"/>
    <dgm:cxn modelId="{E55440C2-6443-4E71-9576-72C57A50F1CD}" type="presParOf" srcId="{4929C48B-2C6D-4842-85F0-8F685EE04715}" destId="{D3E61629-2FFC-406C-AF78-A1D8B991B684}" srcOrd="1" destOrd="0" presId="urn:microsoft.com/office/officeart/2008/layout/LinedList"/>
    <dgm:cxn modelId="{94DC9A0C-FBA9-44B5-A44F-602A7DCA3914}" type="presParOf" srcId="{48DE6BFA-E3A1-4649-9558-5017F84CC14D}" destId="{998F0130-B4CB-472D-9804-E4492F50B84F}" srcOrd="4" destOrd="0" presId="urn:microsoft.com/office/officeart/2008/layout/LinedList"/>
    <dgm:cxn modelId="{061BC705-4AE9-436E-92A0-E4B20A766CC9}" type="presParOf" srcId="{48DE6BFA-E3A1-4649-9558-5017F84CC14D}" destId="{10843C30-E917-4CD1-A63A-0548A7790904}" srcOrd="5" destOrd="0" presId="urn:microsoft.com/office/officeart/2008/layout/LinedList"/>
    <dgm:cxn modelId="{F0C1B616-FADC-474E-AEA7-F5C47203D2DD}" type="presParOf" srcId="{10843C30-E917-4CD1-A63A-0548A7790904}" destId="{D67BE920-7A5B-44FC-A048-5D485FE5156B}" srcOrd="0" destOrd="0" presId="urn:microsoft.com/office/officeart/2008/layout/LinedList"/>
    <dgm:cxn modelId="{9751CF1C-03A5-424A-8588-392E428BE3C1}" type="presParOf" srcId="{10843C30-E917-4CD1-A63A-0548A7790904}" destId="{2AE39C24-091E-48A6-A2A3-818CCE9DF979}" srcOrd="1" destOrd="0" presId="urn:microsoft.com/office/officeart/2008/layout/LinedList"/>
    <dgm:cxn modelId="{FE41EDE7-640B-4389-BBE2-A33F490042AE}" type="presParOf" srcId="{48DE6BFA-E3A1-4649-9558-5017F84CC14D}" destId="{A340D58E-B8DB-4E00-95EE-AFEBD9D46CA1}" srcOrd="6" destOrd="0" presId="urn:microsoft.com/office/officeart/2008/layout/LinedList"/>
    <dgm:cxn modelId="{587E09A2-A0B0-4CC8-94A8-5F05E4224DC8}" type="presParOf" srcId="{48DE6BFA-E3A1-4649-9558-5017F84CC14D}" destId="{F1B7E99D-69C1-4B24-A338-9FDAC696F397}" srcOrd="7" destOrd="0" presId="urn:microsoft.com/office/officeart/2008/layout/LinedList"/>
    <dgm:cxn modelId="{0CCDDC51-30A5-4553-B4CB-A65917BB229C}" type="presParOf" srcId="{F1B7E99D-69C1-4B24-A338-9FDAC696F397}" destId="{BD15D840-0C73-42EA-82DC-B08F09E11754}" srcOrd="0" destOrd="0" presId="urn:microsoft.com/office/officeart/2008/layout/LinedList"/>
    <dgm:cxn modelId="{1DE87245-60C7-4EB3-B659-2F5E3A70BFC0}" type="presParOf" srcId="{F1B7E99D-69C1-4B24-A338-9FDAC696F397}" destId="{41BAAB62-9916-47C0-9483-77D7DFDBE278}" srcOrd="1" destOrd="0" presId="urn:microsoft.com/office/officeart/2008/layout/LinedList"/>
    <dgm:cxn modelId="{D40E0336-D8A7-4EAF-9F00-60D15E8E3867}" type="presParOf" srcId="{48DE6BFA-E3A1-4649-9558-5017F84CC14D}" destId="{07A8944D-AEC1-44A5-B4C4-55BBBA54B6DB}" srcOrd="8" destOrd="0" presId="urn:microsoft.com/office/officeart/2008/layout/LinedList"/>
    <dgm:cxn modelId="{7D1C5545-B75B-4ACB-9864-65C510C33155}" type="presParOf" srcId="{48DE6BFA-E3A1-4649-9558-5017F84CC14D}" destId="{25D108BB-6F93-4310-AC61-65B02019ECCF}" srcOrd="9" destOrd="0" presId="urn:microsoft.com/office/officeart/2008/layout/LinedList"/>
    <dgm:cxn modelId="{032B123D-7EC4-4BAD-B43E-000C9F54EFD0}" type="presParOf" srcId="{25D108BB-6F93-4310-AC61-65B02019ECCF}" destId="{C84EFF2A-3ECF-4BE9-B8CE-A763CB023F7C}" srcOrd="0" destOrd="0" presId="urn:microsoft.com/office/officeart/2008/layout/LinedList"/>
    <dgm:cxn modelId="{8B5E8984-F40E-44D8-9441-EA8A5D7D5F5A}" type="presParOf" srcId="{25D108BB-6F93-4310-AC61-65B02019ECCF}" destId="{E29F688F-78AD-40E6-9C86-7876C242597E}" srcOrd="1" destOrd="0" presId="urn:microsoft.com/office/officeart/2008/layout/LinedList"/>
    <dgm:cxn modelId="{D99C35D9-7920-45F7-A020-C7F7C000EE37}" type="presParOf" srcId="{48DE6BFA-E3A1-4649-9558-5017F84CC14D}" destId="{DB770391-3F67-4F2C-B0FD-B07A7E0E3368}" srcOrd="10" destOrd="0" presId="urn:microsoft.com/office/officeart/2008/layout/LinedList"/>
    <dgm:cxn modelId="{FBBF8747-5342-48B7-8BD1-0889AB2D4EEE}" type="presParOf" srcId="{48DE6BFA-E3A1-4649-9558-5017F84CC14D}" destId="{059843F8-DEA2-4A15-9A0D-ACE3CBF64B5C}" srcOrd="11" destOrd="0" presId="urn:microsoft.com/office/officeart/2008/layout/LinedList"/>
    <dgm:cxn modelId="{94085CBD-FD2A-4101-B6B4-B5F78B2F9813}" type="presParOf" srcId="{059843F8-DEA2-4A15-9A0D-ACE3CBF64B5C}" destId="{34027072-449D-4689-9B56-4B224A85B5D3}" srcOrd="0" destOrd="0" presId="urn:microsoft.com/office/officeart/2008/layout/LinedList"/>
    <dgm:cxn modelId="{ABE14FDF-D10E-40A2-9523-CF4D796BE21C}" type="presParOf" srcId="{059843F8-DEA2-4A15-9A0D-ACE3CBF64B5C}" destId="{0FD3FAC2-8533-4F80-A15A-91A3EBBF3833}" srcOrd="1" destOrd="0" presId="urn:microsoft.com/office/officeart/2008/layout/LinedList"/>
    <dgm:cxn modelId="{DD4E157D-0FE4-4030-AEB8-D3B374E2D818}" type="presParOf" srcId="{48DE6BFA-E3A1-4649-9558-5017F84CC14D}" destId="{7F4D9FD9-4E0B-44BB-A9B2-9BD6AE4E96D9}" srcOrd="12" destOrd="0" presId="urn:microsoft.com/office/officeart/2008/layout/LinedList"/>
    <dgm:cxn modelId="{A956D903-D645-41E1-B6E1-395D135BB190}" type="presParOf" srcId="{48DE6BFA-E3A1-4649-9558-5017F84CC14D}" destId="{5D10A7E7-4F4E-418A-A3ED-C3C7BADC5386}" srcOrd="13" destOrd="0" presId="urn:microsoft.com/office/officeart/2008/layout/LinedList"/>
    <dgm:cxn modelId="{58429FB2-C824-40EE-9879-E963678871DB}" type="presParOf" srcId="{5D10A7E7-4F4E-418A-A3ED-C3C7BADC5386}" destId="{E0ECD526-7C2D-408A-A1A7-BC90BD35C413}" srcOrd="0" destOrd="0" presId="urn:microsoft.com/office/officeart/2008/layout/LinedList"/>
    <dgm:cxn modelId="{B5E526DD-2D07-416F-8802-CE8934A79488}" type="presParOf" srcId="{5D10A7E7-4F4E-418A-A3ED-C3C7BADC5386}" destId="{D307C4BC-0F59-4A9F-835D-4C61E83D0D7D}" srcOrd="1" destOrd="0" presId="urn:microsoft.com/office/officeart/2008/layout/LinedList"/>
    <dgm:cxn modelId="{B56B10B2-E761-459A-83C7-4A98866472AB}" type="presParOf" srcId="{48DE6BFA-E3A1-4649-9558-5017F84CC14D}" destId="{1D599F60-33FE-4FA5-ADAF-7A9DA332C8BA}" srcOrd="14" destOrd="0" presId="urn:microsoft.com/office/officeart/2008/layout/LinedList"/>
    <dgm:cxn modelId="{29467A80-FFDC-4DCF-9338-1C237CEA55E0}" type="presParOf" srcId="{48DE6BFA-E3A1-4649-9558-5017F84CC14D}" destId="{C1A610C3-69A0-4A15-A94F-8F95A96F9DFB}" srcOrd="15" destOrd="0" presId="urn:microsoft.com/office/officeart/2008/layout/LinedList"/>
    <dgm:cxn modelId="{1ED4C7FA-FAF1-4935-ADB7-4077A4A20CB4}" type="presParOf" srcId="{C1A610C3-69A0-4A15-A94F-8F95A96F9DFB}" destId="{7D21D0EB-F37C-442D-A8B6-5E729F2B3065}" srcOrd="0" destOrd="0" presId="urn:microsoft.com/office/officeart/2008/layout/LinedList"/>
    <dgm:cxn modelId="{B1A17726-61D3-4CDE-84EE-AB5884E8B5F0}" type="presParOf" srcId="{C1A610C3-69A0-4A15-A94F-8F95A96F9DFB}" destId="{950629C5-2FE2-4197-AF46-429DCA9544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3C642A-9874-480D-93EC-AE01BA13550A}" type="doc">
      <dgm:prSet loTypeId="urn:microsoft.com/office/officeart/2005/8/layout/cycle8" loCatId="cycle" qsTypeId="urn:microsoft.com/office/officeart/2005/8/quickstyle/simple2" qsCatId="simple" csTypeId="urn:microsoft.com/office/officeart/2005/8/colors/accent3_2" csCatId="accent3" phldr="1"/>
      <dgm:spPr/>
    </dgm:pt>
    <dgm:pt modelId="{CEC6474A-4638-4A11-872D-7B1AF57FC020}">
      <dgm:prSet phldrT="[Text]"/>
      <dgm:spPr/>
      <dgm:t>
        <a:bodyPr/>
        <a:lstStyle/>
        <a:p>
          <a:r>
            <a:rPr lang="en-US"/>
            <a:t>EZ Upload </a:t>
          </a:r>
          <a:endParaRPr lang="en-CA"/>
        </a:p>
      </dgm:t>
    </dgm:pt>
    <dgm:pt modelId="{A56FF82A-0A00-4587-AD59-17F3B5932A65}" type="parTrans" cxnId="{920398CA-41B1-46EA-8828-0094D66D9986}">
      <dgm:prSet/>
      <dgm:spPr/>
      <dgm:t>
        <a:bodyPr/>
        <a:lstStyle/>
        <a:p>
          <a:pPr algn="ctr"/>
          <a:endParaRPr lang="en-CA"/>
        </a:p>
      </dgm:t>
    </dgm:pt>
    <dgm:pt modelId="{77A53892-BFD3-496B-8DA7-BAB0A584ABB8}" type="sibTrans" cxnId="{920398CA-41B1-46EA-8828-0094D66D9986}">
      <dgm:prSet/>
      <dgm:spPr/>
      <dgm:t>
        <a:bodyPr/>
        <a:lstStyle/>
        <a:p>
          <a:endParaRPr lang="en-CA"/>
        </a:p>
      </dgm:t>
    </dgm:pt>
    <dgm:pt modelId="{28AE8238-9758-4D46-89AC-6CE2F5EADD64}">
      <dgm:prSet phldrT="[Text]"/>
      <dgm:spPr/>
      <dgm:t>
        <a:bodyPr/>
        <a:lstStyle/>
        <a:p>
          <a:r>
            <a:rPr lang="en-US">
              <a:latin typeface="+mn-lt"/>
              <a:cs typeface="Arial" panose="020B0604020202020204" pitchFamily="34" charset="0"/>
            </a:rPr>
            <a:t>E-signature and delivery </a:t>
          </a:r>
          <a:endParaRPr lang="en-CA"/>
        </a:p>
      </dgm:t>
    </dgm:pt>
    <dgm:pt modelId="{ABD109A1-4912-416D-A17A-936F2A1745E2}" type="parTrans" cxnId="{8BC06CF9-B90B-4502-9F11-56D20770C35C}">
      <dgm:prSet/>
      <dgm:spPr/>
      <dgm:t>
        <a:bodyPr/>
        <a:lstStyle/>
        <a:p>
          <a:pPr algn="ctr"/>
          <a:endParaRPr lang="en-CA"/>
        </a:p>
      </dgm:t>
    </dgm:pt>
    <dgm:pt modelId="{594AD788-1948-475E-8307-246F7D3B20CB}" type="sibTrans" cxnId="{8BC06CF9-B90B-4502-9F11-56D20770C35C}">
      <dgm:prSet/>
      <dgm:spPr/>
      <dgm:t>
        <a:bodyPr/>
        <a:lstStyle/>
        <a:p>
          <a:endParaRPr lang="en-CA"/>
        </a:p>
      </dgm:t>
    </dgm:pt>
    <dgm:pt modelId="{4CE7CCB1-71DC-4DEB-AC92-1FD2E5E70574}">
      <dgm:prSet phldrT="[Text]"/>
      <dgm:spPr/>
      <dgm:t>
        <a:bodyPr/>
        <a:lstStyle/>
        <a:p>
          <a:r>
            <a:rPr lang="en-US" i="1"/>
            <a:t>EZ</a:t>
          </a:r>
          <a:r>
            <a:rPr lang="en-US"/>
            <a:t>complete online application</a:t>
          </a:r>
          <a:endParaRPr lang="en-CA">
            <a:latin typeface="+mn-lt"/>
            <a:cs typeface="Arial" panose="020B0604020202020204" pitchFamily="34" charset="0"/>
          </a:endParaRPr>
        </a:p>
      </dgm:t>
    </dgm:pt>
    <dgm:pt modelId="{62687C62-73DE-43FE-97DA-246E0BDAA619}" type="parTrans" cxnId="{C4F756B5-D6BD-4CF0-9C74-95390649161D}">
      <dgm:prSet/>
      <dgm:spPr/>
      <dgm:t>
        <a:bodyPr/>
        <a:lstStyle/>
        <a:p>
          <a:pPr algn="ctr"/>
          <a:endParaRPr lang="en-CA"/>
        </a:p>
      </dgm:t>
    </dgm:pt>
    <dgm:pt modelId="{7495B1F9-414A-4848-AE2F-6A7FA8A7430F}" type="sibTrans" cxnId="{C4F756B5-D6BD-4CF0-9C74-95390649161D}">
      <dgm:prSet/>
      <dgm:spPr/>
      <dgm:t>
        <a:bodyPr/>
        <a:lstStyle/>
        <a:p>
          <a:endParaRPr lang="en-CA"/>
        </a:p>
      </dgm:t>
    </dgm:pt>
    <dgm:pt modelId="{812EFC7A-44F8-4A25-A86F-2B1D3528262D}" type="pres">
      <dgm:prSet presAssocID="{233C642A-9874-480D-93EC-AE01BA13550A}" presName="compositeShape" presStyleCnt="0">
        <dgm:presLayoutVars>
          <dgm:chMax val="7"/>
          <dgm:dir/>
          <dgm:resizeHandles val="exact"/>
        </dgm:presLayoutVars>
      </dgm:prSet>
      <dgm:spPr/>
    </dgm:pt>
    <dgm:pt modelId="{F04DFC6A-8061-4DA8-9320-8CC9FDA88E40}" type="pres">
      <dgm:prSet presAssocID="{233C642A-9874-480D-93EC-AE01BA13550A}" presName="wedge1" presStyleLbl="node1" presStyleIdx="0" presStyleCnt="3"/>
      <dgm:spPr/>
    </dgm:pt>
    <dgm:pt modelId="{5D67E175-E4F0-41CA-BFE4-A7B2FC030D77}" type="pres">
      <dgm:prSet presAssocID="{233C642A-9874-480D-93EC-AE01BA13550A}" presName="dummy1a" presStyleCnt="0"/>
      <dgm:spPr/>
    </dgm:pt>
    <dgm:pt modelId="{BE98F653-3D52-4093-8433-5A932A9EF10B}" type="pres">
      <dgm:prSet presAssocID="{233C642A-9874-480D-93EC-AE01BA13550A}" presName="dummy1b" presStyleCnt="0"/>
      <dgm:spPr/>
    </dgm:pt>
    <dgm:pt modelId="{85CA1D96-925A-43ED-87A5-C8813D7D0A6B}" type="pres">
      <dgm:prSet presAssocID="{233C642A-9874-480D-93EC-AE01BA13550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E05A3DB-B82E-4FEF-AE3B-648EB6051E18}" type="pres">
      <dgm:prSet presAssocID="{233C642A-9874-480D-93EC-AE01BA13550A}" presName="wedge2" presStyleLbl="node1" presStyleIdx="1" presStyleCnt="3"/>
      <dgm:spPr/>
    </dgm:pt>
    <dgm:pt modelId="{B4E60330-3F1C-4018-9422-21B0ED756761}" type="pres">
      <dgm:prSet presAssocID="{233C642A-9874-480D-93EC-AE01BA13550A}" presName="dummy2a" presStyleCnt="0"/>
      <dgm:spPr/>
    </dgm:pt>
    <dgm:pt modelId="{70629911-487C-4700-A1D5-F48D4AB6B1B6}" type="pres">
      <dgm:prSet presAssocID="{233C642A-9874-480D-93EC-AE01BA13550A}" presName="dummy2b" presStyleCnt="0"/>
      <dgm:spPr/>
    </dgm:pt>
    <dgm:pt modelId="{70BD9C0E-982D-4251-B565-911D7C4FF094}" type="pres">
      <dgm:prSet presAssocID="{233C642A-9874-480D-93EC-AE01BA13550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1CEEE84-033A-4EA2-819E-289C67E1D50C}" type="pres">
      <dgm:prSet presAssocID="{233C642A-9874-480D-93EC-AE01BA13550A}" presName="wedge3" presStyleLbl="node1" presStyleIdx="2" presStyleCnt="3"/>
      <dgm:spPr/>
    </dgm:pt>
    <dgm:pt modelId="{B05AFFAA-220C-488D-9265-92C9451C0B18}" type="pres">
      <dgm:prSet presAssocID="{233C642A-9874-480D-93EC-AE01BA13550A}" presName="dummy3a" presStyleCnt="0"/>
      <dgm:spPr/>
    </dgm:pt>
    <dgm:pt modelId="{2D19EA6C-5E17-4214-993B-54930B481C67}" type="pres">
      <dgm:prSet presAssocID="{233C642A-9874-480D-93EC-AE01BA13550A}" presName="dummy3b" presStyleCnt="0"/>
      <dgm:spPr/>
    </dgm:pt>
    <dgm:pt modelId="{A54EA498-FF61-4263-BA14-305DF797313F}" type="pres">
      <dgm:prSet presAssocID="{233C642A-9874-480D-93EC-AE01BA13550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66A2E2B-DA63-4054-A807-7C576480F64E}" type="pres">
      <dgm:prSet presAssocID="{77A53892-BFD3-496B-8DA7-BAB0A584ABB8}" presName="arrowWedge1" presStyleLbl="fgSibTrans2D1" presStyleIdx="0" presStyleCnt="3"/>
      <dgm:spPr/>
    </dgm:pt>
    <dgm:pt modelId="{A21E6F32-C885-44E7-A02F-7D40DA4A4680}" type="pres">
      <dgm:prSet presAssocID="{594AD788-1948-475E-8307-246F7D3B20CB}" presName="arrowWedge2" presStyleLbl="fgSibTrans2D1" presStyleIdx="1" presStyleCnt="3"/>
      <dgm:spPr/>
    </dgm:pt>
    <dgm:pt modelId="{0E489F4C-8E31-4BEA-A3FA-84BF165ADF6C}" type="pres">
      <dgm:prSet presAssocID="{7495B1F9-414A-4848-AE2F-6A7FA8A7430F}" presName="arrowWedge3" presStyleLbl="fgSibTrans2D1" presStyleIdx="2" presStyleCnt="3"/>
      <dgm:spPr/>
    </dgm:pt>
  </dgm:ptLst>
  <dgm:cxnLst>
    <dgm:cxn modelId="{B038B811-4C79-473F-AA85-83DBFA594719}" type="presOf" srcId="{4CE7CCB1-71DC-4DEB-AC92-1FD2E5E70574}" destId="{F1CEEE84-033A-4EA2-819E-289C67E1D50C}" srcOrd="0" destOrd="0" presId="urn:microsoft.com/office/officeart/2005/8/layout/cycle8"/>
    <dgm:cxn modelId="{61FE5633-3442-4AE8-84C5-0D3426133768}" type="presOf" srcId="{28AE8238-9758-4D46-89AC-6CE2F5EADD64}" destId="{BE05A3DB-B82E-4FEF-AE3B-648EB6051E18}" srcOrd="0" destOrd="0" presId="urn:microsoft.com/office/officeart/2005/8/layout/cycle8"/>
    <dgm:cxn modelId="{E13D474A-1035-470C-850C-A49BCCC29692}" type="presOf" srcId="{4CE7CCB1-71DC-4DEB-AC92-1FD2E5E70574}" destId="{A54EA498-FF61-4263-BA14-305DF797313F}" srcOrd="1" destOrd="0" presId="urn:microsoft.com/office/officeart/2005/8/layout/cycle8"/>
    <dgm:cxn modelId="{EDBC1359-7517-44EC-93A7-5D107AD9EC53}" type="presOf" srcId="{28AE8238-9758-4D46-89AC-6CE2F5EADD64}" destId="{70BD9C0E-982D-4251-B565-911D7C4FF094}" srcOrd="1" destOrd="0" presId="urn:microsoft.com/office/officeart/2005/8/layout/cycle8"/>
    <dgm:cxn modelId="{8D3799B1-0545-4C58-9FF2-DF5F4B33DE29}" type="presOf" srcId="{CEC6474A-4638-4A11-872D-7B1AF57FC020}" destId="{F04DFC6A-8061-4DA8-9320-8CC9FDA88E40}" srcOrd="0" destOrd="0" presId="urn:microsoft.com/office/officeart/2005/8/layout/cycle8"/>
    <dgm:cxn modelId="{C4F756B5-D6BD-4CF0-9C74-95390649161D}" srcId="{233C642A-9874-480D-93EC-AE01BA13550A}" destId="{4CE7CCB1-71DC-4DEB-AC92-1FD2E5E70574}" srcOrd="2" destOrd="0" parTransId="{62687C62-73DE-43FE-97DA-246E0BDAA619}" sibTransId="{7495B1F9-414A-4848-AE2F-6A7FA8A7430F}"/>
    <dgm:cxn modelId="{2A3698BC-7291-45A5-BE77-A20B041647C0}" type="presOf" srcId="{233C642A-9874-480D-93EC-AE01BA13550A}" destId="{812EFC7A-44F8-4A25-A86F-2B1D3528262D}" srcOrd="0" destOrd="0" presId="urn:microsoft.com/office/officeart/2005/8/layout/cycle8"/>
    <dgm:cxn modelId="{920398CA-41B1-46EA-8828-0094D66D9986}" srcId="{233C642A-9874-480D-93EC-AE01BA13550A}" destId="{CEC6474A-4638-4A11-872D-7B1AF57FC020}" srcOrd="0" destOrd="0" parTransId="{A56FF82A-0A00-4587-AD59-17F3B5932A65}" sibTransId="{77A53892-BFD3-496B-8DA7-BAB0A584ABB8}"/>
    <dgm:cxn modelId="{8BC06CF9-B90B-4502-9F11-56D20770C35C}" srcId="{233C642A-9874-480D-93EC-AE01BA13550A}" destId="{28AE8238-9758-4D46-89AC-6CE2F5EADD64}" srcOrd="1" destOrd="0" parTransId="{ABD109A1-4912-416D-A17A-936F2A1745E2}" sibTransId="{594AD788-1948-475E-8307-246F7D3B20CB}"/>
    <dgm:cxn modelId="{5E894EFB-04A5-4D3D-BB35-F280BA81A0D1}" type="presOf" srcId="{CEC6474A-4638-4A11-872D-7B1AF57FC020}" destId="{85CA1D96-925A-43ED-87A5-C8813D7D0A6B}" srcOrd="1" destOrd="0" presId="urn:microsoft.com/office/officeart/2005/8/layout/cycle8"/>
    <dgm:cxn modelId="{E3AFDB74-C00A-4189-9617-B1641030B330}" type="presParOf" srcId="{812EFC7A-44F8-4A25-A86F-2B1D3528262D}" destId="{F04DFC6A-8061-4DA8-9320-8CC9FDA88E40}" srcOrd="0" destOrd="0" presId="urn:microsoft.com/office/officeart/2005/8/layout/cycle8"/>
    <dgm:cxn modelId="{B1CC9647-1906-4606-B588-C8ECC0861DD4}" type="presParOf" srcId="{812EFC7A-44F8-4A25-A86F-2B1D3528262D}" destId="{5D67E175-E4F0-41CA-BFE4-A7B2FC030D77}" srcOrd="1" destOrd="0" presId="urn:microsoft.com/office/officeart/2005/8/layout/cycle8"/>
    <dgm:cxn modelId="{53E24F94-CE60-453C-99C6-7F4DC40048D7}" type="presParOf" srcId="{812EFC7A-44F8-4A25-A86F-2B1D3528262D}" destId="{BE98F653-3D52-4093-8433-5A932A9EF10B}" srcOrd="2" destOrd="0" presId="urn:microsoft.com/office/officeart/2005/8/layout/cycle8"/>
    <dgm:cxn modelId="{D023356E-1E61-4304-AC2B-A6E525E2C4BF}" type="presParOf" srcId="{812EFC7A-44F8-4A25-A86F-2B1D3528262D}" destId="{85CA1D96-925A-43ED-87A5-C8813D7D0A6B}" srcOrd="3" destOrd="0" presId="urn:microsoft.com/office/officeart/2005/8/layout/cycle8"/>
    <dgm:cxn modelId="{07998F1A-5720-42D1-B55A-27078C6164AA}" type="presParOf" srcId="{812EFC7A-44F8-4A25-A86F-2B1D3528262D}" destId="{BE05A3DB-B82E-4FEF-AE3B-648EB6051E18}" srcOrd="4" destOrd="0" presId="urn:microsoft.com/office/officeart/2005/8/layout/cycle8"/>
    <dgm:cxn modelId="{9F824326-7F85-4285-9B36-7F7C35EB2CF7}" type="presParOf" srcId="{812EFC7A-44F8-4A25-A86F-2B1D3528262D}" destId="{B4E60330-3F1C-4018-9422-21B0ED756761}" srcOrd="5" destOrd="0" presId="urn:microsoft.com/office/officeart/2005/8/layout/cycle8"/>
    <dgm:cxn modelId="{688EB814-628E-4F22-B4A0-36DE0313F9A5}" type="presParOf" srcId="{812EFC7A-44F8-4A25-A86F-2B1D3528262D}" destId="{70629911-487C-4700-A1D5-F48D4AB6B1B6}" srcOrd="6" destOrd="0" presId="urn:microsoft.com/office/officeart/2005/8/layout/cycle8"/>
    <dgm:cxn modelId="{24BBA7B1-7406-4D9D-93F3-C4D549C9E3A0}" type="presParOf" srcId="{812EFC7A-44F8-4A25-A86F-2B1D3528262D}" destId="{70BD9C0E-982D-4251-B565-911D7C4FF094}" srcOrd="7" destOrd="0" presId="urn:microsoft.com/office/officeart/2005/8/layout/cycle8"/>
    <dgm:cxn modelId="{E5224EEB-229B-45F6-BD4B-EAC27B7041FD}" type="presParOf" srcId="{812EFC7A-44F8-4A25-A86F-2B1D3528262D}" destId="{F1CEEE84-033A-4EA2-819E-289C67E1D50C}" srcOrd="8" destOrd="0" presId="urn:microsoft.com/office/officeart/2005/8/layout/cycle8"/>
    <dgm:cxn modelId="{F2BC696C-3854-4A52-BE04-ECB083F4A4E7}" type="presParOf" srcId="{812EFC7A-44F8-4A25-A86F-2B1D3528262D}" destId="{B05AFFAA-220C-488D-9265-92C9451C0B18}" srcOrd="9" destOrd="0" presId="urn:microsoft.com/office/officeart/2005/8/layout/cycle8"/>
    <dgm:cxn modelId="{E638A5BD-B8C1-4F19-97C7-1A33223A24CE}" type="presParOf" srcId="{812EFC7A-44F8-4A25-A86F-2B1D3528262D}" destId="{2D19EA6C-5E17-4214-993B-54930B481C67}" srcOrd="10" destOrd="0" presId="urn:microsoft.com/office/officeart/2005/8/layout/cycle8"/>
    <dgm:cxn modelId="{DA3C5B70-EA3C-42D5-80BD-7E3F3C20A962}" type="presParOf" srcId="{812EFC7A-44F8-4A25-A86F-2B1D3528262D}" destId="{A54EA498-FF61-4263-BA14-305DF797313F}" srcOrd="11" destOrd="0" presId="urn:microsoft.com/office/officeart/2005/8/layout/cycle8"/>
    <dgm:cxn modelId="{C1B13D3F-4E92-4D22-BFD3-5A1D3344D23B}" type="presParOf" srcId="{812EFC7A-44F8-4A25-A86F-2B1D3528262D}" destId="{966A2E2B-DA63-4054-A807-7C576480F64E}" srcOrd="12" destOrd="0" presId="urn:microsoft.com/office/officeart/2005/8/layout/cycle8"/>
    <dgm:cxn modelId="{ACA967C0-DFC9-4676-91D7-CC2E6BB5483A}" type="presParOf" srcId="{812EFC7A-44F8-4A25-A86F-2B1D3528262D}" destId="{A21E6F32-C885-44E7-A02F-7D40DA4A4680}" srcOrd="13" destOrd="0" presId="urn:microsoft.com/office/officeart/2005/8/layout/cycle8"/>
    <dgm:cxn modelId="{A723EBF7-7921-4A1F-8098-4F09DA11936A}" type="presParOf" srcId="{812EFC7A-44F8-4A25-A86F-2B1D3528262D}" destId="{0E489F4C-8E31-4BEA-A3FA-84BF165ADF6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A692C-1C80-41AE-8382-301D461CAFAF}">
      <dsp:nvSpPr>
        <dsp:cNvPr id="0" name=""/>
        <dsp:cNvSpPr/>
      </dsp:nvSpPr>
      <dsp:spPr>
        <a:xfrm>
          <a:off x="0" y="0"/>
          <a:ext cx="50394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48CC0-474E-4231-B22E-FD67626D6E78}">
      <dsp:nvSpPr>
        <dsp:cNvPr id="0" name=""/>
        <dsp:cNvSpPr/>
      </dsp:nvSpPr>
      <dsp:spPr>
        <a:xfrm>
          <a:off x="0" y="0"/>
          <a:ext cx="5039488" cy="46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cs typeface="Arial" panose="020B0604020202020204" pitchFamily="34" charset="0"/>
            </a:rPr>
            <a:t>1 – Family protection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5039488" cy="469453"/>
      </dsp:txXfrm>
    </dsp:sp>
    <dsp:sp modelId="{933C8B73-598E-4AEB-BC5A-1AF28189F7EB}">
      <dsp:nvSpPr>
        <dsp:cNvPr id="0" name=""/>
        <dsp:cNvSpPr/>
      </dsp:nvSpPr>
      <dsp:spPr>
        <a:xfrm>
          <a:off x="0" y="469453"/>
          <a:ext cx="50394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1CEBE-8F97-45B4-8C92-3F16E08FCF2E}">
      <dsp:nvSpPr>
        <dsp:cNvPr id="0" name=""/>
        <dsp:cNvSpPr/>
      </dsp:nvSpPr>
      <dsp:spPr>
        <a:xfrm>
          <a:off x="0" y="469453"/>
          <a:ext cx="5039488" cy="46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 – Business protection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469453"/>
        <a:ext cx="5039488" cy="469453"/>
      </dsp:txXfrm>
    </dsp:sp>
    <dsp:sp modelId="{998F0130-B4CB-472D-9804-E4492F50B84F}">
      <dsp:nvSpPr>
        <dsp:cNvPr id="0" name=""/>
        <dsp:cNvSpPr/>
      </dsp:nvSpPr>
      <dsp:spPr>
        <a:xfrm>
          <a:off x="0" y="938906"/>
          <a:ext cx="50394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BE920-7A5B-44FC-A048-5D485FE5156B}">
      <dsp:nvSpPr>
        <dsp:cNvPr id="0" name=""/>
        <dsp:cNvSpPr/>
      </dsp:nvSpPr>
      <dsp:spPr>
        <a:xfrm>
          <a:off x="0" y="938906"/>
          <a:ext cx="5039488" cy="46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 – Tax needs at death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938906"/>
        <a:ext cx="5039488" cy="469453"/>
      </dsp:txXfrm>
    </dsp:sp>
    <dsp:sp modelId="{A340D58E-B8DB-4E00-95EE-AFEBD9D46CA1}">
      <dsp:nvSpPr>
        <dsp:cNvPr id="0" name=""/>
        <dsp:cNvSpPr/>
      </dsp:nvSpPr>
      <dsp:spPr>
        <a:xfrm>
          <a:off x="0" y="1408360"/>
          <a:ext cx="50394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5D840-0C73-42EA-82DC-B08F09E11754}">
      <dsp:nvSpPr>
        <dsp:cNvPr id="0" name=""/>
        <dsp:cNvSpPr/>
      </dsp:nvSpPr>
      <dsp:spPr>
        <a:xfrm>
          <a:off x="0" y="1408360"/>
          <a:ext cx="5039488" cy="46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 – A lasting gift for children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1408360"/>
        <a:ext cx="5039488" cy="469453"/>
      </dsp:txXfrm>
    </dsp:sp>
    <dsp:sp modelId="{07A8944D-AEC1-44A5-B4C4-55BBBA54B6DB}">
      <dsp:nvSpPr>
        <dsp:cNvPr id="0" name=""/>
        <dsp:cNvSpPr/>
      </dsp:nvSpPr>
      <dsp:spPr>
        <a:xfrm>
          <a:off x="0" y="1877813"/>
          <a:ext cx="50394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4EFF2A-3ECF-4BE9-B8CE-A763CB023F7C}">
      <dsp:nvSpPr>
        <dsp:cNvPr id="0" name=""/>
        <dsp:cNvSpPr/>
      </dsp:nvSpPr>
      <dsp:spPr>
        <a:xfrm>
          <a:off x="0" y="1877813"/>
          <a:ext cx="5039488" cy="46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 – Estate transfer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1877813"/>
        <a:ext cx="5039488" cy="469453"/>
      </dsp:txXfrm>
    </dsp:sp>
    <dsp:sp modelId="{DB770391-3F67-4F2C-B0FD-B07A7E0E3368}">
      <dsp:nvSpPr>
        <dsp:cNvPr id="0" name=""/>
        <dsp:cNvSpPr/>
      </dsp:nvSpPr>
      <dsp:spPr>
        <a:xfrm>
          <a:off x="0" y="2347266"/>
          <a:ext cx="50394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27072-449D-4689-9B56-4B224A85B5D3}">
      <dsp:nvSpPr>
        <dsp:cNvPr id="0" name=""/>
        <dsp:cNvSpPr/>
      </dsp:nvSpPr>
      <dsp:spPr>
        <a:xfrm>
          <a:off x="0" y="2347266"/>
          <a:ext cx="5039488" cy="46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 – Retirement planning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2347266"/>
        <a:ext cx="5039488" cy="469453"/>
      </dsp:txXfrm>
    </dsp:sp>
    <dsp:sp modelId="{7F4D9FD9-4E0B-44BB-A9B2-9BD6AE4E96D9}">
      <dsp:nvSpPr>
        <dsp:cNvPr id="0" name=""/>
        <dsp:cNvSpPr/>
      </dsp:nvSpPr>
      <dsp:spPr>
        <a:xfrm>
          <a:off x="0" y="2816720"/>
          <a:ext cx="50394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CD526-7C2D-408A-A1A7-BC90BD35C413}">
      <dsp:nvSpPr>
        <dsp:cNvPr id="0" name=""/>
        <dsp:cNvSpPr/>
      </dsp:nvSpPr>
      <dsp:spPr>
        <a:xfrm>
          <a:off x="0" y="2816720"/>
          <a:ext cx="5039488" cy="46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7 – A unique asset class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2816720"/>
        <a:ext cx="5039488" cy="469453"/>
      </dsp:txXfrm>
    </dsp:sp>
    <dsp:sp modelId="{1D599F60-33FE-4FA5-ADAF-7A9DA332C8BA}">
      <dsp:nvSpPr>
        <dsp:cNvPr id="0" name=""/>
        <dsp:cNvSpPr/>
      </dsp:nvSpPr>
      <dsp:spPr>
        <a:xfrm>
          <a:off x="0" y="3286173"/>
          <a:ext cx="50394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1D0EB-F37C-442D-A8B6-5E729F2B3065}">
      <dsp:nvSpPr>
        <dsp:cNvPr id="0" name=""/>
        <dsp:cNvSpPr/>
      </dsp:nvSpPr>
      <dsp:spPr>
        <a:xfrm>
          <a:off x="0" y="3286173"/>
          <a:ext cx="5039488" cy="469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6F757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 – Accessing cash value</a:t>
          </a:r>
          <a:endParaRPr lang="en-US" sz="2400" kern="1200" dirty="0">
            <a:solidFill>
              <a:srgbClr val="6F7575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3286173"/>
        <a:ext cx="5039488" cy="469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DFC6A-8061-4DA8-9320-8CC9FDA88E40}">
      <dsp:nvSpPr>
        <dsp:cNvPr id="0" name=""/>
        <dsp:cNvSpPr/>
      </dsp:nvSpPr>
      <dsp:spPr>
        <a:xfrm>
          <a:off x="840275" y="255337"/>
          <a:ext cx="3299741" cy="3299741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EZ Upload </a:t>
          </a:r>
          <a:endParaRPr lang="en-CA" sz="1800" kern="1200"/>
        </a:p>
      </dsp:txBody>
      <dsp:txXfrm>
        <a:off x="2579318" y="954568"/>
        <a:ext cx="1178479" cy="982066"/>
      </dsp:txXfrm>
    </dsp:sp>
    <dsp:sp modelId="{BE05A3DB-B82E-4FEF-AE3B-648EB6051E18}">
      <dsp:nvSpPr>
        <dsp:cNvPr id="0" name=""/>
        <dsp:cNvSpPr/>
      </dsp:nvSpPr>
      <dsp:spPr>
        <a:xfrm>
          <a:off x="772316" y="373185"/>
          <a:ext cx="3299741" cy="3299741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  <a:cs typeface="Arial" panose="020B0604020202020204" pitchFamily="34" charset="0"/>
            </a:rPr>
            <a:t>E-signature and delivery </a:t>
          </a:r>
          <a:endParaRPr lang="en-CA" sz="1800" kern="1200"/>
        </a:p>
      </dsp:txBody>
      <dsp:txXfrm>
        <a:off x="1557969" y="2514088"/>
        <a:ext cx="1767718" cy="864218"/>
      </dsp:txXfrm>
    </dsp:sp>
    <dsp:sp modelId="{F1CEEE84-033A-4EA2-819E-289C67E1D50C}">
      <dsp:nvSpPr>
        <dsp:cNvPr id="0" name=""/>
        <dsp:cNvSpPr/>
      </dsp:nvSpPr>
      <dsp:spPr>
        <a:xfrm>
          <a:off x="704357" y="255337"/>
          <a:ext cx="3299741" cy="3299741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/>
            <a:t>EZ</a:t>
          </a:r>
          <a:r>
            <a:rPr lang="en-US" sz="1800" kern="1200"/>
            <a:t>complete online application</a:t>
          </a:r>
          <a:endParaRPr lang="en-CA" sz="1800" kern="1200">
            <a:latin typeface="+mn-lt"/>
            <a:cs typeface="Arial" panose="020B0604020202020204" pitchFamily="34" charset="0"/>
          </a:endParaRPr>
        </a:p>
      </dsp:txBody>
      <dsp:txXfrm>
        <a:off x="1086577" y="954568"/>
        <a:ext cx="1178479" cy="982066"/>
      </dsp:txXfrm>
    </dsp:sp>
    <dsp:sp modelId="{966A2E2B-DA63-4054-A807-7C576480F64E}">
      <dsp:nvSpPr>
        <dsp:cNvPr id="0" name=""/>
        <dsp:cNvSpPr/>
      </dsp:nvSpPr>
      <dsp:spPr>
        <a:xfrm>
          <a:off x="636278" y="51067"/>
          <a:ext cx="3708281" cy="370828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1E6F32-C885-44E7-A02F-7D40DA4A4680}">
      <dsp:nvSpPr>
        <dsp:cNvPr id="0" name=""/>
        <dsp:cNvSpPr/>
      </dsp:nvSpPr>
      <dsp:spPr>
        <a:xfrm>
          <a:off x="568046" y="168706"/>
          <a:ext cx="3708281" cy="370828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489F4C-8E31-4BEA-A3FA-84BF165ADF6C}">
      <dsp:nvSpPr>
        <dsp:cNvPr id="0" name=""/>
        <dsp:cNvSpPr/>
      </dsp:nvSpPr>
      <dsp:spPr>
        <a:xfrm>
          <a:off x="499815" y="51067"/>
          <a:ext cx="3708281" cy="370828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0.52535</cdr:x>
      <cdr:y>0.81986</cdr:y>
    </cdr:from>
    <cdr:to>
      <cdr:x>1</cdr:x>
      <cdr:y>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677EB4CA-5E55-44DC-9BAF-6F66B0F1AFE8}"/>
            </a:ext>
          </a:extLst>
        </cdr:cNvPr>
        <cdr:cNvSpPr/>
      </cdr:nvSpPr>
      <cdr:spPr>
        <a:xfrm xmlns:a="http://schemas.openxmlformats.org/drawingml/2006/main">
          <a:off x="3191083" y="2512817"/>
          <a:ext cx="2883121" cy="55211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en-US" dirty="0">
              <a:solidFill>
                <a:schemeClr val="tx1"/>
              </a:solidFill>
            </a:rPr>
            <a:t>Source: 4th Quarter 2020 LIMRA Canadian Individual Life Insurance Sales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18949-9700-4D5C-BEC7-4F622EF8FEA0}" type="datetimeFigureOut">
              <a:rPr lang="en-CA" smtClean="0"/>
              <a:t>2022-10-19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51810-50F4-4463-800D-138F1FD013C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709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F85B4-79F0-4F5A-82D1-C289454A6AA5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542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1810-50F4-4463-800D-138F1FD013CA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580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5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5645" indent="-281505" defTabSz="9145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30685" indent="-225515" defTabSz="9145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84824" indent="-225515" defTabSz="9145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37409" indent="-225515" defTabSz="91450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85327" indent="-225515" defTabSz="914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33246" indent="-225515" defTabSz="914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81165" indent="-225515" defTabSz="914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29084" indent="-225515" defTabSz="914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4E48C2-1E36-4223-B007-9BEFF2F860BA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336"/>
            <a:ext cx="5028787" cy="4113553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As you can see, there are many applications where whole life could be a great solution.  Let’s take a closer look at each of them.</a:t>
            </a:r>
            <a:endParaRPr lang="en-US" altLang="en-US" b="1" dirty="0">
              <a:latin typeface="Arial" pitchFamily="34" charset="0"/>
            </a:endParaRPr>
          </a:p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271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271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271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27100" eaLnBrk="0" hangingPunct="0"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744F37C-F974-4644-B991-073532347FB6}" type="slidenum">
              <a:rPr lang="en-US" altLang="en-US" sz="1200" smtClean="0"/>
              <a:pPr/>
              <a:t>6</a:t>
            </a:fld>
            <a:endParaRPr lang="en-US" altLang="en-US" sz="1200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CA" altLang="en-US" sz="1200" dirty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historical dividend scale interest rate compares favourably to other well-known economic indicators.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Tx/>
              <a:buChar char="•"/>
            </a:pPr>
            <a:endParaRPr lang="en-CA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567">
              <a:defRPr sz="2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1653" indent="-281405" defTabSz="914567">
              <a:defRPr sz="2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5620" indent="-225124" defTabSz="914567">
              <a:defRPr sz="2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5868" indent="-225124" defTabSz="914567">
              <a:defRPr sz="2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26116" indent="-225124" defTabSz="914567">
              <a:defRPr sz="2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6364" indent="-225124" defTabSz="91456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26612" indent="-225124" defTabSz="91456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76860" indent="-225124" defTabSz="91456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27108" indent="-225124" defTabSz="914567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26F047F-B4D9-438F-8166-644728A7A22F}" type="slidenum">
              <a:rPr lang="en-US" altLang="en-US" sz="1200"/>
              <a:pPr/>
              <a:t>7</a:t>
            </a:fld>
            <a:endParaRPr lang="en-US" altLang="en-US" sz="1200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344108"/>
            <a:ext cx="5028579" cy="4113071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Equitable Life of Canada is one of Canada’s largest mutual life insurance companies.</a:t>
            </a:r>
          </a:p>
          <a:p>
            <a:pPr>
              <a:defRPr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Opportunity to share in the earnings in the participating account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dirty="0"/>
              <a:t>Voting rights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Our focus is on prudent long-term growth, continuity and stability </a:t>
            </a:r>
            <a:r>
              <a:rPr lang="en-US" altLang="en-US" sz="1200" dirty="0"/>
              <a:t>– no shareholder pressures for quarterly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We believe our mutual status allows us to provide better levels of service than a publicly traded company.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3A4841-DE3A-47BA-971D-682F156195B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9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ED608-F48B-C546-94F1-0F7DF9EC8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647823-472D-0142-8F91-F187CDE50AE3}"/>
              </a:ext>
            </a:extLst>
          </p:cNvPr>
          <p:cNvSpPr/>
          <p:nvPr userDrawn="1"/>
        </p:nvSpPr>
        <p:spPr>
          <a:xfrm>
            <a:off x="535806" y="2185350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21B10C1-4E50-BC40-BA81-132A9AA405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805" y="1276068"/>
            <a:ext cx="3873357" cy="415031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000" b="0" i="0" spc="1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SLIDE SECTION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4D1041C-0459-9A45-B510-824643775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806" y="2333677"/>
            <a:ext cx="4486250" cy="174910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lang="en-CA" sz="2400" smtClean="0">
                <a:solidFill>
                  <a:schemeClr val="bg1">
                    <a:lumMod val="65000"/>
                  </a:schemeClr>
                </a:solidFill>
                <a:effectLst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Dunt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inciis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dolor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nectati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nihicture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laudani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hilibus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suntiur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endParaRPr lang="en-CA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6ECEC-1622-4CBF-8C64-574C90BF5F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bg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38891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127842-37B8-AF45-BD6D-99609BCF1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C68FE4F-2706-8E45-8C11-398F9DCD9D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6908" y="875381"/>
            <a:ext cx="3914498" cy="365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500"/>
              </a:spcBef>
              <a:defRPr sz="2400">
                <a:solidFill>
                  <a:srgbClr val="6F7575"/>
                </a:solidFill>
              </a:defRPr>
            </a:lvl1pPr>
            <a:lvl2pPr>
              <a:spcBef>
                <a:spcPts val="500"/>
              </a:spcBef>
              <a:defRPr sz="2200">
                <a:solidFill>
                  <a:schemeClr val="accent3"/>
                </a:solidFill>
              </a:defRPr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54A6E6F-4ADF-0645-B26E-65F130D3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" y="299403"/>
            <a:ext cx="3307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AAD9A0-B133-7F48-9958-DB7CDF0B9CB4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D5F994A-CA48-DC4A-A4D0-DBFE3FBD01B4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00BB657-09D7-3B4E-8496-219749B191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415" y="1605716"/>
            <a:ext cx="3307537" cy="2486586"/>
          </a:xfrm>
          <a:prstGeom prst="rect">
            <a:avLst/>
          </a:prstGeom>
        </p:spPr>
        <p:txBody>
          <a:bodyPr lIns="0" tIns="457200"/>
          <a:lstStyle>
            <a:lvl1pPr marL="285750" indent="-285750">
              <a:lnSpc>
                <a:spcPct val="100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lang="en-CA" sz="2200" smtClean="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Dunt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inciis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dolor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nectati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nihicture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laudani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hilibus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suntiur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ABD05-6522-4997-95CE-B0E0993AA7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bg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314387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0CDC0B-9D36-514B-9148-5090FB655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43EE9B-AEC1-504C-9EDF-C3F2F864BC32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6EC5F96-45EB-3248-86A5-A3F25A237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" y="288768"/>
            <a:ext cx="5052200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D37EAD2-D28E-104C-9EF9-07EC133B0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5537" y="1246903"/>
            <a:ext cx="3555999" cy="29215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00559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955731-978C-B242-B207-E46EC52045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0663" y="1385124"/>
            <a:ext cx="3374848" cy="227812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784736-51D1-694A-A405-F5E38C0CA248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EE1F9-4AA1-4CF0-82D2-954F11A448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accent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221201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2B8617-B857-3B43-B92B-145A9A6C5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B59E82-AE54-5849-9CEB-A73B02C672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657" y="676375"/>
            <a:ext cx="6179012" cy="3380365"/>
          </a:xfrm>
          <a:prstGeom prst="rect">
            <a:avLst/>
          </a:prstGeom>
        </p:spPr>
        <p:txBody>
          <a:bodyPr vert="horz" lIns="91440" tIns="457200" rIns="91440" bIns="45720" rtlCol="0">
            <a:noAutofit/>
          </a:bodyPr>
          <a:lstStyle>
            <a:lvl1pPr>
              <a:spcBef>
                <a:spcPts val="500"/>
              </a:spcBef>
              <a:defRPr sz="2400">
                <a:solidFill>
                  <a:srgbClr val="6F7575"/>
                </a:solidFill>
              </a:defRPr>
            </a:lvl1pPr>
            <a:lvl2pPr>
              <a:spcBef>
                <a:spcPts val="500"/>
              </a:spcBef>
              <a:defRPr sz="2200">
                <a:solidFill>
                  <a:schemeClr val="accent3"/>
                </a:solidFill>
              </a:defRPr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5DC67CC-6BFA-AE4A-8A9F-23533561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" y="288768"/>
            <a:ext cx="8538350" cy="494853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6A3EB-DC87-9C40-9483-C64C14367E89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A94A6F3-FE21-DE4B-867E-88B1D10F3C14}"/>
              </a:ext>
            </a:extLst>
          </p:cNvPr>
          <p:cNvSpPr txBox="1">
            <a:spLocks/>
          </p:cNvSpPr>
          <p:nvPr userDrawn="1"/>
        </p:nvSpPr>
        <p:spPr>
          <a:xfrm>
            <a:off x="8245159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EB8734F-9740-8F4B-9FC8-6EDED2AEB3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63185" y="2467366"/>
            <a:ext cx="1117904" cy="34940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180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15022-5085-274E-89F5-C4803F9A1B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4582" y="1567409"/>
            <a:ext cx="942643" cy="894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B5FDE6-0086-4DED-AEFC-F1F04ADF8E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accent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238590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E10CFA-26FA-6748-8ABA-5C7370930DFE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6E0C5D79-21AD-CE47-A1C5-1C8BA644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2" y="288769"/>
            <a:ext cx="8388331" cy="532529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69EABC8-B332-8D49-9CD8-B985EBCD2AE0}"/>
              </a:ext>
            </a:extLst>
          </p:cNvPr>
          <p:cNvSpPr txBox="1">
            <a:spLocks/>
          </p:cNvSpPr>
          <p:nvPr userDrawn="1"/>
        </p:nvSpPr>
        <p:spPr>
          <a:xfrm>
            <a:off x="882135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6D316BD-D729-8F4D-AEBF-683722EAF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" y="1134344"/>
            <a:ext cx="1390357" cy="14772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C70E9D-42E2-B84A-8158-490062B01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2757" y="1134344"/>
            <a:ext cx="1390357" cy="14772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E7D0EE-C9CE-2748-B856-CA3C699C2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8702" y="1134344"/>
            <a:ext cx="1390357" cy="14772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D87E4D-7F33-794B-A78D-91588B707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4137" y="1134344"/>
            <a:ext cx="1390357" cy="14772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29DBBC-F482-FA40-9B1A-98D871B34F48}"/>
              </a:ext>
            </a:extLst>
          </p:cNvPr>
          <p:cNvCxnSpPr>
            <a:cxnSpLocks/>
          </p:cNvCxnSpPr>
          <p:nvPr userDrawn="1"/>
        </p:nvCxnSpPr>
        <p:spPr>
          <a:xfrm flipV="1">
            <a:off x="2861737" y="2814233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0136E9B-84BF-9648-8A20-AC7D1766569A}"/>
              </a:ext>
            </a:extLst>
          </p:cNvPr>
          <p:cNvCxnSpPr>
            <a:cxnSpLocks/>
          </p:cNvCxnSpPr>
          <p:nvPr userDrawn="1"/>
        </p:nvCxnSpPr>
        <p:spPr>
          <a:xfrm flipV="1">
            <a:off x="4842940" y="2814233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2003F5F-0F5B-DD49-9FF0-347B71B70D46}"/>
              </a:ext>
            </a:extLst>
          </p:cNvPr>
          <p:cNvCxnSpPr>
            <a:cxnSpLocks/>
          </p:cNvCxnSpPr>
          <p:nvPr userDrawn="1"/>
        </p:nvCxnSpPr>
        <p:spPr>
          <a:xfrm flipV="1">
            <a:off x="6824139" y="2814233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9A1DB10-E6E9-4D41-8220-345F701BFF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510" y="3714760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F7A55EB6-0288-E141-ABCB-791428284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779" y="2872248"/>
            <a:ext cx="1356491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00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E0E9CB-1D28-A740-920D-0B0E1BB9C16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6121" y="2814233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6FECC50-D9AC-4112-95A7-4D477FEA72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9941" y="2868632"/>
            <a:ext cx="1356491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00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F84C42E-712D-4C40-95C5-3D2E111B15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782" y="2869861"/>
            <a:ext cx="1356491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00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E0B34AE-06B9-4CA4-8480-921D02399D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49423" y="2872242"/>
            <a:ext cx="1356491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00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F00E953-949D-4F4C-A61A-F5D7F5C060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10678" y="3717141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ACE43F7-A985-47F7-820F-4004C5117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7088" y="3719519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C9300F9-5581-4259-AA50-45FCAAD984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36346" y="3714755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</a:lstStyle>
          <a:p>
            <a:pPr lvl="0"/>
            <a:r>
              <a:rPr lang="en-US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2337112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8C6F9A-AEE9-7945-9CDF-9C9A2AD7A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5986" y="942450"/>
            <a:ext cx="1390357" cy="147725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9A935E-7970-024E-B664-2637F855F9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3257" y="3469538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5F365726-10B2-E14B-9E70-D1D9C4235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51535" y="2532002"/>
            <a:ext cx="1193800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80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BD78D5-8F4F-7D4C-A3F8-CF9BD649B7A0}"/>
              </a:ext>
            </a:extLst>
          </p:cNvPr>
          <p:cNvCxnSpPr>
            <a:cxnSpLocks/>
          </p:cNvCxnSpPr>
          <p:nvPr userDrawn="1"/>
        </p:nvCxnSpPr>
        <p:spPr>
          <a:xfrm flipV="1">
            <a:off x="7361868" y="2473987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19A597C-C0D9-4C42-B569-EE33005A30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657" y="676370"/>
            <a:ext cx="6179012" cy="3380365"/>
          </a:xfrm>
          <a:prstGeom prst="rect">
            <a:avLst/>
          </a:prstGeom>
        </p:spPr>
        <p:txBody>
          <a:bodyPr vert="horz" lIns="91440" tIns="457200" rIns="91440" bIns="45720" rtlCol="0">
            <a:noAutofit/>
          </a:bodyPr>
          <a:lstStyle>
            <a:lvl1pPr>
              <a:spcBef>
                <a:spcPts val="500"/>
              </a:spcBef>
              <a:defRPr sz="2400">
                <a:solidFill>
                  <a:srgbClr val="6F7575"/>
                </a:solidFill>
              </a:defRPr>
            </a:lvl1pPr>
            <a:lvl2pPr>
              <a:spcBef>
                <a:spcPts val="500"/>
              </a:spcBef>
              <a:defRPr sz="2200">
                <a:solidFill>
                  <a:schemeClr val="accent3"/>
                </a:solidFill>
              </a:defRPr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AEEE3A3-28C2-CC4F-ADFA-DF4B2EF3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" y="288769"/>
            <a:ext cx="8709800" cy="494012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DFF1B1-5827-C446-B70F-133EF8B9E4FB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5574D09-7407-BB4D-BDCE-92C2FDE2AA91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86857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4582451-6D0D-0A40-A439-74A60FFF92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657" y="676497"/>
            <a:ext cx="8075083" cy="3052166"/>
          </a:xfrm>
          <a:prstGeom prst="rect">
            <a:avLst/>
          </a:prstGeom>
        </p:spPr>
        <p:txBody>
          <a:bodyPr vert="horz" lIns="91440" tIns="457200" rIns="91440" bIns="45720" rtlCol="0">
            <a:noAutofit/>
          </a:bodyPr>
          <a:lstStyle>
            <a:lvl1pPr>
              <a:spcBef>
                <a:spcPts val="500"/>
              </a:spcBef>
              <a:defRPr sz="2400">
                <a:solidFill>
                  <a:srgbClr val="6F7575"/>
                </a:solidFill>
              </a:defRPr>
            </a:lvl1pPr>
            <a:lvl2pPr>
              <a:spcBef>
                <a:spcPts val="500"/>
              </a:spcBef>
              <a:defRPr sz="2200">
                <a:solidFill>
                  <a:schemeClr val="accent3"/>
                </a:solidFill>
              </a:defRPr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1A3357C-510F-614B-9310-DD8BD919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2" y="288770"/>
            <a:ext cx="8865587" cy="537381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52D768-3BD3-5C43-972F-D16B76612C1F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C3DB70-E55B-CA4B-ADDA-4F1795768402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6022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9328" y="670221"/>
            <a:ext cx="3253118" cy="3145722"/>
          </a:xfrm>
          <a:prstGeom prst="rect">
            <a:avLst/>
          </a:prstGeom>
        </p:spPr>
        <p:txBody>
          <a:bodyPr tIns="457200"/>
          <a:lstStyle>
            <a:lvl1pPr marL="0" indent="0">
              <a:spcBef>
                <a:spcPts val="500"/>
              </a:spcBef>
              <a:buNone/>
              <a:defRPr sz="2400">
                <a:solidFill>
                  <a:srgbClr val="00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44703FA-6F99-4F44-9BCC-C2AF1673B0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92678" y="670221"/>
            <a:ext cx="4785758" cy="3145722"/>
          </a:xfrm>
          <a:prstGeom prst="rect">
            <a:avLst/>
          </a:prstGeom>
        </p:spPr>
        <p:txBody>
          <a:bodyPr vert="horz" lIns="91440" tIns="457200" rIns="91440" bIns="45720" rtlCol="0">
            <a:noAutofit/>
          </a:bodyPr>
          <a:lstStyle>
            <a:lvl1pPr>
              <a:spcBef>
                <a:spcPts val="500"/>
              </a:spcBef>
              <a:defRPr sz="2400">
                <a:solidFill>
                  <a:srgbClr val="6F7575"/>
                </a:solidFill>
              </a:defRPr>
            </a:lvl1pPr>
            <a:lvl2pPr>
              <a:spcBef>
                <a:spcPts val="500"/>
              </a:spcBef>
              <a:defRPr sz="2200">
                <a:solidFill>
                  <a:schemeClr val="accent3"/>
                </a:solidFill>
              </a:defRPr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0D9E7D5-816C-4840-A319-E27DE03D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" y="278136"/>
            <a:ext cx="8595500" cy="49143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F054C-7637-C643-9305-0AE9533348A7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B16B40-8DCB-1C48-A23D-82F25FAF541C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91706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61B07-0731-854D-A2D5-5DDC052FA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C5ECFF-AE11-B949-9106-8641376F7B73}"/>
              </a:ext>
            </a:extLst>
          </p:cNvPr>
          <p:cNvSpPr/>
          <p:nvPr userDrawn="1"/>
        </p:nvSpPr>
        <p:spPr>
          <a:xfrm>
            <a:off x="535810" y="2849230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 dirty="0">
              <a:noFill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AF2737C-148C-4546-B137-194074BED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809" y="3713967"/>
            <a:ext cx="4061247" cy="23524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38"/>
              </a:spcBef>
              <a:buNone/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12" indent="0">
              <a:buNone/>
              <a:defRPr sz="1200"/>
            </a:lvl2pPr>
            <a:lvl3pPr marL="685822" indent="0">
              <a:buNone/>
              <a:defRPr sz="1200"/>
            </a:lvl3pPr>
            <a:lvl4pPr marL="1028734" indent="0">
              <a:buNone/>
              <a:defRPr sz="1200"/>
            </a:lvl4pPr>
            <a:lvl5pPr marL="1371645" indent="0">
              <a:buNone/>
              <a:defRPr sz="1200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FE0F05E-288A-6545-B319-98C136394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806" y="2926265"/>
            <a:ext cx="4061246" cy="480816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38"/>
              </a:spcBef>
              <a:buNone/>
              <a:defRPr sz="2700" b="1" i="0" spc="75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12" indent="0">
              <a:buNone/>
              <a:defRPr sz="1200"/>
            </a:lvl2pPr>
            <a:lvl3pPr marL="685822" indent="0">
              <a:buNone/>
              <a:defRPr sz="1200"/>
            </a:lvl3pPr>
            <a:lvl4pPr marL="1028734" indent="0">
              <a:buNone/>
              <a:defRPr sz="1200"/>
            </a:lvl4pPr>
            <a:lvl5pPr marL="1371645" indent="0">
              <a:buNone/>
              <a:defRPr sz="1200"/>
            </a:lvl5pPr>
          </a:lstStyle>
          <a:p>
            <a:pPr lvl="0"/>
            <a:r>
              <a:rPr lang="en-US" dirty="0"/>
              <a:t>SAMPLE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7E021-6469-4E1B-9DD1-AD2FF47DB9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600" dirty="0">
                <a:solidFill>
                  <a:srgbClr val="005596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126520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61B07-0731-854D-A2D5-5DDC052FA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C5ECFF-AE11-B949-9106-8641376F7B73}"/>
              </a:ext>
            </a:extLst>
          </p:cNvPr>
          <p:cNvSpPr/>
          <p:nvPr userDrawn="1"/>
        </p:nvSpPr>
        <p:spPr>
          <a:xfrm>
            <a:off x="535808" y="2849230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AF2737C-148C-4546-B137-194074BED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807" y="3713967"/>
            <a:ext cx="4061247" cy="23524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239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FE0F05E-288A-6545-B319-98C136394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806" y="2926264"/>
            <a:ext cx="4061246" cy="480816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597" b="1" i="0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pPr lvl="0"/>
            <a:r>
              <a:rPr lang="en-US" dirty="0"/>
              <a:t>SAMPLE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7E021-6469-4E1B-9DD1-AD2FF47DB9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rgbClr val="005596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3978777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F2A1E1-60A4-C441-97B2-1D9F973AD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E91C3DB-9571-3642-979F-D906B41477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7055" y="1135363"/>
            <a:ext cx="3722024" cy="588918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597" b="0" i="0" spc="150" baseline="0">
                <a:solidFill>
                  <a:srgbClr val="6F75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pPr lvl="0"/>
            <a:r>
              <a:rPr lang="en-US" dirty="0"/>
              <a:t>SAMPLE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EB2FAC8-F3CB-DC45-A277-79ED9B8742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7279" y="1725079"/>
            <a:ext cx="2849671" cy="23524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239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64857-107B-458A-B987-EAFE6CBEAE4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chemeClr val="bg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354559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61B07-0731-854D-A2D5-5DDC052FA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C5ECFF-AE11-B949-9106-8641376F7B73}"/>
              </a:ext>
            </a:extLst>
          </p:cNvPr>
          <p:cNvSpPr/>
          <p:nvPr userDrawn="1"/>
        </p:nvSpPr>
        <p:spPr>
          <a:xfrm>
            <a:off x="535806" y="2849229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FE0F05E-288A-6545-B319-98C136394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754" y="2368413"/>
            <a:ext cx="4061246" cy="480816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000" b="0" i="0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SAMPLE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BC8D6-E194-457D-94CB-EC7E370C04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accent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649372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B6D63-C153-1D4B-AEAA-7A21D2BB6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A84CDB-DD3D-9F4F-B2BD-842C1EF98809}"/>
              </a:ext>
            </a:extLst>
          </p:cNvPr>
          <p:cNvSpPr/>
          <p:nvPr userDrawn="1"/>
        </p:nvSpPr>
        <p:spPr>
          <a:xfrm>
            <a:off x="535808" y="2849230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982590E-E45B-5A42-8583-8CA88B236D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807" y="3713967"/>
            <a:ext cx="4061247" cy="23524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239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B124212-4948-F94C-AB53-99DBC01CCA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806" y="2926264"/>
            <a:ext cx="4061246" cy="480816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597" b="1" i="0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pPr lvl="0"/>
            <a:r>
              <a:rPr lang="en-US" dirty="0"/>
              <a:t>SAMPLE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F99F6-FBDE-436B-A4FF-C2B8F2C7F2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rgbClr val="005596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3342422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FE517D0-5B07-8E45-84AE-E8F5331D4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56FA4A-CAC1-E44D-91B8-A78136DF25BE}"/>
              </a:ext>
            </a:extLst>
          </p:cNvPr>
          <p:cNvSpPr/>
          <p:nvPr userDrawn="1"/>
        </p:nvSpPr>
        <p:spPr>
          <a:xfrm>
            <a:off x="535808" y="2185351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6CE849A-9766-7949-B418-9F5913039D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807" y="581794"/>
            <a:ext cx="3238753" cy="415031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197" b="0" i="0" spc="1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pPr lvl="0"/>
            <a:r>
              <a:rPr lang="en-US" dirty="0"/>
              <a:t>SLIDE SECTION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3380C82-F574-AA43-9BD4-7FE7CE7D03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806" y="2386011"/>
            <a:ext cx="2952694" cy="174910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lang="en-CA" sz="2398" smtClean="0">
                <a:solidFill>
                  <a:schemeClr val="bg2"/>
                </a:solidFill>
                <a:effectLst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Dunt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inciis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dolor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nectati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nihicture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laudani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hilibus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suntiur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6DEEB-6A52-447E-AA62-D60C02CB23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chemeClr val="bg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2008358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ED608-F48B-C546-94F1-0F7DF9EC8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647823-472D-0142-8F91-F187CDE50AE3}"/>
              </a:ext>
            </a:extLst>
          </p:cNvPr>
          <p:cNvSpPr/>
          <p:nvPr userDrawn="1"/>
        </p:nvSpPr>
        <p:spPr>
          <a:xfrm>
            <a:off x="535808" y="2185351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21B10C1-4E50-BC40-BA81-132A9AA405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807" y="1055498"/>
            <a:ext cx="3873357" cy="415031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597" b="0" i="0" spc="1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pPr lvl="0"/>
            <a:r>
              <a:rPr lang="en-US" dirty="0"/>
              <a:t>SLIDE SECTION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4D1041C-0459-9A45-B510-824643775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806" y="2448603"/>
            <a:ext cx="3873357" cy="174910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lang="en-CA" sz="2398" smtClean="0">
                <a:solidFill>
                  <a:schemeClr val="bg2"/>
                </a:solidFill>
                <a:effectLst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Dunt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inciis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dolor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nectati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nihicture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laudani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hilibus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suntiur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78F40-D85C-4589-B8AC-2A38FC8359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chemeClr val="bg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4276544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92722" y="1162794"/>
            <a:ext cx="8075083" cy="305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797">
                <a:solidFill>
                  <a:srgbClr val="6F7575"/>
                </a:solidFill>
              </a:defRPr>
            </a:lvl1pPr>
            <a:lvl2pPr>
              <a:defRPr sz="2398">
                <a:solidFill>
                  <a:schemeClr val="accent3"/>
                </a:solidFill>
              </a:defRPr>
            </a:lvl2pPr>
            <a:lvl3pPr>
              <a:defRPr sz="1998"/>
            </a:lvl3pPr>
            <a:lvl4pPr>
              <a:defRPr sz="1998"/>
            </a:lvl4pPr>
            <a:lvl5pPr>
              <a:defRPr sz="179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DDCB464-721E-1F4B-BD3F-DC3608C2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A33219-CFAA-6446-81BE-0178301D1B9E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8027D-529F-DE4D-AEF2-E2451DE27C19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</p:spTree>
    <p:extLst>
      <p:ext uri="{BB962C8B-B14F-4D97-AF65-F5344CB8AC3E}">
        <p14:creationId xmlns:p14="http://schemas.microsoft.com/office/powerpoint/2010/main" val="3572243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B9D57-DF26-4A4A-AB19-7B6DFF7E77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664D06-7396-2446-BB40-FA4C94569588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437678-45C6-C241-BA0C-A751E2665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21" y="1162799"/>
            <a:ext cx="5225412" cy="299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797">
                <a:solidFill>
                  <a:srgbClr val="6F7575"/>
                </a:solidFill>
              </a:defRPr>
            </a:lvl1pPr>
            <a:lvl2pPr>
              <a:defRPr sz="2398">
                <a:solidFill>
                  <a:schemeClr val="accent3"/>
                </a:solidFill>
              </a:defRPr>
            </a:lvl2pPr>
            <a:lvl3pPr>
              <a:defRPr sz="1998"/>
            </a:lvl3pPr>
            <a:lvl4pPr>
              <a:defRPr sz="1998"/>
            </a:lvl4pPr>
            <a:lvl5pPr>
              <a:defRPr sz="179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CCEECB-1E12-6D4C-8A0D-0665E9AEAE63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780FF-6CE2-4008-9254-A5E1064FE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rgbClr val="005596"/>
                </a:solidFill>
                <a:latin typeface="Arial" charset="0"/>
              </a:rPr>
              <a:t>FOR PRESENTATION TO ADVISORS ONLY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49BADD4-3ACF-4B9F-9222-70B54423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0828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EF239-A280-1D45-98C2-2605F5A4D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E84F36-A1B0-804A-9B4E-360A26AB1FC9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0B8F4A5-04D5-C64F-824F-E4465982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593" y="1141530"/>
            <a:ext cx="4376865" cy="3380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797">
                <a:solidFill>
                  <a:srgbClr val="6F7575"/>
                </a:solidFill>
              </a:defRPr>
            </a:lvl1pPr>
            <a:lvl2pPr>
              <a:defRPr sz="2398">
                <a:solidFill>
                  <a:schemeClr val="accent3"/>
                </a:solidFill>
              </a:defRPr>
            </a:lvl2pPr>
            <a:lvl3pPr>
              <a:defRPr sz="1998"/>
            </a:lvl3pPr>
            <a:lvl4pPr>
              <a:defRPr sz="1998"/>
            </a:lvl4pPr>
            <a:lvl5pPr>
              <a:defRPr sz="179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03DC69-5B19-B34A-A430-85B1DDEEE7A4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F9499-5C50-476D-9DC3-0D74988A22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rgbClr val="005596"/>
                </a:solidFill>
                <a:latin typeface="Arial" charset="0"/>
              </a:rPr>
              <a:t>FOR PRESENTATION TO ADVISORS ONLY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57EC15-24E7-4090-B2FC-631D4271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064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478C9DC-A5C9-DC4D-9FC3-CE1C6E5D93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51"/>
            <a:ext cx="9144000" cy="51435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90AB708-AF32-C94E-9AE8-5877F537C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23" y="1492407"/>
            <a:ext cx="4688875" cy="3129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797">
                <a:solidFill>
                  <a:srgbClr val="6F7575"/>
                </a:solidFill>
              </a:defRPr>
            </a:lvl1pPr>
            <a:lvl2pPr>
              <a:defRPr sz="2398">
                <a:solidFill>
                  <a:schemeClr val="accent3"/>
                </a:solidFill>
              </a:defRPr>
            </a:lvl2pPr>
            <a:lvl3pPr>
              <a:defRPr sz="1998"/>
            </a:lvl3pPr>
            <a:lvl4pPr>
              <a:defRPr sz="1998"/>
            </a:lvl4pPr>
            <a:lvl5pPr>
              <a:defRPr sz="179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5CA830-1D31-CF44-B671-16EA9886EAAD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247F50E-6366-D54D-B76D-752C843E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5776" y="2816045"/>
            <a:ext cx="2538274" cy="77632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lang="en-CA" sz="1998" smtClean="0">
                <a:solidFill>
                  <a:schemeClr val="bg2"/>
                </a:solidFill>
                <a:effectLst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Dunt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inciis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dolor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nectati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nihicture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laudani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hilibus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suntiur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6F3E82-5954-CC41-8FD5-00A73AE3F1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5777" y="1747550"/>
            <a:ext cx="2319869" cy="251499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797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GRAPHICS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B8D15C3E-D58D-DD47-A973-F0EC956D8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5776" y="995915"/>
            <a:ext cx="1174044" cy="603955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797" b="0" i="0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48%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D7AFE43-020D-A84F-B1AE-3778823CED68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2BAE6-B251-4646-9F72-11E97E20D6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rgbClr val="005596"/>
                </a:solidFill>
                <a:latin typeface="Arial" charset="0"/>
              </a:rPr>
              <a:t>FOR PRESENTATION TO ADVISORS ONLY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B32898-5100-4FD1-AF34-0EDFA49F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4233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127842-37B8-AF45-BD6D-99609BCF1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C68FE4F-2706-8E45-8C11-398F9DCD9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908" y="875382"/>
            <a:ext cx="3914498" cy="365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797">
                <a:solidFill>
                  <a:srgbClr val="6F7575"/>
                </a:solidFill>
              </a:defRPr>
            </a:lvl1pPr>
            <a:lvl2pPr>
              <a:defRPr sz="2398">
                <a:solidFill>
                  <a:schemeClr val="accent3"/>
                </a:solidFill>
              </a:defRPr>
            </a:lvl2pPr>
            <a:lvl3pPr>
              <a:defRPr sz="1998"/>
            </a:lvl3pPr>
            <a:lvl4pPr>
              <a:defRPr sz="1998"/>
            </a:lvl4pPr>
            <a:lvl5pPr>
              <a:defRPr sz="179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AAD9A0-B133-7F48-9958-DB7CDF0B9CB4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D5F994A-CA48-DC4A-A4D0-DBFE3FBD01B4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00BB657-09D7-3B4E-8496-219749B191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2845" y="2097776"/>
            <a:ext cx="2709335" cy="2486586"/>
          </a:xfrm>
          <a:prstGeom prst="rect">
            <a:avLst/>
          </a:prstGeom>
        </p:spPr>
        <p:txBody>
          <a:bodyPr lIns="0" tIns="0"/>
          <a:lstStyle>
            <a:lvl1pPr marL="285493" indent="-285493">
              <a:lnSpc>
                <a:spcPct val="100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lang="en-CA" sz="1998" smtClean="0">
                <a:solidFill>
                  <a:schemeClr val="bg2"/>
                </a:solidFill>
                <a:effectLst/>
              </a:defRPr>
            </a:lvl1pPr>
            <a:lvl2pPr marL="456789" indent="0">
              <a:buNone/>
              <a:defRPr sz="1599"/>
            </a:lvl2pPr>
            <a:lvl3pPr marL="913577" indent="0">
              <a:buNone/>
              <a:defRPr sz="1599"/>
            </a:lvl3pPr>
            <a:lvl4pPr marL="1370366" indent="0">
              <a:buNone/>
              <a:defRPr sz="1599"/>
            </a:lvl4pPr>
            <a:lvl5pPr marL="1827154" indent="0">
              <a:buNone/>
              <a:defRPr sz="1599"/>
            </a:lvl5pPr>
          </a:lstStyle>
          <a:p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Dunt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inciis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dolor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nectati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nihicture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laudani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hilibus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suntiur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014F9-0CDC-46E0-9A4C-89F74FC9411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chemeClr val="bg1"/>
                </a:solidFill>
                <a:latin typeface="Arial" charset="0"/>
              </a:rPr>
              <a:t>FOR PRESENTATION TO ADVISORS ONLY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19ABA23-3D9B-44D8-B160-E662A7AF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35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0CDC0B-9D36-514B-9148-5090FB655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43EE9B-AEC1-504C-9EDF-C3F2F864BC32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D37EAD2-D28E-104C-9EF9-07EC133B0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869" y="2086883"/>
            <a:ext cx="3555999" cy="2535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8">
                <a:solidFill>
                  <a:srgbClr val="005596"/>
                </a:solidFill>
              </a:defRPr>
            </a:lvl1pPr>
            <a:lvl2pPr marL="456789" indent="0">
              <a:buNone/>
              <a:defRPr sz="2797"/>
            </a:lvl2pPr>
            <a:lvl3pPr marL="913577" indent="0">
              <a:buNone/>
              <a:defRPr sz="2398"/>
            </a:lvl3pPr>
            <a:lvl4pPr marL="1370366" indent="0">
              <a:buNone/>
              <a:defRPr sz="1998"/>
            </a:lvl4pPr>
            <a:lvl5pPr marL="1827154" indent="0">
              <a:buNone/>
              <a:defRPr sz="1998"/>
            </a:lvl5pPr>
            <a:lvl6pPr marL="2283943" indent="0">
              <a:buNone/>
              <a:defRPr sz="1998"/>
            </a:lvl6pPr>
            <a:lvl7pPr marL="2740731" indent="0">
              <a:buNone/>
              <a:defRPr sz="1998"/>
            </a:lvl7pPr>
            <a:lvl8pPr marL="3197520" indent="0">
              <a:buNone/>
              <a:defRPr sz="1998"/>
            </a:lvl8pPr>
            <a:lvl9pPr marL="3654308" indent="0">
              <a:buNone/>
              <a:defRPr sz="199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955731-978C-B242-B207-E46EC52045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2605" y="1076785"/>
            <a:ext cx="3555998" cy="2278120"/>
          </a:xfrm>
          <a:prstGeom prst="rect">
            <a:avLst/>
          </a:prstGeom>
        </p:spPr>
        <p:txBody>
          <a:bodyPr/>
          <a:lstStyle>
            <a:lvl1pPr marL="342591" marR="0" indent="-342591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398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342591" marR="0" lvl="0" indent="-342591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marL="342591" marR="0" lvl="0" indent="-342591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marL="342591" marR="0" lvl="0" indent="-342591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784736-51D1-694A-A405-F5E38C0CA248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FC1F4-CCCE-4ED2-A85C-DFA2D93542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rgbClr val="005596"/>
                </a:solidFill>
                <a:latin typeface="Arial" charset="0"/>
              </a:rPr>
              <a:t>FOR PRESENTATION TO ADVISORS ONLY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CB96613-6A1C-43D4-81D0-F1C3A875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233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2B8617-B857-3B43-B92B-145A9A6C5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B59E82-AE54-5849-9CEB-A73B02C67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21" y="1152205"/>
            <a:ext cx="6179012" cy="3034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797">
                <a:solidFill>
                  <a:srgbClr val="6F7575"/>
                </a:solidFill>
              </a:defRPr>
            </a:lvl1pPr>
            <a:lvl2pPr>
              <a:defRPr sz="2398">
                <a:solidFill>
                  <a:schemeClr val="accent3"/>
                </a:solidFill>
              </a:defRPr>
            </a:lvl2pPr>
            <a:lvl3pPr>
              <a:defRPr sz="1998"/>
            </a:lvl3pPr>
            <a:lvl4pPr>
              <a:defRPr sz="1998"/>
            </a:lvl4pPr>
            <a:lvl5pPr>
              <a:defRPr sz="179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6A3EB-DC87-9C40-9483-C64C14367E89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A94A6F3-FE21-DE4B-867E-88B1D10F3C14}"/>
              </a:ext>
            </a:extLst>
          </p:cNvPr>
          <p:cNvSpPr txBox="1">
            <a:spLocks/>
          </p:cNvSpPr>
          <p:nvPr userDrawn="1"/>
        </p:nvSpPr>
        <p:spPr>
          <a:xfrm>
            <a:off x="8245159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0EB8734F-9740-8F4B-9FC8-6EDED2AEB3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72402" y="2467366"/>
            <a:ext cx="1208689" cy="34940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998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15022-5085-274E-89F5-C4803F9A1B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4584" y="1567410"/>
            <a:ext cx="942643" cy="894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BF43D9-22BB-47D6-B236-C144C255FC9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rgbClr val="005596"/>
                </a:solidFill>
                <a:latin typeface="Arial" charset="0"/>
              </a:rPr>
              <a:t>FOR PRESENTATION TO ADVISORS ONLY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61096AC-36D8-429E-BEFF-E9858EB6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567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F2A1E1-60A4-C441-97B2-1D9F973AD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E91C3DB-9571-3642-979F-D906B41477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7055" y="1135362"/>
            <a:ext cx="3409893" cy="588918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000" b="0" i="0" spc="150" baseline="0">
                <a:solidFill>
                  <a:srgbClr val="6F75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SAMPLE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7D3FB-FF87-400D-B376-C0AD326AAA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bg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2909616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48822" y="3680197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3197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6789" indent="0">
              <a:buNone/>
              <a:defRPr sz="1199"/>
            </a:lvl2pPr>
            <a:lvl3pPr marL="913577" indent="0">
              <a:buNone/>
              <a:defRPr sz="1199"/>
            </a:lvl3pPr>
            <a:lvl4pPr marL="1370366" indent="0">
              <a:buNone/>
              <a:defRPr sz="1199"/>
            </a:lvl4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E10CFA-26FA-6748-8ABA-5C7370930DFE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69EABC8-B332-8D49-9CD8-B985EBCD2AE0}"/>
              </a:ext>
            </a:extLst>
          </p:cNvPr>
          <p:cNvSpPr txBox="1">
            <a:spLocks/>
          </p:cNvSpPr>
          <p:nvPr userDrawn="1"/>
        </p:nvSpPr>
        <p:spPr>
          <a:xfrm>
            <a:off x="882135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6D316BD-D729-8F4D-AEBF-683722EAF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7" y="1357629"/>
            <a:ext cx="1390357" cy="14772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C70E9D-42E2-B84A-8158-490062B01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2759" y="1357629"/>
            <a:ext cx="1390357" cy="14772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E7D0EE-C9CE-2748-B856-CA3C699C2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8704" y="1357629"/>
            <a:ext cx="1390357" cy="14772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D87E4D-7F33-794B-A78D-91588B707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4139" y="1357629"/>
            <a:ext cx="1390357" cy="1477255"/>
          </a:xfrm>
          <a:prstGeom prst="rect">
            <a:avLst/>
          </a:prstGeom>
        </p:spPr>
      </p:pic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A6C07D25-9265-1646-99A6-D7A8B57E59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1404" y="3074264"/>
            <a:ext cx="1321710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998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29DBBC-F482-FA40-9B1A-98D871B34F48}"/>
              </a:ext>
            </a:extLst>
          </p:cNvPr>
          <p:cNvCxnSpPr>
            <a:cxnSpLocks/>
          </p:cNvCxnSpPr>
          <p:nvPr userDrawn="1"/>
        </p:nvCxnSpPr>
        <p:spPr>
          <a:xfrm flipV="1">
            <a:off x="2861737" y="3016250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4652280-911A-E641-9CC6-CECB0241B0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0026" y="3680197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3197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6789" indent="0">
              <a:buNone/>
              <a:defRPr sz="1199"/>
            </a:lvl2pPr>
            <a:lvl3pPr marL="913577" indent="0">
              <a:buNone/>
              <a:defRPr sz="1199"/>
            </a:lvl3pPr>
            <a:lvl4pPr marL="1370366" indent="0">
              <a:buNone/>
              <a:defRPr sz="1199"/>
            </a:lvl4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248DE78-780C-FA48-BD0B-A76E79D04C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2607" y="3074264"/>
            <a:ext cx="1316452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998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0136E9B-84BF-9648-8A20-AC7D1766569A}"/>
              </a:ext>
            </a:extLst>
          </p:cNvPr>
          <p:cNvCxnSpPr>
            <a:cxnSpLocks/>
          </p:cNvCxnSpPr>
          <p:nvPr userDrawn="1"/>
        </p:nvCxnSpPr>
        <p:spPr>
          <a:xfrm flipV="1">
            <a:off x="4842940" y="3016250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CE1838C3-451E-ED42-8F2C-3003E7B10B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1225" y="3680197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3197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6789" indent="0">
              <a:buNone/>
              <a:defRPr sz="1199"/>
            </a:lvl2pPr>
            <a:lvl3pPr marL="913577" indent="0">
              <a:buNone/>
              <a:defRPr sz="1199"/>
            </a:lvl3pPr>
            <a:lvl4pPr marL="1370366" indent="0">
              <a:buNone/>
              <a:defRPr sz="1199"/>
            </a:lvl4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659DC724-3788-6A4D-ACA9-8178C81425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3807" y="3074264"/>
            <a:ext cx="1275147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998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2003F5F-0F5B-DD49-9FF0-347B71B70D46}"/>
              </a:ext>
            </a:extLst>
          </p:cNvPr>
          <p:cNvCxnSpPr>
            <a:cxnSpLocks/>
          </p:cNvCxnSpPr>
          <p:nvPr userDrawn="1"/>
        </p:nvCxnSpPr>
        <p:spPr>
          <a:xfrm flipV="1">
            <a:off x="6824139" y="3016250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9A1DB10-E6E9-4D41-8220-345F701BFF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3207" y="3680197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3197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6789" indent="0">
              <a:buNone/>
              <a:defRPr sz="1199"/>
            </a:lvl2pPr>
            <a:lvl3pPr marL="913577" indent="0">
              <a:buNone/>
              <a:defRPr sz="1199"/>
            </a:lvl3pPr>
            <a:lvl4pPr marL="1370366" indent="0">
              <a:buNone/>
              <a:defRPr sz="1199"/>
            </a:lvl4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9" name="Text Placeholder 21">
            <a:extLst>
              <a:ext uri="{FF2B5EF4-FFF2-40B4-BE49-F238E27FC236}">
                <a16:creationId xmlns:a16="http://schemas.microsoft.com/office/drawing/2014/main" id="{F7A55EB6-0288-E141-ABCB-791428284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5789" y="3074264"/>
            <a:ext cx="1364813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998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E0E9CB-1D28-A740-920D-0B0E1BB9C16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6121" y="3016250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ECA47CDE-A9CA-4409-9636-231527914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9140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8C6F9A-AEE9-7945-9CDF-9C9A2AD7A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8828" y="1198137"/>
            <a:ext cx="1390357" cy="147725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9A935E-7970-024E-B664-2637F855F9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27687" y="3584506"/>
            <a:ext cx="1390357" cy="61726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spcBef>
                <a:spcPts val="0"/>
              </a:spcBef>
              <a:buNone/>
              <a:defRPr sz="3197" cap="all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6789" indent="0">
              <a:buNone/>
              <a:defRPr sz="1199"/>
            </a:lvl2pPr>
            <a:lvl3pPr marL="913577" indent="0">
              <a:buNone/>
              <a:defRPr sz="1199"/>
            </a:lvl3pPr>
            <a:lvl4pPr marL="1370366" indent="0">
              <a:buNone/>
              <a:defRPr sz="1199"/>
            </a:lvl4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5F365726-10B2-E14B-9E70-D1D9C4235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71938" y="2914778"/>
            <a:ext cx="1488636" cy="29758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998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SAMPLE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BD78D5-8F4F-7D4C-A3F8-CF9BD649B7A0}"/>
              </a:ext>
            </a:extLst>
          </p:cNvPr>
          <p:cNvCxnSpPr>
            <a:cxnSpLocks/>
          </p:cNvCxnSpPr>
          <p:nvPr userDrawn="1"/>
        </p:nvCxnSpPr>
        <p:spPr>
          <a:xfrm flipV="1">
            <a:off x="7478828" y="2856759"/>
            <a:ext cx="1364814" cy="1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19A597C-C0D9-4C42-B569-EE33005A3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21" y="1152040"/>
            <a:ext cx="6179012" cy="3380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797">
                <a:solidFill>
                  <a:srgbClr val="6F7575"/>
                </a:solidFill>
              </a:defRPr>
            </a:lvl1pPr>
            <a:lvl2pPr>
              <a:defRPr sz="2398">
                <a:solidFill>
                  <a:schemeClr val="accent3"/>
                </a:solidFill>
              </a:defRPr>
            </a:lvl2pPr>
            <a:lvl3pPr>
              <a:defRPr sz="1998"/>
            </a:lvl3pPr>
            <a:lvl4pPr>
              <a:defRPr sz="1998"/>
            </a:lvl4pPr>
            <a:lvl5pPr>
              <a:defRPr sz="179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DFF1B1-5827-C446-B70F-133EF8B9E4FB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5574D09-7407-BB4D-BDCE-92C2FDE2AA91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93AAB1A-DB52-4B67-B3CE-7E7041A4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893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4582451-6D0D-0A40-A439-74A60FFF9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22" y="1141531"/>
            <a:ext cx="8075083" cy="305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797">
                <a:solidFill>
                  <a:srgbClr val="6F7575"/>
                </a:solidFill>
              </a:defRPr>
            </a:lvl1pPr>
            <a:lvl2pPr>
              <a:defRPr sz="2398">
                <a:solidFill>
                  <a:schemeClr val="accent3"/>
                </a:solidFill>
              </a:defRPr>
            </a:lvl2pPr>
            <a:lvl3pPr>
              <a:defRPr sz="1998"/>
            </a:lvl3pPr>
            <a:lvl4pPr>
              <a:defRPr sz="1998"/>
            </a:lvl4pPr>
            <a:lvl5pPr>
              <a:defRPr sz="179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52D768-3BD3-5C43-972F-D16B76612C1F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C3DB70-E55B-CA4B-ADDA-4F1795768402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A433DF-1ECA-4E78-9C35-59F194CA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1941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95" y="1141531"/>
            <a:ext cx="3253118" cy="3145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97">
                <a:solidFill>
                  <a:srgbClr val="6F7575"/>
                </a:solidFill>
              </a:defRPr>
            </a:lvl1pPr>
            <a:lvl2pPr marL="456789" indent="0">
              <a:buNone/>
              <a:defRPr sz="1199"/>
            </a:lvl2pPr>
            <a:lvl3pPr marL="913577" indent="0">
              <a:buNone/>
              <a:defRPr sz="999"/>
            </a:lvl3pPr>
            <a:lvl4pPr marL="1370366" indent="0">
              <a:buNone/>
              <a:defRPr sz="899"/>
            </a:lvl4pPr>
            <a:lvl5pPr marL="1827154" indent="0">
              <a:buNone/>
              <a:defRPr sz="899"/>
            </a:lvl5pPr>
            <a:lvl6pPr marL="2283943" indent="0">
              <a:buNone/>
              <a:defRPr sz="899"/>
            </a:lvl6pPr>
            <a:lvl7pPr marL="2740731" indent="0">
              <a:buNone/>
              <a:defRPr sz="899"/>
            </a:lvl7pPr>
            <a:lvl8pPr marL="3197520" indent="0">
              <a:buNone/>
              <a:defRPr sz="899"/>
            </a:lvl8pPr>
            <a:lvl9pPr marL="3654308" indent="0">
              <a:buNone/>
              <a:defRPr sz="899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44703FA-6F99-4F44-9BCC-C2AF1673B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045" y="1141531"/>
            <a:ext cx="4785758" cy="3145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797">
                <a:solidFill>
                  <a:srgbClr val="6F7575"/>
                </a:solidFill>
              </a:defRPr>
            </a:lvl1pPr>
            <a:lvl2pPr>
              <a:defRPr sz="2398">
                <a:solidFill>
                  <a:schemeClr val="accent3"/>
                </a:solidFill>
              </a:defRPr>
            </a:lvl2pPr>
            <a:lvl3pPr>
              <a:defRPr sz="1998"/>
            </a:lvl3pPr>
            <a:lvl4pPr>
              <a:defRPr sz="1998"/>
            </a:lvl4pPr>
            <a:lvl5pPr>
              <a:defRPr sz="1798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F054C-7637-C643-9305-0AE9533348A7}"/>
              </a:ext>
            </a:extLst>
          </p:cNvPr>
          <p:cNvSpPr/>
          <p:nvPr userDrawn="1"/>
        </p:nvSpPr>
        <p:spPr>
          <a:xfrm>
            <a:off x="361199" y="230553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noFill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B16B40-8DCB-1C48-A23D-82F25FAF541C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7"/>
            <a:ext cx="322644" cy="2740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799" smtClean="0"/>
              <a:pPr algn="l"/>
              <a:t>‹#›</a:t>
            </a:fld>
            <a:endParaRPr lang="en-US" sz="799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8DCC8CA-E087-43A1-BA26-2A619176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4465"/>
            <a:ext cx="8895537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0" baseline="0">
                <a:solidFill>
                  <a:srgbClr val="0055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B6D63-C153-1D4B-AEAA-7A21D2BB6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A84CDB-DD3D-9F4F-B2BD-842C1EF98809}"/>
              </a:ext>
            </a:extLst>
          </p:cNvPr>
          <p:cNvSpPr/>
          <p:nvPr userDrawn="1"/>
        </p:nvSpPr>
        <p:spPr>
          <a:xfrm>
            <a:off x="535806" y="2849229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B124212-4948-F94C-AB53-99DBC01CCA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806" y="2419216"/>
            <a:ext cx="4061246" cy="480816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000" b="0" i="0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SAMPLE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293CC-F30C-43E7-A943-08140C2727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accent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32510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FE517D0-5B07-8E45-84AE-E8F5331D4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56FA4A-CAC1-E44D-91B8-A78136DF25BE}"/>
              </a:ext>
            </a:extLst>
          </p:cNvPr>
          <p:cNvSpPr/>
          <p:nvPr userDrawn="1"/>
        </p:nvSpPr>
        <p:spPr>
          <a:xfrm>
            <a:off x="535806" y="2185350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6CE849A-9766-7949-B418-9F5913039D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805" y="1254641"/>
            <a:ext cx="3873357" cy="415031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sz="3000" b="0" i="0" spc="1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SLIDE SECTION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3380C82-F574-AA43-9BD4-7FE7CE7D03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805" y="2245123"/>
            <a:ext cx="3328963" cy="174910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lang="en-CA" sz="2200" smtClean="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Dunt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inciis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dolor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nectati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nihicture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laudani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hilibus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suntiur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26ACD-3F9D-4B91-98CC-52E2174EDC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bg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285865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407658" y="676497"/>
            <a:ext cx="8075083" cy="1949252"/>
          </a:xfrm>
          <a:prstGeom prst="rect">
            <a:avLst/>
          </a:prstGeom>
        </p:spPr>
        <p:txBody>
          <a:bodyPr vert="horz" lIns="91440" tIns="457200" rIns="91440" bIns="45720" rtlCol="0">
            <a:noAutofit/>
          </a:bodyPr>
          <a:lstStyle>
            <a:lvl1pPr>
              <a:spcBef>
                <a:spcPts val="500"/>
              </a:spcBef>
              <a:defRPr sz="2400">
                <a:solidFill>
                  <a:srgbClr val="6F7575"/>
                </a:solidFill>
              </a:defRPr>
            </a:lvl1pPr>
            <a:lvl2pPr>
              <a:spcBef>
                <a:spcPts val="500"/>
              </a:spcBef>
              <a:defRPr sz="2200">
                <a:solidFill>
                  <a:schemeClr val="accent3"/>
                </a:solidFill>
              </a:defRPr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DDCB464-721E-1F4B-BD3F-DC3608C2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" y="288768"/>
            <a:ext cx="8319340" cy="507831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A33219-CFAA-6446-81BE-0178301D1B9E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8027D-529F-DE4D-AEF2-E2451DE27C19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7772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B9D57-DF26-4A4A-AB19-7B6DFF7E77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664D06-7396-2446-BB40-FA4C94569588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437678-45C6-C241-BA0C-A751E26658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8293" y="676493"/>
            <a:ext cx="5225412" cy="3380365"/>
          </a:xfrm>
          <a:prstGeom prst="rect">
            <a:avLst/>
          </a:prstGeom>
        </p:spPr>
        <p:txBody>
          <a:bodyPr vert="horz" lIns="91440" tIns="457200" rIns="91440" bIns="45720" rtlCol="0">
            <a:noAutofit/>
          </a:bodyPr>
          <a:lstStyle>
            <a:lvl1pPr>
              <a:spcBef>
                <a:spcPts val="500"/>
              </a:spcBef>
              <a:defRPr sz="2400">
                <a:solidFill>
                  <a:srgbClr val="6F7575"/>
                </a:solidFill>
              </a:defRPr>
            </a:lvl1pPr>
            <a:lvl2pPr>
              <a:spcBef>
                <a:spcPts val="500"/>
              </a:spcBef>
              <a:defRPr sz="2200">
                <a:solidFill>
                  <a:schemeClr val="accent3"/>
                </a:solidFill>
              </a:defRPr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4EDD913-5819-074F-A070-DE8ED0A82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" y="288768"/>
            <a:ext cx="8319340" cy="51930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CCEECB-1E12-6D4C-8A0D-0665E9AEAE63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BCCC3-ABB0-4B3C-A5DD-12DF3BC91C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accent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234513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EF239-A280-1D45-98C2-2605F5A4DA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E84F36-A1B0-804A-9B4E-360A26AB1FC9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0B8F4A5-04D5-C64F-824F-E446598205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82591" y="1141530"/>
            <a:ext cx="4376865" cy="3380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500"/>
              </a:spcBef>
              <a:defRPr sz="2400">
                <a:solidFill>
                  <a:srgbClr val="6F7575"/>
                </a:solidFill>
              </a:defRPr>
            </a:lvl1pPr>
            <a:lvl2pPr>
              <a:spcBef>
                <a:spcPts val="500"/>
              </a:spcBef>
              <a:defRPr sz="2200">
                <a:solidFill>
                  <a:schemeClr val="accent3"/>
                </a:solidFill>
              </a:defRPr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97CD6E6-F961-F949-99D3-8D18FCA8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2" y="288768"/>
            <a:ext cx="8542943" cy="477501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03DC69-5B19-B34A-A430-85B1DDEEE7A4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44A9A-F672-4133-A512-79F6136179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accent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47355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478C9DC-A5C9-DC4D-9FC3-CE1C6E5D93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90AB708-AF32-C94E-9AE8-5877F537CB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189" y="1131215"/>
            <a:ext cx="4688875" cy="3123318"/>
          </a:xfrm>
          <a:prstGeom prst="rect">
            <a:avLst/>
          </a:prstGeom>
        </p:spPr>
        <p:txBody>
          <a:bodyPr vert="horz" lIns="91440" tIns="457200" rIns="91440" bIns="45720" rtlCol="0">
            <a:noAutofit/>
          </a:bodyPr>
          <a:lstStyle>
            <a:lvl1pPr>
              <a:spcBef>
                <a:spcPts val="500"/>
              </a:spcBef>
              <a:defRPr sz="2400">
                <a:solidFill>
                  <a:srgbClr val="6F7575"/>
                </a:solidFill>
              </a:defRPr>
            </a:lvl1pPr>
            <a:lvl2pPr>
              <a:spcBef>
                <a:spcPts val="500"/>
              </a:spcBef>
              <a:defRPr sz="2000">
                <a:solidFill>
                  <a:schemeClr val="accent3"/>
                </a:solidFill>
              </a:defRPr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69CF6587-82D2-F74B-B67E-9359E724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" y="278136"/>
            <a:ext cx="5469670" cy="757066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>
              <a:defRPr sz="3000" b="0" i="0" spc="100" baseline="0">
                <a:solidFill>
                  <a:srgbClr val="26BC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5CA830-1D31-CF44-B671-16EA9886EAAD}"/>
              </a:ext>
            </a:extLst>
          </p:cNvPr>
          <p:cNvSpPr/>
          <p:nvPr userDrawn="1"/>
        </p:nvSpPr>
        <p:spPr>
          <a:xfrm>
            <a:off x="361197" y="230552"/>
            <a:ext cx="1173997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247F50E-6366-D54D-B76D-752C843E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5776" y="2124920"/>
            <a:ext cx="2319869" cy="776320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50"/>
              </a:spcBef>
              <a:buNone/>
              <a:defRPr lang="en-CA" sz="2200" smtClean="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Dunt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inciis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dolor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moluptate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nectati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nihicture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laudani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hilibus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suntiur</a:t>
            </a:r>
            <a:r>
              <a:rPr lang="en-CA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B8D15C3E-D58D-DD47-A973-F0EC956D8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5776" y="1219195"/>
            <a:ext cx="1174044" cy="603955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3000" b="0" i="0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48%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D7AFE43-020D-A84F-B1AE-3778823CED68}"/>
              </a:ext>
            </a:extLst>
          </p:cNvPr>
          <p:cNvSpPr txBox="1">
            <a:spLocks/>
          </p:cNvSpPr>
          <p:nvPr userDrawn="1"/>
        </p:nvSpPr>
        <p:spPr>
          <a:xfrm>
            <a:off x="8791406" y="4348196"/>
            <a:ext cx="322644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B542527-81A1-E34C-82CA-0309FA168739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D37A3-6DE5-453C-B0E9-F39C7E8634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accent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404007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ECF988-9244-604C-BA85-4B4049A1DE3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3539C1-ACD3-4EE4-AAD8-1E4BB636BA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6174" y="4399733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dirty="0">
                <a:solidFill>
                  <a:schemeClr val="accent1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381988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63" r:id="rId2"/>
    <p:sldLayoutId id="2147483680" r:id="rId3"/>
    <p:sldLayoutId id="2147483681" r:id="rId4"/>
    <p:sldLayoutId id="2147483682" r:id="rId5"/>
    <p:sldLayoutId id="2147483650" r:id="rId6"/>
    <p:sldLayoutId id="2147483684" r:id="rId7"/>
    <p:sldLayoutId id="2147483685" r:id="rId8"/>
    <p:sldLayoutId id="2147483664" r:id="rId9"/>
    <p:sldLayoutId id="2147483665" r:id="rId10"/>
    <p:sldLayoutId id="2147483666" r:id="rId11"/>
    <p:sldLayoutId id="2147483667" r:id="rId12"/>
    <p:sldLayoutId id="2147483678" r:id="rId13"/>
    <p:sldLayoutId id="2147483679" r:id="rId14"/>
    <p:sldLayoutId id="2147483671" r:id="rId15"/>
    <p:sldLayoutId id="2147483673" r:id="rId16"/>
    <p:sldLayoutId id="21474837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 cap="all">
          <a:solidFill>
            <a:srgbClr val="26BCD7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559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559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949CA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949CA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949CA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ECF988-9244-604C-BA85-4B4049A1DE3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D7244A-AFF8-411C-9F0B-6D19B87B269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4127" y="4452472"/>
            <a:ext cx="50593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altLang="en-US" sz="799" dirty="0">
                <a:solidFill>
                  <a:srgbClr val="005596"/>
                </a:solidFill>
                <a:latin typeface="Arial" charset="0"/>
              </a:rPr>
              <a:t>FOR PRESENTATION TO ADVISORS ONLY</a:t>
            </a:r>
          </a:p>
        </p:txBody>
      </p:sp>
    </p:spTree>
    <p:extLst>
      <p:ext uri="{BB962C8B-B14F-4D97-AF65-F5344CB8AC3E}">
        <p14:creationId xmlns:p14="http://schemas.microsoft.com/office/powerpoint/2010/main" val="80864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456789" rtl="0" eaLnBrk="1" latinLnBrk="0" hangingPunct="1">
        <a:spcBef>
          <a:spcPct val="0"/>
        </a:spcBef>
        <a:buNone/>
        <a:defRPr sz="2398" b="1" i="0" kern="1200" cap="all">
          <a:solidFill>
            <a:srgbClr val="26BCD7"/>
          </a:solidFill>
          <a:latin typeface="Arial"/>
          <a:ea typeface="+mj-ea"/>
          <a:cs typeface="Arial"/>
        </a:defRPr>
      </a:lvl1pPr>
    </p:titleStyle>
    <p:bodyStyle>
      <a:lvl1pPr marL="342591" indent="-342591" algn="l" defTabSz="456789" rtl="0" eaLnBrk="1" latinLnBrk="0" hangingPunct="1">
        <a:spcBef>
          <a:spcPct val="20000"/>
        </a:spcBef>
        <a:buFont typeface="Arial"/>
        <a:buChar char="•"/>
        <a:defRPr sz="2398" kern="1200">
          <a:solidFill>
            <a:srgbClr val="005596"/>
          </a:solidFill>
          <a:latin typeface="Arial"/>
          <a:ea typeface="+mn-ea"/>
          <a:cs typeface="Arial"/>
        </a:defRPr>
      </a:lvl1pPr>
      <a:lvl2pPr marL="742281" indent="-285493" algn="l" defTabSz="456789" rtl="0" eaLnBrk="1" latinLnBrk="0" hangingPunct="1">
        <a:spcBef>
          <a:spcPct val="20000"/>
        </a:spcBef>
        <a:buFont typeface="Arial"/>
        <a:buChar char="–"/>
        <a:defRPr sz="1998" kern="1200">
          <a:solidFill>
            <a:srgbClr val="005596"/>
          </a:solidFill>
          <a:latin typeface="Arial"/>
          <a:ea typeface="+mn-ea"/>
          <a:cs typeface="Arial"/>
        </a:defRPr>
      </a:lvl2pPr>
      <a:lvl3pPr marL="1141971" indent="-228394" algn="l" defTabSz="456789" rtl="0" eaLnBrk="1" latinLnBrk="0" hangingPunct="1">
        <a:spcBef>
          <a:spcPct val="20000"/>
        </a:spcBef>
        <a:buFont typeface="Arial"/>
        <a:buChar char="•"/>
        <a:defRPr sz="1798" kern="1200">
          <a:solidFill>
            <a:srgbClr val="949CA1"/>
          </a:solidFill>
          <a:latin typeface="+mn-lt"/>
          <a:ea typeface="+mn-ea"/>
          <a:cs typeface="+mn-cs"/>
        </a:defRPr>
      </a:lvl3pPr>
      <a:lvl4pPr marL="1598760" indent="-228394" algn="l" defTabSz="456789" rtl="0" eaLnBrk="1" latinLnBrk="0" hangingPunct="1">
        <a:spcBef>
          <a:spcPct val="20000"/>
        </a:spcBef>
        <a:buFont typeface="Arial"/>
        <a:buChar char="–"/>
        <a:defRPr sz="1599" kern="1200">
          <a:solidFill>
            <a:srgbClr val="949CA1"/>
          </a:solidFill>
          <a:latin typeface="+mn-lt"/>
          <a:ea typeface="+mn-ea"/>
          <a:cs typeface="+mn-cs"/>
        </a:defRPr>
      </a:lvl4pPr>
      <a:lvl5pPr marL="2055548" indent="-228394" algn="l" defTabSz="456789" rtl="0" eaLnBrk="1" latinLnBrk="0" hangingPunct="1">
        <a:spcBef>
          <a:spcPct val="20000"/>
        </a:spcBef>
        <a:buFont typeface="Arial"/>
        <a:buChar char="»"/>
        <a:defRPr sz="1399" kern="1200">
          <a:solidFill>
            <a:srgbClr val="949CA1"/>
          </a:solidFill>
          <a:latin typeface="+mn-lt"/>
          <a:ea typeface="+mn-ea"/>
          <a:cs typeface="+mn-cs"/>
        </a:defRPr>
      </a:lvl5pPr>
      <a:lvl6pPr marL="2512337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kharag@equitable.ca" TargetMode="Externa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skharag@equitable.ca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4BF892-4A5F-4ABB-A812-328428666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39269" y="2630891"/>
            <a:ext cx="2708966" cy="892852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skharag@equitable.ca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</a:rPr>
              <a:t>416.902.4669</a:t>
            </a:r>
            <a:r>
              <a:rPr lang="en-US" sz="2000" dirty="0">
                <a:latin typeface="+mn-lt"/>
              </a:rPr>
              <a:t>	</a:t>
            </a:r>
          </a:p>
          <a:p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70000-CF8B-4E2D-BB44-634CBB36BD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304" y="485501"/>
            <a:ext cx="4364253" cy="2131848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Subhastin Kharag, CFP</a:t>
            </a:r>
          </a:p>
          <a:p>
            <a:r>
              <a:rPr lang="en-US" sz="2000" dirty="0">
                <a:latin typeface="+mj-lt"/>
              </a:rPr>
              <a:t>Regional Sales Manager GTA</a:t>
            </a:r>
            <a:endParaRPr lang="en-C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2207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4BF892-4A5F-4ABB-A812-328428666C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39269" y="2630891"/>
            <a:ext cx="2708966" cy="892852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skharag@equitable.ca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+mn-lt"/>
              </a:rPr>
              <a:t>416.902.4669</a:t>
            </a:r>
            <a:r>
              <a:rPr lang="en-US" sz="2000" dirty="0">
                <a:latin typeface="+mn-lt"/>
              </a:rPr>
              <a:t>	</a:t>
            </a:r>
          </a:p>
          <a:p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70000-CF8B-4E2D-BB44-634CBB36BD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304" y="485501"/>
            <a:ext cx="4364253" cy="2131848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Subhastin Kharag, CFP</a:t>
            </a:r>
          </a:p>
          <a:p>
            <a:r>
              <a:rPr lang="en-US" sz="2000" dirty="0">
                <a:latin typeface="+mj-lt"/>
              </a:rPr>
              <a:t>Regional Sales Manager GTA</a:t>
            </a:r>
            <a:endParaRPr lang="en-C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532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78FF7D-629F-4533-BBEE-B1DFA6C84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7931" y="2169268"/>
            <a:ext cx="4170222" cy="1880188"/>
          </a:xfrm>
        </p:spPr>
        <p:txBody>
          <a:bodyPr/>
          <a:lstStyle/>
          <a:p>
            <a:endParaRPr lang="en-US" sz="2853" dirty="0"/>
          </a:p>
          <a:p>
            <a:r>
              <a:rPr lang="en-US" sz="2853" dirty="0"/>
              <a:t>The Dream Team</a:t>
            </a:r>
          </a:p>
          <a:p>
            <a:r>
              <a:rPr lang="en-US" sz="2853" dirty="0"/>
              <a:t>           </a:t>
            </a:r>
          </a:p>
          <a:p>
            <a:pPr algn="ctr"/>
            <a:r>
              <a:rPr lang="en-US" sz="2853" dirty="0"/>
              <a:t> </a:t>
            </a:r>
          </a:p>
          <a:p>
            <a:pPr algn="ctr"/>
            <a:endParaRPr lang="en-US" sz="2853" dirty="0"/>
          </a:p>
          <a:p>
            <a:r>
              <a:rPr lang="en-CA" sz="2853" dirty="0"/>
              <a:t>             </a:t>
            </a:r>
          </a:p>
          <a:p>
            <a:r>
              <a:rPr lang="en-CA" sz="2853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421705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A81267A-6E06-49DA-AC4E-41263E2AD709}"/>
              </a:ext>
            </a:extLst>
          </p:cNvPr>
          <p:cNvSpPr txBox="1">
            <a:spLocks/>
          </p:cNvSpPr>
          <p:nvPr/>
        </p:nvSpPr>
        <p:spPr>
          <a:xfrm>
            <a:off x="4460399" y="139898"/>
            <a:ext cx="4323677" cy="567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rgbClr val="26BCD7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en-US" sz="2102" u="sng" dirty="0">
                <a:solidFill>
                  <a:schemeClr val="bg1"/>
                </a:solidFill>
              </a:rPr>
              <a:t>Choose Equitable Life</a:t>
            </a:r>
            <a:br>
              <a:rPr lang="en-US" altLang="en-US" sz="1802" dirty="0">
                <a:solidFill>
                  <a:schemeClr val="bg1"/>
                </a:solidFill>
              </a:rPr>
            </a:br>
            <a:endParaRPr lang="en-CA" sz="1802" dirty="0">
              <a:solidFill>
                <a:schemeClr val="bg1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D0598F1-339E-4B3D-AE65-2CC9BA941DF1}"/>
              </a:ext>
            </a:extLst>
          </p:cNvPr>
          <p:cNvSpPr txBox="1">
            <a:spLocks/>
          </p:cNvSpPr>
          <p:nvPr/>
        </p:nvSpPr>
        <p:spPr>
          <a:xfrm>
            <a:off x="554097" y="805223"/>
            <a:ext cx="3164554" cy="2755867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50"/>
              </a:spcBef>
              <a:buFont typeface="Arial"/>
              <a:buNone/>
              <a:defRPr sz="2398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6789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99" kern="1200">
                <a:solidFill>
                  <a:srgbClr val="005596"/>
                </a:solidFill>
                <a:latin typeface="Arial"/>
                <a:ea typeface="+mn-ea"/>
                <a:cs typeface="Arial"/>
              </a:defRPr>
            </a:lvl2pPr>
            <a:lvl3pPr marL="913577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99" kern="1200">
                <a:solidFill>
                  <a:srgbClr val="949CA1"/>
                </a:solidFill>
                <a:latin typeface="+mn-lt"/>
                <a:ea typeface="+mn-ea"/>
                <a:cs typeface="+mn-cs"/>
              </a:defRPr>
            </a:lvl3pPr>
            <a:lvl4pPr marL="1370366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99" kern="1200">
                <a:solidFill>
                  <a:srgbClr val="949CA1"/>
                </a:solidFill>
                <a:latin typeface="+mn-lt"/>
                <a:ea typeface="+mn-ea"/>
                <a:cs typeface="+mn-cs"/>
              </a:defRPr>
            </a:lvl4pPr>
            <a:lvl5pPr marL="1827154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99" kern="1200">
                <a:solidFill>
                  <a:srgbClr val="949C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81"/>
              </a:spcBef>
            </a:pPr>
            <a:r>
              <a:rPr lang="en-US" altLang="en-US" sz="1051" dirty="0"/>
              <a:t>We work for you</a:t>
            </a:r>
          </a:p>
          <a:p>
            <a:pPr>
              <a:spcBef>
                <a:spcPts val="381"/>
              </a:spcBef>
            </a:pPr>
            <a:endParaRPr lang="en-US" altLang="en-US" sz="1051" dirty="0"/>
          </a:p>
          <a:p>
            <a:pPr>
              <a:spcBef>
                <a:spcPts val="381"/>
              </a:spcBef>
            </a:pPr>
            <a:r>
              <a:rPr lang="en-US" altLang="en-US" sz="1051" dirty="0"/>
              <a:t>Broad competitive product shelf</a:t>
            </a:r>
          </a:p>
          <a:p>
            <a:pPr>
              <a:spcBef>
                <a:spcPts val="381"/>
              </a:spcBef>
            </a:pPr>
            <a:endParaRPr lang="en-US" altLang="en-US" sz="1051" dirty="0"/>
          </a:p>
          <a:p>
            <a:pPr>
              <a:spcBef>
                <a:spcPts val="381"/>
              </a:spcBef>
            </a:pPr>
            <a:r>
              <a:rPr lang="en-US" altLang="en-US" sz="1051" dirty="0"/>
              <a:t>Underwriting made easy</a:t>
            </a:r>
          </a:p>
          <a:p>
            <a:pPr>
              <a:spcBef>
                <a:spcPts val="381"/>
              </a:spcBef>
            </a:pPr>
            <a:endParaRPr lang="en-US" altLang="en-US" sz="1051" dirty="0"/>
          </a:p>
          <a:p>
            <a:pPr>
              <a:spcBef>
                <a:spcPts val="381"/>
              </a:spcBef>
            </a:pPr>
            <a:r>
              <a:rPr lang="en-US" altLang="en-US" sz="1051" dirty="0"/>
              <a:t>Regional support in the field where you need it</a:t>
            </a:r>
          </a:p>
          <a:p>
            <a:pPr>
              <a:spcBef>
                <a:spcPts val="381"/>
              </a:spcBef>
            </a:pPr>
            <a:endParaRPr lang="en-US" altLang="en-US" sz="1051" dirty="0"/>
          </a:p>
          <a:p>
            <a:pPr>
              <a:spcBef>
                <a:spcPts val="381"/>
              </a:spcBef>
            </a:pPr>
            <a:r>
              <a:rPr lang="en-US" altLang="en-US" sz="1051" dirty="0"/>
              <a:t>Online advisor tools</a:t>
            </a:r>
          </a:p>
          <a:p>
            <a:endParaRPr lang="en-CA" sz="1802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F036FD-EC24-428A-A933-83F78A349C62}"/>
              </a:ext>
            </a:extLst>
          </p:cNvPr>
          <p:cNvSpPr/>
          <p:nvPr/>
        </p:nvSpPr>
        <p:spPr>
          <a:xfrm>
            <a:off x="425831" y="3264803"/>
            <a:ext cx="4034568" cy="746423"/>
          </a:xfrm>
          <a:prstGeom prst="rect">
            <a:avLst/>
          </a:prstGeom>
          <a:noFill/>
        </p:spPr>
        <p:txBody>
          <a:bodyPr wrap="none" lIns="68644" tIns="34322" rIns="68644" bIns="34322">
            <a:spAutoFit/>
          </a:bodyPr>
          <a:lstStyle/>
          <a:p>
            <a:pPr algn="ctr"/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COLLABORATION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EEC0CF-A8A6-41AD-9D8A-E1AF8F1F905F}"/>
              </a:ext>
            </a:extLst>
          </p:cNvPr>
          <p:cNvSpPr/>
          <p:nvPr/>
        </p:nvSpPr>
        <p:spPr>
          <a:xfrm>
            <a:off x="8001352" y="1852552"/>
            <a:ext cx="1020699" cy="561757"/>
          </a:xfrm>
          <a:prstGeom prst="rect">
            <a:avLst/>
          </a:prstGeom>
          <a:noFill/>
        </p:spPr>
        <p:txBody>
          <a:bodyPr wrap="square" lIns="68644" tIns="34322" rIns="68644" bIns="34322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Bryan</a:t>
            </a:r>
          </a:p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McNulty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B0F5E-6CDB-4D3F-9E90-95BAA1A09EAD}"/>
              </a:ext>
            </a:extLst>
          </p:cNvPr>
          <p:cNvSpPr/>
          <p:nvPr/>
        </p:nvSpPr>
        <p:spPr>
          <a:xfrm>
            <a:off x="6512266" y="1290795"/>
            <a:ext cx="1320579" cy="561757"/>
          </a:xfrm>
          <a:prstGeom prst="rect">
            <a:avLst/>
          </a:prstGeom>
          <a:noFill/>
        </p:spPr>
        <p:txBody>
          <a:bodyPr wrap="square" lIns="68644" tIns="34322" rIns="68644" bIns="34322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Brent</a:t>
            </a:r>
          </a:p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Swatuk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CE902E-CA2E-4604-8C0F-F3400089BB9A}"/>
              </a:ext>
            </a:extLst>
          </p:cNvPr>
          <p:cNvSpPr/>
          <p:nvPr/>
        </p:nvSpPr>
        <p:spPr>
          <a:xfrm>
            <a:off x="7336631" y="3137685"/>
            <a:ext cx="990854" cy="561757"/>
          </a:xfrm>
          <a:prstGeom prst="rect">
            <a:avLst/>
          </a:prstGeom>
          <a:noFill/>
        </p:spPr>
        <p:txBody>
          <a:bodyPr wrap="square" lIns="68644" tIns="34322" rIns="68644" bIns="34322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Giuliano </a:t>
            </a:r>
          </a:p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Savini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1E93F-853F-45B5-BE06-79BA2ED6D9D9}"/>
              </a:ext>
            </a:extLst>
          </p:cNvPr>
          <p:cNvSpPr/>
          <p:nvPr/>
        </p:nvSpPr>
        <p:spPr>
          <a:xfrm>
            <a:off x="5425351" y="2183156"/>
            <a:ext cx="949070" cy="561757"/>
          </a:xfrm>
          <a:prstGeom prst="rect">
            <a:avLst/>
          </a:prstGeom>
          <a:noFill/>
        </p:spPr>
        <p:txBody>
          <a:bodyPr wrap="square" lIns="68644" tIns="34322" rIns="68644" bIns="34322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Subhastin </a:t>
            </a:r>
          </a:p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Kharag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B5B4A-748C-4536-9E1B-C2290C687201}"/>
              </a:ext>
            </a:extLst>
          </p:cNvPr>
          <p:cNvSpPr/>
          <p:nvPr/>
        </p:nvSpPr>
        <p:spPr>
          <a:xfrm>
            <a:off x="4788429" y="999408"/>
            <a:ext cx="949070" cy="315536"/>
          </a:xfrm>
          <a:prstGeom prst="rect">
            <a:avLst/>
          </a:prstGeom>
          <a:noFill/>
        </p:spPr>
        <p:txBody>
          <a:bodyPr wrap="square" lIns="68644" tIns="34322" rIns="68644" bIns="34322">
            <a:spAutoFit/>
          </a:bodyPr>
          <a:lstStyle/>
          <a:p>
            <a:pPr algn="ctr"/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B81C3-B554-4502-9619-16EC2B3C976E}"/>
              </a:ext>
            </a:extLst>
          </p:cNvPr>
          <p:cNvSpPr/>
          <p:nvPr/>
        </p:nvSpPr>
        <p:spPr>
          <a:xfrm>
            <a:off x="1565411" y="2651467"/>
            <a:ext cx="2193954" cy="377091"/>
          </a:xfrm>
          <a:prstGeom prst="rect">
            <a:avLst/>
          </a:prstGeom>
          <a:noFill/>
        </p:spPr>
        <p:txBody>
          <a:bodyPr wrap="square" lIns="68644" tIns="34322" rIns="68644" bIns="34322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Dream Team</a:t>
            </a:r>
          </a:p>
        </p:txBody>
      </p:sp>
    </p:spTree>
    <p:extLst>
      <p:ext uri="{BB962C8B-B14F-4D97-AF65-F5344CB8AC3E}">
        <p14:creationId xmlns:p14="http://schemas.microsoft.com/office/powerpoint/2010/main" val="32775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ntr" presetSubtype="9" fill="hold" grpId="0" nodeType="clickEffect" p14:presetBounceEnd="28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00">
                                          <p:cBhvr additive="base">
                                            <p:cTn id="10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00">
                                          <p:cBhvr additive="base">
                                            <p:cTn id="10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9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1" grpId="0"/>
          <p:bldP spid="12" grpId="0"/>
          <p:bldP spid="1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738" y="527166"/>
            <a:ext cx="6183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05596"/>
                </a:solidFill>
                <a:latin typeface="Arial"/>
                <a:cs typeface="Arial"/>
              </a:rPr>
              <a:t>Sales by premium as at December 31, 2020</a:t>
            </a:r>
          </a:p>
          <a:p>
            <a:pPr algn="ctr"/>
            <a:endParaRPr lang="en-CA" sz="2400" dirty="0">
              <a:solidFill>
                <a:srgbClr val="005596"/>
              </a:solidFill>
              <a:latin typeface="Arial"/>
              <a:cs typeface="Arial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647297" y="3829434"/>
            <a:ext cx="1866240" cy="30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676" b="1" i="1" dirty="0">
                <a:solidFill>
                  <a:srgbClr val="949CA1"/>
                </a:solidFill>
                <a:cs typeface="Times New Roman" pitchFamily="18" charset="0"/>
              </a:rPr>
              <a:t>Source: 4</a:t>
            </a:r>
            <a:r>
              <a:rPr lang="en-US" altLang="en-US" sz="676" b="1" i="1" baseline="30000" dirty="0">
                <a:solidFill>
                  <a:srgbClr val="949CA1"/>
                </a:solidFill>
                <a:cs typeface="Times New Roman" pitchFamily="18" charset="0"/>
              </a:rPr>
              <a:t>th</a:t>
            </a:r>
            <a:r>
              <a:rPr lang="en-US" altLang="en-US" sz="676" b="1" i="1" dirty="0">
                <a:solidFill>
                  <a:srgbClr val="949CA1"/>
                </a:solidFill>
                <a:cs typeface="Times New Roman" pitchFamily="18" charset="0"/>
              </a:rPr>
              <a:t> Quarter 2019 LIMRA Canadian Individual Life Insurance Sales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149871"/>
              </p:ext>
            </p:extLst>
          </p:nvPr>
        </p:nvGraphicFramePr>
        <p:xfrm>
          <a:off x="569067" y="700850"/>
          <a:ext cx="7495163" cy="3900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A28BEEE4-2EE2-451E-A130-23618D617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480" y="-31439"/>
            <a:ext cx="718017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cap="all" spc="100" dirty="0">
                <a:solidFill>
                  <a:srgbClr val="26BCD7"/>
                </a:solidFill>
                <a:ea typeface="+mj-ea"/>
                <a:cs typeface="Arial" panose="020B0604020202020204" pitchFamily="34" charset="0"/>
              </a:rPr>
              <a:t>Canadian life insurance sales</a:t>
            </a:r>
          </a:p>
        </p:txBody>
      </p:sp>
    </p:spTree>
    <p:extLst>
      <p:ext uri="{BB962C8B-B14F-4D97-AF65-F5344CB8AC3E}">
        <p14:creationId xmlns:p14="http://schemas.microsoft.com/office/powerpoint/2010/main" val="2815511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248462" y="317370"/>
            <a:ext cx="8542943" cy="4775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0" rIns="91440" bIns="45720" rtlCol="0" anchor="t" anchorCtr="0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None/>
            </a:pPr>
            <a:r>
              <a:rPr lang="en-US" altLang="en-US" sz="3000" b="0" i="0" kern="1200" cap="all" spc="100" baseline="0">
                <a:solidFill>
                  <a:srgbClr val="26BCD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markets</a:t>
            </a:r>
            <a:endParaRPr lang="en-US" altLang="en-US" sz="3000" b="0" i="0" kern="1200" cap="all" spc="100" baseline="0" dirty="0">
              <a:solidFill>
                <a:srgbClr val="26BCD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8132" name="Rectangle 3">
            <a:extLst>
              <a:ext uri="{FF2B5EF4-FFF2-40B4-BE49-F238E27FC236}">
                <a16:creationId xmlns:a16="http://schemas.microsoft.com/office/drawing/2014/main" id="{343E7EBE-B922-4DCD-9055-3066CD9858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783757"/>
              </p:ext>
            </p:extLst>
          </p:nvPr>
        </p:nvGraphicFramePr>
        <p:xfrm>
          <a:off x="3982592" y="766269"/>
          <a:ext cx="5039488" cy="3755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3847353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9825" y="1276340"/>
            <a:ext cx="6621238" cy="3135434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CA" altLang="en-US" sz="2102" dirty="0"/>
          </a:p>
          <a:p>
            <a:pPr algn="r" eaLnBrk="1" hangingPunct="1">
              <a:buFontTx/>
              <a:buNone/>
            </a:pPr>
            <a:endParaRPr lang="en-CA" altLang="en-US" sz="2102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105C6-D22B-4B06-9465-8B862A16C51F}"/>
              </a:ext>
            </a:extLst>
          </p:cNvPr>
          <p:cNvSpPr txBox="1"/>
          <p:nvPr/>
        </p:nvSpPr>
        <p:spPr>
          <a:xfrm>
            <a:off x="4450444" y="4278592"/>
            <a:ext cx="448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6F7575"/>
                </a:solidFill>
                <a:latin typeface="Arial"/>
                <a:cs typeface="Arial"/>
              </a:rPr>
              <a:t>Sources: Statistics Canada, Bank of Canada, Equitable Life of Canada. Data as of December 31 each year. Historical results are not indicative of future performance.</a:t>
            </a:r>
            <a:endParaRPr lang="en-CA" sz="900" dirty="0">
              <a:solidFill>
                <a:srgbClr val="6F7575"/>
              </a:solidFill>
              <a:latin typeface="Arial"/>
              <a:cs typeface="Arial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88614F9-143B-4C19-BD21-1BEC3772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3" y="69084"/>
            <a:ext cx="8895537" cy="75706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000" spc="0" dirty="0">
                <a:solidFill>
                  <a:srgbClr val="26BCD7"/>
                </a:solidFill>
              </a:rPr>
              <a:t>            dividend scale interest rate</a:t>
            </a:r>
            <a:br>
              <a:rPr lang="en-US" altLang="en-US" sz="3000" spc="0" dirty="0">
                <a:solidFill>
                  <a:srgbClr val="26BCD7"/>
                </a:solidFill>
              </a:rPr>
            </a:br>
            <a:r>
              <a:rPr lang="en-US" altLang="en-US" sz="2000" spc="0" dirty="0">
                <a:solidFill>
                  <a:srgbClr val="26BCD7"/>
                </a:solidFill>
              </a:rPr>
              <a:t>30-year historical performance</a:t>
            </a:r>
            <a:br>
              <a:rPr lang="en-US" altLang="en-US" sz="3000" spc="0" dirty="0">
                <a:solidFill>
                  <a:srgbClr val="26BCD7"/>
                </a:solidFill>
              </a:rPr>
            </a:br>
            <a:endParaRPr lang="en-CA" sz="3000" cap="none" spc="0" dirty="0">
              <a:solidFill>
                <a:srgbClr val="26BCD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A9CDB-47AD-4DF0-AEBA-558900059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3"/>
          <a:stretch/>
        </p:blipFill>
        <p:spPr>
          <a:xfrm>
            <a:off x="211708" y="914399"/>
            <a:ext cx="8895537" cy="33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365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EECDA2-FC2B-4DBC-8C0E-C7FE779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24" y="50402"/>
            <a:ext cx="6721309" cy="49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59F625E-B8B1-436A-90FB-4B7F84398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22" y="228816"/>
            <a:ext cx="8396453" cy="75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 cap="all" spc="100" baseline="0">
                <a:solidFill>
                  <a:srgbClr val="26BCD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Why a whole life policy for a child?</a:t>
            </a:r>
          </a:p>
        </p:txBody>
      </p:sp>
    </p:spTree>
    <p:extLst>
      <p:ext uri="{BB962C8B-B14F-4D97-AF65-F5344CB8AC3E}">
        <p14:creationId xmlns:p14="http://schemas.microsoft.com/office/powerpoint/2010/main" val="271333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51E6F4-5964-4466-94E6-7F35F92087AE}"/>
              </a:ext>
            </a:extLst>
          </p:cNvPr>
          <p:cNvSpPr txBox="1"/>
          <p:nvPr/>
        </p:nvSpPr>
        <p:spPr>
          <a:xfrm>
            <a:off x="7427687" y="3584506"/>
            <a:ext cx="1390357" cy="61726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CA" sz="3197">
              <a:solidFill>
                <a:schemeClr val="accent2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AB43A0B-0842-4165-A4B9-9E1E3371F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64" y="386490"/>
            <a:ext cx="8895537" cy="75636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/>
              <a:t>Automation makes it easier to do business with us</a:t>
            </a:r>
            <a:br>
              <a:rPr lang="en-US" sz="2300" dirty="0"/>
            </a:br>
            <a:endParaRPr lang="en-US" sz="23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63561C0-13C0-4A85-A6CE-39D1E897A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02872"/>
              </p:ext>
            </p:extLst>
          </p:nvPr>
        </p:nvGraphicFramePr>
        <p:xfrm>
          <a:off x="1264596" y="679418"/>
          <a:ext cx="4844375" cy="392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4347362-4038-4123-99F3-DE7F5C11C26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8000"/>
          </a:blip>
          <a:stretch>
            <a:fillRect/>
          </a:stretch>
        </p:blipFill>
        <p:spPr>
          <a:xfrm>
            <a:off x="5061992" y="1391055"/>
            <a:ext cx="3856939" cy="315176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8" name="Picture 7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028A868-FF67-4BB4-86CD-A4F5F3443C1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2000"/>
          </a:blip>
          <a:stretch>
            <a:fillRect/>
          </a:stretch>
        </p:blipFill>
        <p:spPr>
          <a:xfrm>
            <a:off x="29184" y="2256817"/>
            <a:ext cx="2782800" cy="2496785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42104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CE976D-39E1-4B3F-8004-A5A96D9DD2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295020"/>
              </p:ext>
            </p:extLst>
          </p:nvPr>
        </p:nvGraphicFramePr>
        <p:xfrm>
          <a:off x="185366" y="854818"/>
          <a:ext cx="8954405" cy="4290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279">
                  <a:extLst>
                    <a:ext uri="{9D8B030D-6E8A-4147-A177-3AD203B41FA5}">
                      <a16:colId xmlns:a16="http://schemas.microsoft.com/office/drawing/2014/main" val="3810938737"/>
                    </a:ext>
                  </a:extLst>
                </a:gridCol>
                <a:gridCol w="2642972">
                  <a:extLst>
                    <a:ext uri="{9D8B030D-6E8A-4147-A177-3AD203B41FA5}">
                      <a16:colId xmlns:a16="http://schemas.microsoft.com/office/drawing/2014/main" val="4004689667"/>
                    </a:ext>
                  </a:extLst>
                </a:gridCol>
                <a:gridCol w="1267950">
                  <a:extLst>
                    <a:ext uri="{9D8B030D-6E8A-4147-A177-3AD203B41FA5}">
                      <a16:colId xmlns:a16="http://schemas.microsoft.com/office/drawing/2014/main" val="2289895830"/>
                    </a:ext>
                  </a:extLst>
                </a:gridCol>
                <a:gridCol w="3465204">
                  <a:extLst>
                    <a:ext uri="{9D8B030D-6E8A-4147-A177-3AD203B41FA5}">
                      <a16:colId xmlns:a16="http://schemas.microsoft.com/office/drawing/2014/main" val="2902922365"/>
                    </a:ext>
                  </a:extLst>
                </a:gridCol>
              </a:tblGrid>
              <a:tr h="1456361"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6F75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Opportunity to share in the earnings in the participating account </a:t>
                      </a:r>
                    </a:p>
                    <a:p>
                      <a:endParaRPr lang="en-CA" sz="2000" b="0" dirty="0">
                        <a:solidFill>
                          <a:srgbClr val="6F75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0" dirty="0">
                          <a:solidFill>
                            <a:srgbClr val="6F75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Voting rights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0" dirty="0">
                        <a:solidFill>
                          <a:srgbClr val="6F75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852561"/>
                  </a:ext>
                </a:extLst>
              </a:tr>
              <a:tr h="2832018"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6F75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focus is on prudent long-term growth, continuity and stability </a:t>
                      </a:r>
                      <a:r>
                        <a:rPr lang="en-US" altLang="en-US" sz="2000" b="0" dirty="0">
                          <a:solidFill>
                            <a:srgbClr val="6F75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no shareholder pressures for quarterly results</a:t>
                      </a:r>
                      <a:endParaRPr lang="en-CA" sz="2000" b="0" dirty="0">
                        <a:solidFill>
                          <a:srgbClr val="6F75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000" b="0" dirty="0">
                        <a:solidFill>
                          <a:srgbClr val="6F75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CA" sz="2000" b="0" dirty="0">
                        <a:solidFill>
                          <a:srgbClr val="6F75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6F757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believe our mutual status allows us to provide better levels of service than a publicly traded company </a:t>
                      </a:r>
                    </a:p>
                    <a:p>
                      <a:endParaRPr lang="en-CA" sz="2000" b="0" dirty="0">
                        <a:solidFill>
                          <a:srgbClr val="6F757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91143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E914C3A-44BF-4C97-AE49-A133A1246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Benefits of a Mutual Company</a:t>
            </a:r>
            <a:endParaRPr lang="en-CA" dirty="0"/>
          </a:p>
        </p:txBody>
      </p:sp>
      <p:sp>
        <p:nvSpPr>
          <p:cNvPr id="6" name="Rectangle 5" descr="Business Growth">
            <a:extLst>
              <a:ext uri="{FF2B5EF4-FFF2-40B4-BE49-F238E27FC236}">
                <a16:creationId xmlns:a16="http://schemas.microsoft.com/office/drawing/2014/main" id="{851BCD3A-6C17-4F4C-AA5D-271968950A6F}"/>
              </a:ext>
            </a:extLst>
          </p:cNvPr>
          <p:cNvSpPr/>
          <p:nvPr/>
        </p:nvSpPr>
        <p:spPr>
          <a:xfrm>
            <a:off x="351568" y="894748"/>
            <a:ext cx="1238137" cy="113078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 descr="Bar Graph with Upward Trend">
            <a:extLst>
              <a:ext uri="{FF2B5EF4-FFF2-40B4-BE49-F238E27FC236}">
                <a16:creationId xmlns:a16="http://schemas.microsoft.com/office/drawing/2014/main" id="{545E3692-4ABF-4831-9BE3-E35832DDBA25}"/>
              </a:ext>
            </a:extLst>
          </p:cNvPr>
          <p:cNvSpPr/>
          <p:nvPr/>
        </p:nvSpPr>
        <p:spPr>
          <a:xfrm>
            <a:off x="275716" y="2722580"/>
            <a:ext cx="1238137" cy="1130786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angle 8" descr="Handshake">
            <a:extLst>
              <a:ext uri="{FF2B5EF4-FFF2-40B4-BE49-F238E27FC236}">
                <a16:creationId xmlns:a16="http://schemas.microsoft.com/office/drawing/2014/main" id="{159A60DB-4BD2-4702-B076-A656985FB131}"/>
              </a:ext>
            </a:extLst>
          </p:cNvPr>
          <p:cNvSpPr/>
          <p:nvPr/>
        </p:nvSpPr>
        <p:spPr>
          <a:xfrm>
            <a:off x="4264859" y="2591140"/>
            <a:ext cx="1238137" cy="1130786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 descr="Checkmark">
            <a:extLst>
              <a:ext uri="{FF2B5EF4-FFF2-40B4-BE49-F238E27FC236}">
                <a16:creationId xmlns:a16="http://schemas.microsoft.com/office/drawing/2014/main" id="{7FD01916-8F77-4D50-87DF-E4FD3967FE8E}"/>
              </a:ext>
            </a:extLst>
          </p:cNvPr>
          <p:cNvSpPr/>
          <p:nvPr/>
        </p:nvSpPr>
        <p:spPr>
          <a:xfrm>
            <a:off x="4382618" y="794966"/>
            <a:ext cx="1238137" cy="1130786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8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EQ Corp PPT 2016">
  <a:themeElements>
    <a:clrScheme name="Custom 1">
      <a:dk1>
        <a:srgbClr val="000000"/>
      </a:dk1>
      <a:lt1>
        <a:srgbClr val="FFFFFF"/>
      </a:lt1>
      <a:dk2>
        <a:srgbClr val="004686"/>
      </a:dk2>
      <a:lt2>
        <a:srgbClr val="FFFFFF"/>
      </a:lt2>
      <a:accent1>
        <a:srgbClr val="005596"/>
      </a:accent1>
      <a:accent2>
        <a:srgbClr val="26BCD7"/>
      </a:accent2>
      <a:accent3>
        <a:srgbClr val="949CA1"/>
      </a:accent3>
      <a:accent4>
        <a:srgbClr val="8DC63F"/>
      </a:accent4>
      <a:accent5>
        <a:srgbClr val="E31B23"/>
      </a:accent5>
      <a:accent6>
        <a:srgbClr val="F68A33"/>
      </a:accent6>
      <a:hlink>
        <a:srgbClr val="12548D"/>
      </a:hlink>
      <a:folHlink>
        <a:srgbClr val="5C5F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6F7575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lping you sell whole life insurance_JW Retemplated.potx" id="{2A21B04B-DA75-4E19-936A-54265CEE3351}" vid="{D3BE9AA7-95DE-45A3-A778-C80C9E58D5A9}"/>
    </a:ext>
  </a:extLst>
</a:theme>
</file>

<file path=ppt/theme/theme2.xml><?xml version="1.0" encoding="utf-8"?>
<a:theme xmlns:a="http://schemas.openxmlformats.org/drawingml/2006/main" name="1_EQ Corp PPT 2016">
  <a:themeElements>
    <a:clrScheme name="Custom 1">
      <a:dk1>
        <a:srgbClr val="000000"/>
      </a:dk1>
      <a:lt1>
        <a:srgbClr val="FFFFFF"/>
      </a:lt1>
      <a:dk2>
        <a:srgbClr val="004686"/>
      </a:dk2>
      <a:lt2>
        <a:srgbClr val="FFFFFF"/>
      </a:lt2>
      <a:accent1>
        <a:srgbClr val="005596"/>
      </a:accent1>
      <a:accent2>
        <a:srgbClr val="26BCD7"/>
      </a:accent2>
      <a:accent3>
        <a:srgbClr val="949CA1"/>
      </a:accent3>
      <a:accent4>
        <a:srgbClr val="8DC63F"/>
      </a:accent4>
      <a:accent5>
        <a:srgbClr val="E31B23"/>
      </a:accent5>
      <a:accent6>
        <a:srgbClr val="F68A33"/>
      </a:accent6>
      <a:hlink>
        <a:srgbClr val="12548D"/>
      </a:hlink>
      <a:folHlink>
        <a:srgbClr val="5C5F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6F7575"/>
            </a:solidFill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794C5CFF0FFA418EA821881CBECDA9" ma:contentTypeVersion="10" ma:contentTypeDescription="Create a new document." ma:contentTypeScope="" ma:versionID="7c177d8d56a0096388e2d7796ddf16ba">
  <xsd:schema xmlns:xsd="http://www.w3.org/2001/XMLSchema" xmlns:xs="http://www.w3.org/2001/XMLSchema" xmlns:p="http://schemas.microsoft.com/office/2006/metadata/properties" xmlns:ns2="9eef0099-9697-4ee0-b51f-49841083b883" xmlns:ns3="159c2e03-feeb-4fa4-9c51-59bd5e2f229e" targetNamespace="http://schemas.microsoft.com/office/2006/metadata/properties" ma:root="true" ma:fieldsID="9cc53bc90a1194b2f88434cd62fed3a7" ns2:_="" ns3:_="">
    <xsd:import namespace="9eef0099-9697-4ee0-b51f-49841083b883"/>
    <xsd:import namespace="159c2e03-feeb-4fa4-9c51-59bd5e2f22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f0099-9697-4ee0-b51f-49841083b8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9c2e03-feeb-4fa4-9c51-59bd5e2f229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6C65C4-C5AB-431B-A312-5FE347C0EC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ef0099-9697-4ee0-b51f-49841083b883"/>
    <ds:schemaRef ds:uri="159c2e03-feeb-4fa4-9c51-59bd5e2f22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FD58C1-782D-436D-AC12-DF165B1686A9}">
  <ds:schemaRefs>
    <ds:schemaRef ds:uri="http://schemas.microsoft.com/office/infopath/2007/PartnerControls"/>
    <ds:schemaRef ds:uri="159c2e03-feeb-4fa4-9c51-59bd5e2f229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9eef0099-9697-4ee0-b51f-49841083b88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8962CE6-7FC2-4973-B1E7-F831DC1176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390</Words>
  <Application>Microsoft Office PowerPoint</Application>
  <PresentationFormat>Custom</PresentationFormat>
  <Paragraphs>93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EQ Corp PPT 2016</vt:lpstr>
      <vt:lpstr>1_EQ Corp PPT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dividend scale interest rate 30-year historical performance </vt:lpstr>
      <vt:lpstr>PowerPoint Presentation</vt:lpstr>
      <vt:lpstr>Automation makes it easier to do business with us </vt:lpstr>
      <vt:lpstr>Benefits of a Mutual Company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</dc:creator>
  <cp:lastModifiedBy>Subhastin Kharag</cp:lastModifiedBy>
  <cp:revision>95</cp:revision>
  <dcterms:created xsi:type="dcterms:W3CDTF">2020-08-12T14:34:33Z</dcterms:created>
  <dcterms:modified xsi:type="dcterms:W3CDTF">2022-10-19T11:21:23Z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0x010100EB794C5CFF0FFA418EA821881CBECDA9</vt:lpwstr>
  </property>
</Properties>
</file>