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4.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11" r:id="rId1"/>
    <p:sldMasterId id="2147484115" r:id="rId2"/>
    <p:sldMasterId id="2147484116" r:id="rId3"/>
    <p:sldMasterId id="2147484118" r:id="rId4"/>
    <p:sldMasterId id="2147484119" r:id="rId5"/>
  </p:sldMasterIdLst>
  <p:notesMasterIdLst>
    <p:notesMasterId r:id="rId15"/>
  </p:notesMasterIdLst>
  <p:sldIdLst>
    <p:sldId id="256" r:id="rId6"/>
    <p:sldId id="264" r:id="rId7"/>
    <p:sldId id="258" r:id="rId8"/>
    <p:sldId id="259" r:id="rId9"/>
    <p:sldId id="262" r:id="rId10"/>
    <p:sldId id="263" r:id="rId11"/>
    <p:sldId id="265" r:id="rId12"/>
    <p:sldId id="278" r:id="rId13"/>
    <p:sldId id="279"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Helvetica Neue" panose="020B0604020202020204" charset="0"/>
      <p:regular r:id="rId20"/>
      <p:bold r:id="rId21"/>
      <p:italic r:id="rId22"/>
      <p:boldItalic r:id="rId23"/>
    </p:embeddedFont>
    <p:embeddedFont>
      <p:font typeface="Open Sans" pitchFamily="2" charset="0"/>
      <p:regular r:id="rId24"/>
      <p:bold r:id="rId25"/>
      <p:italic r:id="rId26"/>
      <p:boldItalic r:id="rId27"/>
    </p:embeddedFont>
    <p:embeddedFont>
      <p:font typeface="Open Sans Light" pitchFamily="2" charset="0"/>
      <p:regular r:id="rId28"/>
      <p:italic r:id="rId29"/>
    </p:embeddedFont>
    <p:embeddedFont>
      <p:font typeface="Poppins" panose="00000500000000000000" pitchFamily="2" charset="0"/>
      <p:regular r:id="rId30"/>
      <p:bold r:id="rId31"/>
      <p:italic r:id="rId32"/>
      <p:boldItalic r:id="rId33"/>
    </p:embeddedFont>
    <p:embeddedFont>
      <p:font typeface="Questrial" pitchFamily="2"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3F328C-65FE-4E3D-9074-2714DE64AD92}">
  <a:tblStyle styleId="{CB3F328C-65FE-4E3D-9074-2714DE64AD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6327"/>
  </p:normalViewPr>
  <p:slideViewPr>
    <p:cSldViewPr snapToGrid="0">
      <p:cViewPr varScale="1">
        <p:scale>
          <a:sx n="139" d="100"/>
          <a:sy n="139" d="100"/>
        </p:scale>
        <p:origin x="176" y="6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99a316a093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g99a316a093_2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ba24a5febf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gba24a5febf_0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1"/>
        <p:cNvGrpSpPr/>
        <p:nvPr/>
      </p:nvGrpSpPr>
      <p:grpSpPr>
        <a:xfrm>
          <a:off x="0" y="0"/>
          <a:ext cx="0" cy="0"/>
          <a:chOff x="0" y="0"/>
          <a:chExt cx="0" cy="0"/>
        </a:xfrm>
      </p:grpSpPr>
      <p:sp>
        <p:nvSpPr>
          <p:cNvPr id="4532" name="Google Shape;4532;g12d24b149c7_0_4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3" name="Google Shape;4533;g12d24b149c7_0_4085: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Clr>
                <a:schemeClr val="dk1"/>
              </a:buClr>
              <a:buSzPts val="1100"/>
              <a:buFont typeface="Arial"/>
              <a:buNone/>
            </a:pPr>
            <a:r>
              <a:rPr lang="en" sz="1400" b="1"/>
              <a:t>Top priority for most wealth firms </a:t>
            </a:r>
            <a:endParaRPr sz="1400" b="1"/>
          </a:p>
          <a:p>
            <a:pPr marL="0" lvl="0" indent="0" algn="l" rtl="0">
              <a:spcBef>
                <a:spcPts val="0"/>
              </a:spcBef>
              <a:spcAft>
                <a:spcPts val="0"/>
              </a:spcAft>
              <a:buClr>
                <a:schemeClr val="dk1"/>
              </a:buClr>
              <a:buSzPts val="1100"/>
              <a:buFont typeface="Arial"/>
              <a:buNone/>
            </a:pPr>
            <a:r>
              <a:rPr lang="en" sz="1400" b="1"/>
              <a:t>So- What Does it Take to Enable the Advisor of Today?</a:t>
            </a:r>
            <a:endParaRPr sz="1400"/>
          </a:p>
          <a:p>
            <a:pPr marL="0" lvl="0" indent="0" algn="l" rtl="0">
              <a:spcBef>
                <a:spcPts val="0"/>
              </a:spcBef>
              <a:spcAft>
                <a:spcPts val="0"/>
              </a:spcAft>
              <a:buClr>
                <a:schemeClr val="dk1"/>
              </a:buClr>
              <a:buSzPts val="1100"/>
              <a:buFont typeface="Arial"/>
              <a:buNone/>
            </a:pPr>
            <a:r>
              <a:rPr lang="en" sz="1400"/>
              <a:t>The modern tech has changed a great deal from </a:t>
            </a:r>
            <a:r>
              <a:rPr lang="en"/>
              <a:t>20</a:t>
            </a:r>
            <a:r>
              <a:rPr lang="en" sz="1400"/>
              <a:t> years ago- today's tech stack needs to fully support the advisor - client engagement model, power productivity and touch every part of an advisors business.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t>Many firms still challenged with trying to modernize the advisor experience, help them scale their reach, </a:t>
            </a:r>
            <a:r>
              <a:rPr lang="en"/>
              <a:t>personalized</a:t>
            </a:r>
            <a:r>
              <a:rPr lang="en" sz="1400"/>
              <a:t> interactions, anticipate client needs and behavior and help advisors save time and operate more efficiently and effectively. </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t>It used to be that the Advisor tech stack was mostly focused on prospects, portfolio management, transactions</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t>Today it is much more complex - consisting of sometimes over 20 applications that need to connect and share data across CRM, Financial Planning, Portfolio Management, Custodial Platforms, BMP and Document Management, Marketing applications and more. Lack of integration, bi directional data share and fragmented UX are some of the biggest complaints- followed by manual process, time consuming -redundant data entry. </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t>-CRM is the engine that unites all activity around the client exp- Prospecting, Lead Management, Client Activity</a:t>
            </a:r>
            <a:endParaRPr sz="1400"/>
          </a:p>
          <a:p>
            <a:pPr marL="0" lvl="0" indent="0" algn="l" rtl="0">
              <a:spcBef>
                <a:spcPts val="0"/>
              </a:spcBef>
              <a:spcAft>
                <a:spcPts val="0"/>
              </a:spcAft>
              <a:buClr>
                <a:schemeClr val="dk1"/>
              </a:buClr>
              <a:buSzPts val="1100"/>
              <a:buFont typeface="Arial"/>
              <a:buNone/>
            </a:pPr>
            <a:r>
              <a:rPr lang="en" sz="1400"/>
              <a:t>-Client Onboarding, Document Management &amp; Workflow</a:t>
            </a:r>
            <a:endParaRPr sz="1400"/>
          </a:p>
          <a:p>
            <a:pPr marL="0" lvl="0" indent="0" algn="l" rtl="0">
              <a:spcBef>
                <a:spcPts val="0"/>
              </a:spcBef>
              <a:spcAft>
                <a:spcPts val="0"/>
              </a:spcAft>
              <a:buClr>
                <a:schemeClr val="dk1"/>
              </a:buClr>
              <a:buSzPts val="1100"/>
              <a:buFont typeface="Arial"/>
              <a:buNone/>
            </a:pPr>
            <a:r>
              <a:rPr lang="en" sz="1400"/>
              <a:t>-Financial Planning &amp; Wellness</a:t>
            </a:r>
            <a:endParaRPr sz="1400"/>
          </a:p>
          <a:p>
            <a:pPr marL="0" lvl="0" indent="0" algn="l" rtl="0">
              <a:spcBef>
                <a:spcPts val="0"/>
              </a:spcBef>
              <a:spcAft>
                <a:spcPts val="0"/>
              </a:spcAft>
              <a:buClr>
                <a:schemeClr val="dk1"/>
              </a:buClr>
              <a:buSzPts val="1100"/>
              <a:buFont typeface="Arial"/>
              <a:buNone/>
            </a:pPr>
            <a:r>
              <a:rPr lang="en" sz="1400"/>
              <a:t>-Portfolio Management Tools</a:t>
            </a:r>
            <a:endParaRPr sz="1400"/>
          </a:p>
          <a:p>
            <a:pPr marL="0" lvl="0" indent="0" algn="l" rtl="0">
              <a:spcBef>
                <a:spcPts val="0"/>
              </a:spcBef>
              <a:spcAft>
                <a:spcPts val="0"/>
              </a:spcAft>
              <a:buClr>
                <a:schemeClr val="dk1"/>
              </a:buClr>
              <a:buSzPts val="1100"/>
              <a:buFont typeface="Arial"/>
              <a:buNone/>
            </a:pPr>
            <a:r>
              <a:rPr lang="en" sz="1400"/>
              <a:t>-Risk Management</a:t>
            </a:r>
            <a:endParaRPr sz="1400"/>
          </a:p>
          <a:p>
            <a:pPr marL="0" lvl="0" indent="0" algn="l" rtl="0">
              <a:spcBef>
                <a:spcPts val="0"/>
              </a:spcBef>
              <a:spcAft>
                <a:spcPts val="0"/>
              </a:spcAft>
              <a:buClr>
                <a:schemeClr val="dk1"/>
              </a:buClr>
              <a:buSzPts val="1100"/>
              <a:buFont typeface="Arial"/>
              <a:buNone/>
            </a:pPr>
            <a:r>
              <a:rPr lang="en" sz="1400"/>
              <a:t>-Compliance Solutions</a:t>
            </a:r>
            <a:endParaRPr sz="1400"/>
          </a:p>
          <a:p>
            <a:pPr marL="0" lvl="0" indent="0" algn="l" rtl="0">
              <a:spcBef>
                <a:spcPts val="0"/>
              </a:spcBef>
              <a:spcAft>
                <a:spcPts val="0"/>
              </a:spcAft>
              <a:buClr>
                <a:schemeClr val="dk1"/>
              </a:buClr>
              <a:buSzPts val="1100"/>
              <a:buFont typeface="Arial"/>
              <a:buNone/>
            </a:pPr>
            <a:r>
              <a:rPr lang="en" sz="1400"/>
              <a:t>-Client Portal &amp; Mobile Access</a:t>
            </a:r>
            <a:endParaRPr sz="1400"/>
          </a:p>
          <a:p>
            <a:pPr marL="0" lvl="0" indent="0" algn="l" rtl="0">
              <a:spcBef>
                <a:spcPts val="0"/>
              </a:spcBef>
              <a:spcAft>
                <a:spcPts val="0"/>
              </a:spcAft>
              <a:buClr>
                <a:schemeClr val="dk1"/>
              </a:buClr>
              <a:buSzPts val="1100"/>
              <a:buFont typeface="Arial"/>
              <a:buNone/>
            </a:pPr>
            <a:r>
              <a:rPr lang="en" sz="1400"/>
              <a:t>-Digital Marketing &amp; Thought Leadership</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b="1"/>
              <a:t>What about the UX?-</a:t>
            </a:r>
            <a:r>
              <a:rPr lang="en" sz="1400"/>
              <a:t> - the ideal experience should be SIMPLE, </a:t>
            </a:r>
            <a:r>
              <a:rPr lang="en"/>
              <a:t>INTEGRATED</a:t>
            </a:r>
            <a:r>
              <a:rPr lang="en" sz="1400"/>
              <a:t> and a unified experience- where data flows easily between all systems and the UX is simple.</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a:t>To continue to be successful Advisors need to:</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b="1"/>
              <a:t>#1. Enrich the Client Experience- </a:t>
            </a:r>
            <a:r>
              <a:rPr lang="en" sz="1400"/>
              <a:t>Interact with Clients When, Where, and How they want- make it inclusive, easy, personal, </a:t>
            </a:r>
            <a:r>
              <a:rPr lang="en"/>
              <a:t>relevant</a:t>
            </a:r>
            <a:r>
              <a:rPr lang="en" sz="1400"/>
              <a:t> - and valuable</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b="1"/>
              <a:t>#2 Be empowered with a robust view of the C360</a:t>
            </a:r>
            <a:r>
              <a:rPr lang="en" sz="1400"/>
              <a:t> -Clients want to know that You Know Who they Are, What they Need, have a rich client profile, be able to track client activity, have data driven insights, next best actions and tools that help them become more proactive and less reactive.</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r>
              <a:rPr lang="en" sz="1400" b="1"/>
              <a:t>#3 Provide Advice In Context of Life Moments and Planning for All Generations-</a:t>
            </a:r>
            <a:r>
              <a:rPr lang="en" sz="1400"/>
              <a:t> Advisors are trying to juggle engagement and service with UHNW, HNW and Next Gen- it is critical they have the ability to scale their reach to all clients in their business and personalize every engagement so that clients feel "my advisor knows me, my wants, needs, preferences and how to advise me at this point in my life"</a:t>
            </a: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Clr>
                <a:schemeClr val="dk1"/>
              </a:buClr>
              <a:buSzPts val="1100"/>
              <a:buFont typeface="Arial"/>
              <a:buNone/>
            </a:pPr>
            <a:endParaRPr sz="1200" b="1"/>
          </a:p>
          <a:p>
            <a:pPr marL="0" lvl="0" indent="0" algn="l" rtl="0">
              <a:spcBef>
                <a:spcPts val="0"/>
              </a:spcBef>
              <a:spcAft>
                <a:spcPts val="0"/>
              </a:spcAft>
              <a:buClr>
                <a:schemeClr val="dk1"/>
              </a:buClr>
              <a:buSzPts val="1100"/>
              <a:buFont typeface="Arial"/>
              <a:buNone/>
            </a:pPr>
            <a:endParaRPr sz="1400"/>
          </a:p>
          <a:p>
            <a:pPr marL="0" lvl="0" indent="0" algn="l" rtl="0">
              <a:spcBef>
                <a:spcPts val="0"/>
              </a:spcBef>
              <a:spcAft>
                <a:spcPts val="0"/>
              </a:spcAft>
              <a:buNone/>
            </a:pP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7"/>
        <p:cNvGrpSpPr/>
        <p:nvPr/>
      </p:nvGrpSpPr>
      <p:grpSpPr>
        <a:xfrm>
          <a:off x="0" y="0"/>
          <a:ext cx="0" cy="0"/>
          <a:chOff x="0" y="0"/>
          <a:chExt cx="0" cy="0"/>
        </a:xfrm>
      </p:grpSpPr>
      <p:sp>
        <p:nvSpPr>
          <p:cNvPr id="4588" name="Google Shape;4588;g12d24b149c7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9" name="Google Shape;4589;g12d24b149c7_0_2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rgbClr val="022C5F"/>
                </a:solidFill>
                <a:latin typeface="Salesforce Sans"/>
                <a:ea typeface="Salesforce Sans"/>
                <a:cs typeface="Salesforce Sans"/>
                <a:sym typeface="Salesforce Sans"/>
              </a:rPr>
              <a:t>Industry Trends</a:t>
            </a:r>
            <a:endParaRPr sz="1200" b="1">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Wealth Management firms around the world are on a multi-year to modernization their business, technology, policies, and procedures</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They are and have been accelerating investments and timelines for transformational change; especially now given the current economic climate</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Firms are pivoting their priorities to </a:t>
            </a:r>
            <a:r>
              <a:rPr lang="en" sz="1200" b="1">
                <a:solidFill>
                  <a:srgbClr val="022C5F"/>
                </a:solidFill>
                <a:latin typeface="Salesforce Sans"/>
                <a:ea typeface="Salesforce Sans"/>
                <a:cs typeface="Salesforce Sans"/>
                <a:sym typeface="Salesforce Sans"/>
              </a:rPr>
              <a:t>rethink the workplace, streamline operating models, and scale for growth</a:t>
            </a:r>
            <a:endParaRPr sz="1200" b="1">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Financial Advisors have shifting job responsibilities from investment management to life planners</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a:solidFill>
                  <a:srgbClr val="022C5F"/>
                </a:solidFill>
                <a:latin typeface="Salesforce Sans"/>
                <a:ea typeface="Salesforce Sans"/>
                <a:cs typeface="Salesforce Sans"/>
                <a:sym typeface="Salesforce Sans"/>
              </a:rPr>
              <a:t> </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b="1">
                <a:solidFill>
                  <a:srgbClr val="022C5F"/>
                </a:solidFill>
                <a:latin typeface="Salesforce Sans"/>
                <a:ea typeface="Salesforce Sans"/>
                <a:cs typeface="Salesforce Sans"/>
                <a:sym typeface="Salesforce Sans"/>
              </a:rPr>
              <a:t>6 Main Industry Dynamics That Continue to Impact Wealth Firm Priorities </a:t>
            </a:r>
            <a:endParaRPr sz="1200" b="1">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Responding to Changing Client Expectations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Reimagining the Advisor Experience</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Race for Efficiency</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Economic Disruption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Regulatory and Compliance Pressures</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a:solidFill>
                  <a:srgbClr val="022C5F"/>
                </a:solidFill>
                <a:latin typeface="Salesforce Sans"/>
                <a:ea typeface="Salesforce Sans"/>
                <a:cs typeface="Salesforce Sans"/>
                <a:sym typeface="Salesforce Sans"/>
              </a:rPr>
              <a:t>Data, Data, Data</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Underlying all of that is the Imperative for Rapid Digital Transformation &amp; Modernization of Tech Stacks</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a:solidFill>
                  <a:srgbClr val="022C5F"/>
                </a:solidFill>
                <a:latin typeface="Salesforce Sans"/>
                <a:ea typeface="Salesforce Sans"/>
                <a:cs typeface="Salesforce Sans"/>
                <a:sym typeface="Salesforce Sans"/>
              </a:rPr>
              <a:t> </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b="1">
                <a:solidFill>
                  <a:srgbClr val="022C5F"/>
                </a:solidFill>
                <a:latin typeface="Salesforce Sans"/>
                <a:ea typeface="Salesforce Sans"/>
                <a:cs typeface="Salesforce Sans"/>
                <a:sym typeface="Salesforce Sans"/>
              </a:rPr>
              <a:t>Today we will focus on the first 3 trends</a:t>
            </a:r>
            <a:endParaRPr sz="1200">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AutoNum type="arabicPeriod"/>
            </a:pPr>
            <a:r>
              <a:rPr lang="en" sz="1200" b="1">
                <a:solidFill>
                  <a:srgbClr val="022C5F"/>
                </a:solidFill>
                <a:latin typeface="Salesforce Sans"/>
                <a:ea typeface="Salesforce Sans"/>
                <a:cs typeface="Salesforce Sans"/>
                <a:sym typeface="Salesforce Sans"/>
              </a:rPr>
              <a:t>Leaning into Changing Client Expectations</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We all know clients want on demand everything, multi-channel experiences, and to play an active role in their wealth mgt. It has now evolved to you should know what I want! Segment needs are merging amongst UHNW, HNW and Next gen. ALL expect experiences to be simple to use, integrated, operate with speed, and enable them with self service and on demand engagement. Most importantly - DIGITAL!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HNW investors are becoming younger – excelling in careers and earning faster than prior generations. Salaries are higher than ever before! We also see younger generations are also better savers. They want accessible and affordable financial planning options, easy access to crypto (maybe not right now), the flexibility of micro-investing, and they care about social impact investing like ESG, charitable giving options, and their carbon footprint.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All 3 segments expect their financial advisor to know them very well - with constant reach outs with relevant information, serving up personalized experiences like they have with consumer tech. Wealth firms must rise to the challenge, fast, to reinvent client experience, streamline service models, offer new planning, investment options, and value.</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a:solidFill>
                  <a:srgbClr val="022C5F"/>
                </a:solidFill>
                <a:latin typeface="Salesforce Sans"/>
                <a:ea typeface="Salesforce Sans"/>
                <a:cs typeface="Salesforce Sans"/>
                <a:sym typeface="Salesforce Sans"/>
              </a:rPr>
              <a:t> </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b="1">
                <a:solidFill>
                  <a:srgbClr val="022C5F"/>
                </a:solidFill>
                <a:latin typeface="Salesforce Sans"/>
                <a:ea typeface="Salesforce Sans"/>
                <a:cs typeface="Salesforce Sans"/>
                <a:sym typeface="Salesforce Sans"/>
              </a:rPr>
              <a:t> 2.     Re-Imaging the Advisor Experience</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This is one of the most important trends right now. Time is a luxury, and Advisors need more of it! Advisors struggle to prioritize their day, identify new prospects all while retaining, enabling, and educating the existing clients.</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Wealth Firms are challenged to help them remain relevant and offer new value.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At the same time wealth firms are doubling down to attract the Next Gen Advisor that will help redefine the firm’s brand, accelerate growth and align well to a diverse set of next generation clients. The connected Advisor with Data and Technology first are highly sought after.</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Wealth firms must simplify complexity for advisors, streamline onboarding for advisors and clients, help them scale their engagement models, enable with them with data driven experiences, digital capabilities, and help them evolve to go from stock pickers to “quasi life planning coaches.” This is a new motion for many Advisors who will need to become comfortable with not only answering financial questions, but also life decisions.</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a:solidFill>
                  <a:srgbClr val="022C5F"/>
                </a:solidFill>
                <a:latin typeface="Salesforce Sans"/>
                <a:ea typeface="Salesforce Sans"/>
                <a:cs typeface="Salesforce Sans"/>
                <a:sym typeface="Salesforce Sans"/>
              </a:rPr>
              <a:t> </a:t>
            </a: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Clr>
                <a:schemeClr val="dk1"/>
              </a:buClr>
              <a:buSzPts val="1100"/>
              <a:buFont typeface="Arial"/>
              <a:buNone/>
            </a:pPr>
            <a:r>
              <a:rPr lang="en" sz="1200" b="1">
                <a:solidFill>
                  <a:srgbClr val="022C5F"/>
                </a:solidFill>
                <a:latin typeface="Salesforce Sans"/>
                <a:ea typeface="Salesforce Sans"/>
                <a:cs typeface="Salesforce Sans"/>
                <a:sym typeface="Salesforce Sans"/>
              </a:rPr>
              <a:t>3.</a:t>
            </a:r>
            <a:r>
              <a:rPr lang="en" sz="1200">
                <a:solidFill>
                  <a:srgbClr val="022C5F"/>
                </a:solidFill>
                <a:latin typeface="Salesforce Sans"/>
                <a:ea typeface="Salesforce Sans"/>
                <a:cs typeface="Salesforce Sans"/>
                <a:sym typeface="Salesforce Sans"/>
              </a:rPr>
              <a:t>     </a:t>
            </a:r>
            <a:r>
              <a:rPr lang="en" sz="1200" b="1">
                <a:solidFill>
                  <a:srgbClr val="022C5F"/>
                </a:solidFill>
                <a:latin typeface="Salesforce Sans"/>
                <a:ea typeface="Salesforce Sans"/>
                <a:cs typeface="Salesforce Sans"/>
                <a:sym typeface="Salesforce Sans"/>
              </a:rPr>
              <a:t>Race for Efficiency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To reimagine any experience and gain efficiency change must be end to end. Any business process a firm focuses on needs to evaluate the current state and desired future state based on understanding the client journey and pain points. Also how digitally mature is the process (front- middle and back office)</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Transforming business processes takes time and many firms target 1-5 a year (the most complex - highest ROI) where can they reduce steps, friction, improve workflow, remove paper offer more STP. </a:t>
            </a:r>
            <a:endParaRPr sz="1200">
              <a:solidFill>
                <a:srgbClr val="022C5F"/>
              </a:solidFill>
              <a:latin typeface="Salesforce Sans"/>
              <a:ea typeface="Salesforce Sans"/>
              <a:cs typeface="Salesforce Sans"/>
              <a:sym typeface="Salesforce Sans"/>
            </a:endParaRPr>
          </a:p>
          <a:p>
            <a:pPr marL="457200" lvl="0" indent="-3048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The race for efficiency is all about transforming operating models and gaining scale through Automation, Integration, Digitization and leveraging Robotics and Machine Learning to replace mundane human tasks. </a:t>
            </a:r>
            <a:endParaRPr sz="1200">
              <a:solidFill>
                <a:srgbClr val="022C5F"/>
              </a:solidFill>
              <a:latin typeface="Salesforce Sans"/>
              <a:ea typeface="Salesforce Sans"/>
              <a:cs typeface="Salesforce Sans"/>
              <a:sym typeface="Salesforce Sans"/>
            </a:endParaRPr>
          </a:p>
          <a:p>
            <a:pPr marL="444500" lvl="0" indent="0" algn="l" rtl="0">
              <a:lnSpc>
                <a:spcPct val="115000"/>
              </a:lnSpc>
              <a:spcBef>
                <a:spcPts val="0"/>
              </a:spcBef>
              <a:spcAft>
                <a:spcPts val="0"/>
              </a:spcAft>
              <a:buNone/>
            </a:pPr>
            <a:endParaRPr sz="1200">
              <a:solidFill>
                <a:srgbClr val="022C5F"/>
              </a:solidFill>
              <a:latin typeface="Salesforce Sans"/>
              <a:ea typeface="Salesforce Sans"/>
              <a:cs typeface="Salesforce Sans"/>
              <a:sym typeface="Salesforce Sans"/>
            </a:endParaRPr>
          </a:p>
          <a:p>
            <a:pPr marL="0" lvl="0" indent="0" algn="l" rtl="0">
              <a:lnSpc>
                <a:spcPct val="115000"/>
              </a:lnSpc>
              <a:spcBef>
                <a:spcPts val="0"/>
              </a:spcBef>
              <a:spcAft>
                <a:spcPts val="0"/>
              </a:spcAft>
              <a:buNone/>
            </a:pPr>
            <a:r>
              <a:rPr lang="en" sz="1200" b="1">
                <a:solidFill>
                  <a:srgbClr val="022C5F"/>
                </a:solidFill>
                <a:latin typeface="Salesforce Sans"/>
                <a:ea typeface="Salesforce Sans"/>
                <a:cs typeface="Salesforce Sans"/>
                <a:sym typeface="Salesforce Sans"/>
              </a:rPr>
              <a:t>4.     Other Facts</a:t>
            </a:r>
            <a:endParaRPr sz="1200" b="1">
              <a:solidFill>
                <a:srgbClr val="022C5F"/>
              </a:solidFill>
              <a:latin typeface="Salesforce Sans"/>
              <a:ea typeface="Salesforce Sans"/>
              <a:cs typeface="Salesforce Sans"/>
              <a:sym typeface="Salesforce Sans"/>
            </a:endParaRPr>
          </a:p>
          <a:p>
            <a:pPr marL="444500" lvl="0" indent="-2921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A Goldman study took a look at where advisors where spending their time. 37% of it was making investment decisions; however a study of advisor value by clients only puts that at 9%. This highlights the importance of prioritizing what clients want.</a:t>
            </a:r>
            <a:endParaRPr sz="1200">
              <a:solidFill>
                <a:srgbClr val="022C5F"/>
              </a:solidFill>
              <a:latin typeface="Salesforce Sans"/>
              <a:ea typeface="Salesforce Sans"/>
              <a:cs typeface="Salesforce Sans"/>
              <a:sym typeface="Salesforce Sans"/>
            </a:endParaRPr>
          </a:p>
          <a:p>
            <a:pPr marL="444500" lvl="0" indent="-2921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Tech integration is Advisors #1 pain point</a:t>
            </a:r>
            <a:endParaRPr sz="1200">
              <a:solidFill>
                <a:srgbClr val="022C5F"/>
              </a:solidFill>
              <a:latin typeface="Salesforce Sans"/>
              <a:ea typeface="Salesforce Sans"/>
              <a:cs typeface="Salesforce Sans"/>
              <a:sym typeface="Salesforce Sans"/>
            </a:endParaRPr>
          </a:p>
          <a:p>
            <a:pPr marL="444500" lvl="0" indent="-292100" algn="l" rtl="0">
              <a:lnSpc>
                <a:spcPct val="115000"/>
              </a:lnSpc>
              <a:spcBef>
                <a:spcPts val="0"/>
              </a:spcBef>
              <a:spcAft>
                <a:spcPts val="0"/>
              </a:spcAft>
              <a:buClr>
                <a:srgbClr val="022C5F"/>
              </a:buClr>
              <a:buSzPts val="1200"/>
              <a:buFont typeface="Salesforce Sans"/>
              <a:buChar char="●"/>
            </a:pPr>
            <a:r>
              <a:rPr lang="en" sz="1200">
                <a:solidFill>
                  <a:srgbClr val="022C5F"/>
                </a:solidFill>
                <a:latin typeface="Salesforce Sans"/>
                <a:ea typeface="Salesforce Sans"/>
                <a:cs typeface="Salesforce Sans"/>
                <a:sym typeface="Salesforce Sans"/>
              </a:rPr>
              <a:t>Top 10 Millennials and Gen Z’s Concerns: Savings, Debt, Student Loans, College Tuition, Buying a home, Rent, Retirement, Employment, Car Payment, Investments</a:t>
            </a:r>
            <a:endParaRPr sz="1200">
              <a:solidFill>
                <a:srgbClr val="022C5F"/>
              </a:solidFill>
              <a:latin typeface="Salesforce Sans"/>
              <a:ea typeface="Salesforce Sans"/>
              <a:cs typeface="Salesforce Sans"/>
              <a:sym typeface="Salesforce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9"/>
        <p:cNvGrpSpPr/>
        <p:nvPr/>
      </p:nvGrpSpPr>
      <p:grpSpPr>
        <a:xfrm>
          <a:off x="0" y="0"/>
          <a:ext cx="0" cy="0"/>
          <a:chOff x="0" y="0"/>
          <a:chExt cx="0" cy="0"/>
        </a:xfrm>
      </p:grpSpPr>
      <p:sp>
        <p:nvSpPr>
          <p:cNvPr id="4670" name="Google Shape;4670;g12af180bc00_1_7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accent2"/>
            </a:solidFill>
            <a:prstDash val="solid"/>
            <a:round/>
            <a:headEnd type="none" w="sm" len="sm"/>
            <a:tailEnd type="none" w="sm" len="sm"/>
          </a:ln>
        </p:spPr>
      </p:sp>
      <p:sp>
        <p:nvSpPr>
          <p:cNvPr id="4671" name="Google Shape;4671;g12af180bc00_1_7626:notes"/>
          <p:cNvSpPr txBox="1">
            <a:spLocks noGrp="1"/>
          </p:cNvSpPr>
          <p:nvPr>
            <p:ph type="body" idx="1"/>
          </p:nvPr>
        </p:nvSpPr>
        <p:spPr>
          <a:xfrm>
            <a:off x="399118" y="4343400"/>
            <a:ext cx="6059700" cy="4114800"/>
          </a:xfrm>
          <a:prstGeom prst="rect">
            <a:avLst/>
          </a:prstGeom>
          <a:noFill/>
          <a:ln>
            <a:noFill/>
          </a:ln>
        </p:spPr>
        <p:txBody>
          <a:bodyPr spcFirstLastPara="1" wrap="square" lIns="91325" tIns="45650" rIns="91325" bIns="45650" anchor="t" anchorCtr="0">
            <a:noAutofit/>
          </a:bodyPr>
          <a:lstStyle/>
          <a:p>
            <a:pPr marL="0" lvl="0" indent="0" algn="l" rtl="0">
              <a:spcBef>
                <a:spcPts val="0"/>
              </a:spcBef>
              <a:spcAft>
                <a:spcPts val="0"/>
              </a:spcAft>
              <a:buClr>
                <a:srgbClr val="205CA0"/>
              </a:buClr>
              <a:buSzPts val="1100"/>
              <a:buFont typeface="Arial"/>
              <a:buNone/>
            </a:pPr>
            <a:r>
              <a:rPr lang="en" sz="1600">
                <a:solidFill>
                  <a:schemeClr val="dk1"/>
                </a:solidFill>
                <a:latin typeface="Salesforce Sans"/>
                <a:ea typeface="Salesforce Sans"/>
                <a:cs typeface="Salesforce Sans"/>
                <a:sym typeface="Salesforce Sans"/>
              </a:rPr>
              <a:t>You can show this slide if you want, it's a lot, or grab the most meaningful stats that will resonate with the client and talk to it on the previous slides </a:t>
            </a:r>
            <a:endParaRPr sz="1600">
              <a:solidFill>
                <a:schemeClr val="dk1"/>
              </a:solidFill>
              <a:latin typeface="Salesforce Sans"/>
              <a:ea typeface="Salesforce Sans"/>
              <a:cs typeface="Salesforce Sans"/>
              <a:sym typeface="Salesforce Sans"/>
            </a:endParaRPr>
          </a:p>
          <a:p>
            <a:pPr marL="0" lvl="0" indent="0" algn="l" rtl="0">
              <a:spcBef>
                <a:spcPts val="0"/>
              </a:spcBef>
              <a:spcAft>
                <a:spcPts val="0"/>
              </a:spcAft>
              <a:buClr>
                <a:srgbClr val="205CA0"/>
              </a:buClr>
              <a:buSzPts val="1100"/>
              <a:buFont typeface="Arial"/>
              <a:buNone/>
            </a:pPr>
            <a:endParaRPr sz="1200" b="1">
              <a:solidFill>
                <a:schemeClr val="dk1"/>
              </a:solidFill>
              <a:latin typeface="Salesforce Sans"/>
              <a:ea typeface="Salesforce Sans"/>
              <a:cs typeface="Salesforce Sans"/>
              <a:sym typeface="Salesforce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3"/>
        <p:cNvGrpSpPr/>
        <p:nvPr/>
      </p:nvGrpSpPr>
      <p:grpSpPr>
        <a:xfrm>
          <a:off x="0" y="0"/>
          <a:ext cx="0" cy="0"/>
          <a:chOff x="0" y="0"/>
          <a:chExt cx="0" cy="0"/>
        </a:xfrm>
      </p:grpSpPr>
      <p:sp>
        <p:nvSpPr>
          <p:cNvPr id="4734" name="Google Shape;4734;g12d24b149c7_0_2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5" name="Google Shape;4735;g12d24b149c7_0_2446:notes"/>
          <p:cNvSpPr txBox="1">
            <a:spLocks noGrp="1"/>
          </p:cNvSpPr>
          <p:nvPr>
            <p:ph type="body" idx="1"/>
          </p:nvPr>
        </p:nvSpPr>
        <p:spPr>
          <a:xfrm>
            <a:off x="399118" y="4343399"/>
            <a:ext cx="6059700" cy="4114800"/>
          </a:xfrm>
          <a:prstGeom prst="rect">
            <a:avLst/>
          </a:prstGeom>
          <a:noFill/>
          <a:ln>
            <a:noFill/>
          </a:ln>
        </p:spPr>
        <p:txBody>
          <a:bodyPr spcFirstLastPara="1" wrap="square" lIns="89600" tIns="89600" rIns="89600" bIns="89600" anchor="ctr" anchorCtr="0">
            <a:noAutofit/>
          </a:bodyPr>
          <a:lstStyle/>
          <a:p>
            <a:pPr marL="0" lvl="0" indent="0" algn="l" rtl="0">
              <a:spcBef>
                <a:spcPts val="0"/>
              </a:spcBef>
              <a:spcAft>
                <a:spcPts val="0"/>
              </a:spcAft>
              <a:buNone/>
            </a:pP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4"/>
        <p:cNvGrpSpPr/>
        <p:nvPr/>
      </p:nvGrpSpPr>
      <p:grpSpPr>
        <a:xfrm>
          <a:off x="0" y="0"/>
          <a:ext cx="0" cy="0"/>
          <a:chOff x="0" y="0"/>
          <a:chExt cx="0" cy="0"/>
        </a:xfrm>
      </p:grpSpPr>
      <p:sp>
        <p:nvSpPr>
          <p:cNvPr id="4755" name="Google Shape;4755;g12d24b149c7_0_30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6" name="Google Shape;4756;g12d24b149c7_0_30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solidFill>
                  <a:schemeClr val="dk1"/>
                </a:solidFill>
              </a:rPr>
              <a:t>Wealth Family in the middle </a:t>
            </a:r>
            <a:endParaRPr sz="1300">
              <a:solidFill>
                <a:schemeClr val="dk1"/>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300"/>
              <a:t>Market Leaders are looking to us to</a:t>
            </a:r>
            <a:r>
              <a:rPr lang="en" sz="1300" b="1"/>
              <a:t> enable their Customer 360,</a:t>
            </a:r>
            <a:endParaRPr sz="1300" b="1"/>
          </a:p>
          <a:p>
            <a:pPr marL="0" lvl="0" indent="0" algn="l" rtl="0">
              <a:spcBef>
                <a:spcPts val="0"/>
              </a:spcBef>
              <a:spcAft>
                <a:spcPts val="0"/>
              </a:spcAft>
              <a:buNone/>
            </a:pPr>
            <a:r>
              <a:rPr lang="en" sz="1300"/>
              <a:t>The core of our vision has been that </a:t>
            </a:r>
            <a:r>
              <a:rPr lang="en" sz="1300" b="1"/>
              <a:t>every business</a:t>
            </a:r>
            <a:r>
              <a:rPr lang="en" sz="1300"/>
              <a:t> </a:t>
            </a:r>
            <a:r>
              <a:rPr lang="en" sz="1300" b="1"/>
              <a:t>needs a Customer 360, powering insights and experiences</a:t>
            </a:r>
            <a:r>
              <a:rPr lang="en" sz="1300"/>
              <a:t> that span the entire customer lifecycle across all touchpoints, digital and physical.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SF applications that enable all the</a:t>
            </a:r>
            <a:r>
              <a:rPr lang="en" sz="1300" b="1"/>
              <a:t> key elements</a:t>
            </a:r>
            <a:r>
              <a:rPr lang="en" sz="1300"/>
              <a:t> of the Customer 360 — </a:t>
            </a:r>
            <a:r>
              <a:rPr lang="en" sz="1300" b="1"/>
              <a:t>FSC, sales, service, marketing, analytics, integration</a:t>
            </a:r>
            <a:r>
              <a:rPr lang="en" sz="1300"/>
              <a:t> — are all leaders in their respective markets, and the recent Slack acquisition takes our offerings to the next level with </a:t>
            </a:r>
            <a:r>
              <a:rPr lang="en" sz="1300" b="1"/>
              <a:t>Digital HQ</a:t>
            </a:r>
            <a:r>
              <a:rPr lang="en" sz="1300"/>
              <a:t>, making it easy for employees, partners, and customers to collaborate to help customers be successful.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The heart of the Customer 360 vision all </a:t>
            </a:r>
            <a:r>
              <a:rPr lang="en" sz="1300" b="1"/>
              <a:t>leverage core cross-cloud, cross-enterprise functionality</a:t>
            </a:r>
            <a:r>
              <a:rPr lang="en" sz="1300"/>
              <a:t> that is required to truly provide the holistic view of the customer and power these next generation compelling, personalized experiences at every customer touchpoint.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b="1"/>
              <a:t>This platform leverages the trust and scale of Hyperforce architecture</a:t>
            </a:r>
            <a:r>
              <a:rPr lang="en" sz="1300"/>
              <a:t> to allow businesses to easily create a single source of truth, and then leverages AI and AI-infused workflows to deliver those next-generation experiences.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What wealth family needs and expectations for their Advisors </a:t>
            </a:r>
            <a:endParaRPr sz="1300"/>
          </a:p>
          <a:p>
            <a:pPr marL="0" lvl="0" indent="0" algn="l" rtl="0">
              <a:spcBef>
                <a:spcPts val="0"/>
              </a:spcBef>
              <a:spcAft>
                <a:spcPts val="0"/>
              </a:spcAft>
              <a:buNone/>
            </a:pPr>
            <a:r>
              <a:rPr lang="en" sz="1300"/>
              <a:t>Icons represent the SF ecosystem and all the capabilities that </a:t>
            </a:r>
            <a:r>
              <a:rPr lang="en" sz="1300" b="1"/>
              <a:t>go beyond core CRM to power experiences</a:t>
            </a:r>
            <a:r>
              <a:rPr lang="en" sz="1300"/>
              <a:t> and personalize them</a:t>
            </a:r>
            <a:endParaRPr sz="1300"/>
          </a:p>
          <a:p>
            <a:pPr marL="0" lvl="0" indent="0" algn="l" rtl="0">
              <a:spcBef>
                <a:spcPts val="0"/>
              </a:spcBef>
              <a:spcAft>
                <a:spcPts val="0"/>
              </a:spcAft>
              <a:buNone/>
            </a:pPr>
            <a:endParaRPr sz="1300"/>
          </a:p>
          <a:p>
            <a:pPr marL="0" lvl="0" indent="0" algn="l" rtl="0">
              <a:spcBef>
                <a:spcPts val="0"/>
              </a:spcBef>
              <a:spcAft>
                <a:spcPts val="0"/>
              </a:spcAft>
              <a:buClr>
                <a:schemeClr val="dk1"/>
              </a:buClr>
              <a:buSzPts val="1100"/>
              <a:buFont typeface="Arial"/>
              <a:buNone/>
            </a:pPr>
            <a:r>
              <a:rPr lang="en" sz="1100">
                <a:solidFill>
                  <a:schemeClr val="dk1"/>
                </a:solidFill>
              </a:rPr>
              <a:t>Salesforce empowers the advisor by creating a central hub of information where advisors have, at their fingertips, everything they need to prepare for their day. With Salesforce at the heart of the C360 an advisor can easily access what they need to to prep for meetings with their clients, send those birthday cards to client's with upcoming birthdays and see leads or referrals they might want to start working on right away. The modern advisor experience is one where an advisor can easily, without leaving Salesforce review a client's goals and gather new investment information to help their clients achieve their goals, provide world class service and interface with their back office operations whether in the same office or distributed.</a:t>
            </a: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The connected customer wants:</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an advisor to be able to gather investment information based on their goals</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for an advisor to continuously learn about me and share new insights</a:t>
            </a:r>
            <a:endParaRPr sz="1100">
              <a:solidFill>
                <a:schemeClr val="dk1"/>
              </a:solidFill>
            </a:endParaRPr>
          </a:p>
          <a:p>
            <a:pPr marL="0" lvl="0" indent="0" algn="l" rtl="0">
              <a:spcBef>
                <a:spcPts val="0"/>
              </a:spcBef>
              <a:spcAft>
                <a:spcPts val="0"/>
              </a:spcAft>
              <a:buClr>
                <a:schemeClr val="dk1"/>
              </a:buClr>
              <a:buSzPts val="1100"/>
              <a:buFont typeface="Arial"/>
              <a:buNone/>
            </a:pPr>
            <a:r>
              <a:rPr lang="en" sz="1100">
                <a:solidFill>
                  <a:schemeClr val="dk1"/>
                </a:solidFill>
              </a:rPr>
              <a:t>- to not keep asking me for the same information.. the advisor should have everything they need</a:t>
            </a:r>
            <a:endParaRPr sz="1100">
              <a:solidFill>
                <a:schemeClr val="dk1"/>
              </a:solidFill>
            </a:endParaRPr>
          </a:p>
          <a:p>
            <a:pPr marL="0" lvl="0" indent="0" algn="l" rtl="0">
              <a:spcBef>
                <a:spcPts val="0"/>
              </a:spcBef>
              <a:spcAft>
                <a:spcPts val="0"/>
              </a:spcAft>
              <a:buNone/>
            </a:pPr>
            <a:endParaRPr sz="1300"/>
          </a:p>
          <a:p>
            <a:pPr marL="0" lvl="0" indent="0" algn="l" rtl="0">
              <a:spcBef>
                <a:spcPts val="0"/>
              </a:spcBef>
              <a:spcAft>
                <a:spcPts val="0"/>
              </a:spcAft>
              <a:buNone/>
            </a:pP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99a316a093_2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99a316a093_2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99a316a093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 name="Google Shape;110;g99a316a093_2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Master" Target="../slideMasters/slideMaster3.xml"/><Relationship Id="rId4" Type="http://schemas.openxmlformats.org/officeDocument/2006/relationships/image" Target="../media/image91.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0.png"/><Relationship Id="rId1" Type="http://schemas.openxmlformats.org/officeDocument/2006/relationships/slideMaster" Target="../slideMasters/slideMaster3.xml"/><Relationship Id="rId4" Type="http://schemas.openxmlformats.org/officeDocument/2006/relationships/image" Target="../media/image10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1.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4.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5.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6.png"/><Relationship Id="rId1" Type="http://schemas.openxmlformats.org/officeDocument/2006/relationships/slideMaster" Target="../slideMasters/slideMaster3.xml"/><Relationship Id="rId5" Type="http://schemas.openxmlformats.org/officeDocument/2006/relationships/image" Target="../media/image108.png"/><Relationship Id="rId4" Type="http://schemas.openxmlformats.org/officeDocument/2006/relationships/image" Target="../media/image107.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9.png"/><Relationship Id="rId1" Type="http://schemas.openxmlformats.org/officeDocument/2006/relationships/slideMaster" Target="../slideMasters/slideMaster3.xml"/><Relationship Id="rId5" Type="http://schemas.openxmlformats.org/officeDocument/2006/relationships/image" Target="../media/image110.png"/><Relationship Id="rId4" Type="http://schemas.openxmlformats.org/officeDocument/2006/relationships/image" Target="../media/image107.png"/></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Master" Target="../slideMasters/slideMaster3.xml"/><Relationship Id="rId5" Type="http://schemas.openxmlformats.org/officeDocument/2006/relationships/image" Target="../media/image91.png"/><Relationship Id="rId4" Type="http://schemas.openxmlformats.org/officeDocument/2006/relationships/image" Target="../media/image114.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3.xml"/><Relationship Id="rId4" Type="http://schemas.openxmlformats.org/officeDocument/2006/relationships/image" Target="../media/image91.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15.png"/><Relationship Id="rId1" Type="http://schemas.openxmlformats.org/officeDocument/2006/relationships/slideMaster" Target="../slideMasters/slideMaster3.xml"/><Relationship Id="rId5" Type="http://schemas.openxmlformats.org/officeDocument/2006/relationships/image" Target="../media/image91.png"/><Relationship Id="rId4" Type="http://schemas.openxmlformats.org/officeDocument/2006/relationships/image" Target="../media/image110.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Master" Target="../slideMasters/slideMaster3.xml"/><Relationship Id="rId4" Type="http://schemas.openxmlformats.org/officeDocument/2006/relationships/image" Target="../media/image91.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6.png"/><Relationship Id="rId1" Type="http://schemas.openxmlformats.org/officeDocument/2006/relationships/slideMaster" Target="../slideMasters/slideMaster3.xml"/><Relationship Id="rId5" Type="http://schemas.openxmlformats.org/officeDocument/2006/relationships/image" Target="../media/image91.png"/><Relationship Id="rId4" Type="http://schemas.openxmlformats.org/officeDocument/2006/relationships/image" Target="../media/image65.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66.png"/><Relationship Id="rId2" Type="http://schemas.openxmlformats.org/officeDocument/2006/relationships/image" Target="../media/image117.png"/><Relationship Id="rId1" Type="http://schemas.openxmlformats.org/officeDocument/2006/relationships/slideMaster" Target="../slideMasters/slideMaster3.xml"/><Relationship Id="rId6" Type="http://schemas.openxmlformats.org/officeDocument/2006/relationships/image" Target="../media/image65.png"/><Relationship Id="rId5" Type="http://schemas.openxmlformats.org/officeDocument/2006/relationships/image" Target="../media/image118.png"/><Relationship Id="rId4" Type="http://schemas.openxmlformats.org/officeDocument/2006/relationships/image" Target="../media/image97.png"/></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20.png"/><Relationship Id="rId7" Type="http://schemas.openxmlformats.org/officeDocument/2006/relationships/image" Target="../media/image66.png"/><Relationship Id="rId2" Type="http://schemas.openxmlformats.org/officeDocument/2006/relationships/image" Target="../media/image119.png"/><Relationship Id="rId1" Type="http://schemas.openxmlformats.org/officeDocument/2006/relationships/slideMaster" Target="../slideMasters/slideMaster3.xml"/><Relationship Id="rId6" Type="http://schemas.openxmlformats.org/officeDocument/2006/relationships/image" Target="../media/image65.png"/><Relationship Id="rId5" Type="http://schemas.openxmlformats.org/officeDocument/2006/relationships/image" Target="../media/image118.png"/><Relationship Id="rId4" Type="http://schemas.openxmlformats.org/officeDocument/2006/relationships/image" Target="../media/image93.png"/><Relationship Id="rId9" Type="http://schemas.openxmlformats.org/officeDocument/2006/relationships/image" Target="../media/image91.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21.png"/><Relationship Id="rId7" Type="http://schemas.openxmlformats.org/officeDocument/2006/relationships/image" Target="../media/image120.png"/><Relationship Id="rId2" Type="http://schemas.openxmlformats.org/officeDocument/2006/relationships/image" Target="../media/image117.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2.png"/><Relationship Id="rId1" Type="http://schemas.openxmlformats.org/officeDocument/2006/relationships/slideMaster" Target="../slideMasters/slideMaster3.xml"/><Relationship Id="rId5" Type="http://schemas.openxmlformats.org/officeDocument/2006/relationships/image" Target="../media/image101.png"/><Relationship Id="rId4" Type="http://schemas.openxmlformats.org/officeDocument/2006/relationships/image" Target="../media/image91.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5.png"/></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28.png"/><Relationship Id="rId4" Type="http://schemas.openxmlformats.org/officeDocument/2006/relationships/image" Target="../media/image12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120.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png"/><Relationship Id="rId1" Type="http://schemas.openxmlformats.org/officeDocument/2006/relationships/slideMaster" Target="../slideMasters/slideMaster4.xml"/><Relationship Id="rId4" Type="http://schemas.openxmlformats.org/officeDocument/2006/relationships/image" Target="../media/image6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131.png"/><Relationship Id="rId4" Type="http://schemas.openxmlformats.org/officeDocument/2006/relationships/image" Target="../media/image13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0.png"/><Relationship Id="rId1" Type="http://schemas.openxmlformats.org/officeDocument/2006/relationships/slideMaster" Target="../slideMasters/slideMaster4.xml"/><Relationship Id="rId4" Type="http://schemas.openxmlformats.org/officeDocument/2006/relationships/image" Target="../media/image131.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Master" Target="../slideMasters/slideMaster4.xml"/><Relationship Id="rId6" Type="http://schemas.openxmlformats.org/officeDocument/2006/relationships/image" Target="../media/image131.png"/><Relationship Id="rId5" Type="http://schemas.openxmlformats.org/officeDocument/2006/relationships/image" Target="../media/image40.png"/><Relationship Id="rId4" Type="http://schemas.openxmlformats.org/officeDocument/2006/relationships/image" Target="../media/image132.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5.jpg"/><Relationship Id="rId1" Type="http://schemas.openxmlformats.org/officeDocument/2006/relationships/slideMaster" Target="../slideMasters/slideMaster4.xml"/><Relationship Id="rId4" Type="http://schemas.openxmlformats.org/officeDocument/2006/relationships/image" Target="../media/image136.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8.png"/><Relationship Id="rId1" Type="http://schemas.openxmlformats.org/officeDocument/2006/relationships/slideMaster" Target="../slideMasters/slideMaster5.xml"/><Relationship Id="rId5" Type="http://schemas.openxmlformats.org/officeDocument/2006/relationships/image" Target="../media/image125.png"/><Relationship Id="rId4" Type="http://schemas.openxmlformats.org/officeDocument/2006/relationships/image" Target="../media/image124.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08.png"/></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5.xml"/><Relationship Id="rId6" Type="http://schemas.openxmlformats.org/officeDocument/2006/relationships/image" Target="../media/image3.png"/><Relationship Id="rId5" Type="http://schemas.openxmlformats.org/officeDocument/2006/relationships/image" Target="../media/image120.png"/><Relationship Id="rId4" Type="http://schemas.openxmlformats.org/officeDocument/2006/relationships/image" Target="../media/image94.png"/></Relationships>
</file>

<file path=ppt/slideLayouts/_rels/slideLayout21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40.pn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39.png"/><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Master" Target="../slideMasters/slideMaster5.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3.png"/><Relationship Id="rId15" Type="http://schemas.openxmlformats.org/officeDocument/2006/relationships/image" Target="../media/image151.pn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141.png"/><Relationship Id="rId9" Type="http://schemas.openxmlformats.org/officeDocument/2006/relationships/image" Target="../media/image145.png"/><Relationship Id="rId14" Type="http://schemas.openxmlformats.org/officeDocument/2006/relationships/image" Target="../media/image15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jpg"/><Relationship Id="rId1" Type="http://schemas.openxmlformats.org/officeDocument/2006/relationships/slideMaster" Target="../slideMasters/slideMaster2.xml"/><Relationship Id="rId4" Type="http://schemas.openxmlformats.org/officeDocument/2006/relationships/image" Target="../media/image3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jpg"/><Relationship Id="rId1" Type="http://schemas.openxmlformats.org/officeDocument/2006/relationships/slideMaster" Target="../slideMasters/slideMaster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jp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Master" Target="../slideMasters/slideMaster2.xml"/><Relationship Id="rId4" Type="http://schemas.openxmlformats.org/officeDocument/2006/relationships/image" Target="../media/image60.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xml"/><Relationship Id="rId5" Type="http://schemas.openxmlformats.org/officeDocument/2006/relationships/image" Target="../media/image64.png"/><Relationship Id="rId4" Type="http://schemas.openxmlformats.org/officeDocument/2006/relationships/image" Target="../media/image63.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6.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7.jp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9.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7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8.jp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Master" Target="../slideMasters/slideMaster2.xml"/><Relationship Id="rId5" Type="http://schemas.openxmlformats.org/officeDocument/2006/relationships/image" Target="../media/image83.png"/><Relationship Id="rId4" Type="http://schemas.openxmlformats.org/officeDocument/2006/relationships/image" Target="../media/image82.jp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2.xml"/><Relationship Id="rId6" Type="http://schemas.openxmlformats.org/officeDocument/2006/relationships/image" Target="../media/image3.png"/><Relationship Id="rId5" Type="http://schemas.openxmlformats.org/officeDocument/2006/relationships/image" Target="../media/image89.png"/><Relationship Id="rId4" Type="http://schemas.openxmlformats.org/officeDocument/2006/relationships/image" Target="../media/image88.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3.xml"/><Relationship Id="rId4" Type="http://schemas.openxmlformats.org/officeDocument/2006/relationships/image" Target="../media/image9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png"/><Relationship Id="rId2" Type="http://schemas.openxmlformats.org/officeDocument/2006/relationships/image" Target="../media/image91.png"/><Relationship Id="rId1" Type="http://schemas.openxmlformats.org/officeDocument/2006/relationships/slideMaster" Target="../slideMasters/slideMaster3.xml"/><Relationship Id="rId6" Type="http://schemas.openxmlformats.org/officeDocument/2006/relationships/image" Target="../media/image94.png"/><Relationship Id="rId5" Type="http://schemas.openxmlformats.org/officeDocument/2006/relationships/image" Target="../media/image66.png"/><Relationship Id="rId4" Type="http://schemas.openxmlformats.org/officeDocument/2006/relationships/image" Target="../media/image65.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ection/Chapter Title">
  <p:cSld name="Section/Chapter Title">
    <p:bg>
      <p:bgPr>
        <a:solidFill>
          <a:schemeClr val="accent5"/>
        </a:solidFill>
        <a:effectLst/>
      </p:bgPr>
    </p:bg>
    <p:spTree>
      <p:nvGrpSpPr>
        <p:cNvPr id="1" name="Shape 2455"/>
        <p:cNvGrpSpPr/>
        <p:nvPr/>
      </p:nvGrpSpPr>
      <p:grpSpPr>
        <a:xfrm>
          <a:off x="0" y="0"/>
          <a:ext cx="0" cy="0"/>
          <a:chOff x="0" y="0"/>
          <a:chExt cx="0" cy="0"/>
        </a:xfrm>
      </p:grpSpPr>
      <p:sp>
        <p:nvSpPr>
          <p:cNvPr id="2456" name="Google Shape;2456;p268"/>
          <p:cNvSpPr/>
          <p:nvPr/>
        </p:nvSpPr>
        <p:spPr>
          <a:xfrm>
            <a:off x="5735499" y="2107483"/>
            <a:ext cx="1804200" cy="1807800"/>
          </a:xfrm>
          <a:prstGeom prst="ellipse">
            <a:avLst/>
          </a:prstGeom>
          <a:solidFill>
            <a:srgbClr val="EAF5FD">
              <a:alpha val="8000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pic>
        <p:nvPicPr>
          <p:cNvPr id="2457" name="Google Shape;2457;p268"/>
          <p:cNvPicPr preferRelativeResize="0"/>
          <p:nvPr/>
        </p:nvPicPr>
        <p:blipFill rotWithShape="1">
          <a:blip r:embed="rId2">
            <a:alphaModFix/>
          </a:blip>
          <a:srcRect/>
          <a:stretch/>
        </p:blipFill>
        <p:spPr>
          <a:xfrm>
            <a:off x="1343112" y="2299421"/>
            <a:ext cx="7800888" cy="2844080"/>
          </a:xfrm>
          <a:prstGeom prst="rect">
            <a:avLst/>
          </a:prstGeom>
          <a:noFill/>
          <a:ln>
            <a:noFill/>
          </a:ln>
        </p:spPr>
      </p:pic>
      <p:sp>
        <p:nvSpPr>
          <p:cNvPr id="2458" name="Google Shape;2458;p268"/>
          <p:cNvSpPr/>
          <p:nvPr/>
        </p:nvSpPr>
        <p:spPr>
          <a:xfrm>
            <a:off x="6916234" y="748164"/>
            <a:ext cx="767100" cy="768300"/>
          </a:xfrm>
          <a:prstGeom prst="ellipse">
            <a:avLst/>
          </a:prstGeom>
          <a:solidFill>
            <a:srgbClr val="EAF5FD">
              <a:alpha val="8000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459" name="Google Shape;2459;p268"/>
          <p:cNvSpPr/>
          <p:nvPr/>
        </p:nvSpPr>
        <p:spPr>
          <a:xfrm>
            <a:off x="8233485" y="1326605"/>
            <a:ext cx="1074600" cy="1076700"/>
          </a:xfrm>
          <a:prstGeom prst="ellipse">
            <a:avLst/>
          </a:prstGeom>
          <a:solidFill>
            <a:srgbClr val="EAF5FD">
              <a:alpha val="8000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460" name="Google Shape;2460;p268"/>
          <p:cNvSpPr txBox="1">
            <a:spLocks noGrp="1"/>
          </p:cNvSpPr>
          <p:nvPr>
            <p:ph type="title"/>
          </p:nvPr>
        </p:nvSpPr>
        <p:spPr>
          <a:xfrm>
            <a:off x="373227" y="2213262"/>
            <a:ext cx="8270400" cy="606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461" name="Google Shape;2461;p268"/>
          <p:cNvPicPr preferRelativeResize="0"/>
          <p:nvPr/>
        </p:nvPicPr>
        <p:blipFill rotWithShape="1">
          <a:blip r:embed="rId3">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2"/>
        <p:cNvGrpSpPr/>
        <p:nvPr/>
      </p:nvGrpSpPr>
      <p:grpSpPr>
        <a:xfrm>
          <a:off x="0" y="0"/>
          <a:ext cx="0" cy="0"/>
          <a:chOff x="0" y="0"/>
          <a:chExt cx="0" cy="0"/>
        </a:xfrm>
      </p:grpSpPr>
      <p:sp>
        <p:nvSpPr>
          <p:cNvPr id="2463" name="Google Shape;2463;p269"/>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64" name="Google Shape;2464;p269"/>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465" name="Google Shape;2465;p269"/>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66"/>
        <p:cNvGrpSpPr/>
        <p:nvPr/>
      </p:nvGrpSpPr>
      <p:grpSpPr>
        <a:xfrm>
          <a:off x="0" y="0"/>
          <a:ext cx="0" cy="0"/>
          <a:chOff x="0" y="0"/>
          <a:chExt cx="0" cy="0"/>
        </a:xfrm>
      </p:grpSpPr>
      <p:sp>
        <p:nvSpPr>
          <p:cNvPr id="2467" name="Google Shape;2467;p270"/>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468" name="Google Shape;2468;p270"/>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469"/>
        <p:cNvGrpSpPr/>
        <p:nvPr/>
      </p:nvGrpSpPr>
      <p:grpSpPr>
        <a:xfrm>
          <a:off x="0" y="0"/>
          <a:ext cx="0" cy="0"/>
          <a:chOff x="0" y="0"/>
          <a:chExt cx="0" cy="0"/>
        </a:xfrm>
      </p:grpSpPr>
      <p:pic>
        <p:nvPicPr>
          <p:cNvPr id="2470" name="Google Shape;2470;p271"/>
          <p:cNvPicPr preferRelativeResize="0"/>
          <p:nvPr/>
        </p:nvPicPr>
        <p:blipFill rotWithShape="1">
          <a:blip r:embed="rId2">
            <a:alphaModFix/>
          </a:blip>
          <a:srcRect l="65942" t="51569" r="1680" b="29567"/>
          <a:stretch/>
        </p:blipFill>
        <p:spPr>
          <a:xfrm flipH="1">
            <a:off x="5657848" y="3118247"/>
            <a:ext cx="3486151" cy="2031224"/>
          </a:xfrm>
          <a:prstGeom prst="rect">
            <a:avLst/>
          </a:prstGeom>
          <a:noFill/>
          <a:ln>
            <a:noFill/>
          </a:ln>
        </p:spPr>
      </p:pic>
      <p:pic>
        <p:nvPicPr>
          <p:cNvPr id="2471" name="Google Shape;2471;p271" descr="Google Shape;653;p89"/>
          <p:cNvPicPr preferRelativeResize="0"/>
          <p:nvPr/>
        </p:nvPicPr>
        <p:blipFill rotWithShape="1">
          <a:blip r:embed="rId3">
            <a:alphaModFix/>
          </a:blip>
          <a:srcRect l="156" r="13045"/>
          <a:stretch/>
        </p:blipFill>
        <p:spPr>
          <a:xfrm>
            <a:off x="7869200" y="3951439"/>
            <a:ext cx="1276403" cy="1198033"/>
          </a:xfrm>
          <a:prstGeom prst="rect">
            <a:avLst/>
          </a:prstGeom>
          <a:noFill/>
          <a:ln>
            <a:noFill/>
          </a:ln>
        </p:spPr>
      </p:pic>
      <p:sp>
        <p:nvSpPr>
          <p:cNvPr id="2472" name="Google Shape;2472;p271"/>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73" name="Google Shape;2473;p271"/>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474" name="Google Shape;2474;p271"/>
          <p:cNvPicPr preferRelativeResize="0"/>
          <p:nvPr/>
        </p:nvPicPr>
        <p:blipFill rotWithShape="1">
          <a:blip r:embed="rId4">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Thank You 2">
  <p:cSld name="1_Thank You 2">
    <p:bg>
      <p:bgPr>
        <a:blipFill>
          <a:blip r:embed="rId2">
            <a:alphaModFix/>
          </a:blip>
          <a:stretch>
            <a:fillRect/>
          </a:stretch>
        </a:blipFill>
        <a:effectLst/>
      </p:bgPr>
    </p:bg>
    <p:spTree>
      <p:nvGrpSpPr>
        <p:cNvPr id="1" name="Shape 2475"/>
        <p:cNvGrpSpPr/>
        <p:nvPr/>
      </p:nvGrpSpPr>
      <p:grpSpPr>
        <a:xfrm>
          <a:off x="0" y="0"/>
          <a:ext cx="0" cy="0"/>
          <a:chOff x="0" y="0"/>
          <a:chExt cx="0" cy="0"/>
        </a:xfrm>
      </p:grpSpPr>
      <p:sp>
        <p:nvSpPr>
          <p:cNvPr id="2476" name="Google Shape;2476;p272"/>
          <p:cNvSpPr txBox="1">
            <a:spLocks noGrp="1"/>
          </p:cNvSpPr>
          <p:nvPr>
            <p:ph type="title"/>
          </p:nvPr>
        </p:nvSpPr>
        <p:spPr>
          <a:xfrm>
            <a:off x="373227" y="1338189"/>
            <a:ext cx="8270400" cy="9849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6400"/>
              <a:buFont typeface="Poppins"/>
              <a:buNone/>
              <a:defRPr sz="6400" b="1" i="0" u="none" strike="noStrike" cap="none">
                <a:solidFill>
                  <a:schemeClr val="dk1"/>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77" name="Google Shape;2477;p272"/>
          <p:cNvSpPr txBox="1">
            <a:spLocks noGrp="1"/>
          </p:cNvSpPr>
          <p:nvPr>
            <p:ph type="body" idx="1"/>
          </p:nvPr>
        </p:nvSpPr>
        <p:spPr>
          <a:xfrm>
            <a:off x="372666" y="2397913"/>
            <a:ext cx="8270700" cy="2862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0"/>
              </a:spcBef>
              <a:spcAft>
                <a:spcPts val="0"/>
              </a:spcAft>
              <a:buClr>
                <a:schemeClr val="dk1"/>
              </a:buClr>
              <a:buSzPts val="1800"/>
              <a:buNone/>
              <a:defRPr sz="180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478" name="Google Shape;2478;p272"/>
          <p:cNvPicPr preferRelativeResize="0"/>
          <p:nvPr/>
        </p:nvPicPr>
        <p:blipFill rotWithShape="1">
          <a:blip r:embed="rId3">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Holding Slide 1">
  <p:cSld name="Holding Slide 1">
    <p:bg>
      <p:bgPr>
        <a:blipFill>
          <a:blip r:embed="rId2">
            <a:alphaModFix/>
          </a:blip>
          <a:stretch>
            <a:fillRect/>
          </a:stretch>
        </a:blipFill>
        <a:effectLst/>
      </p:bgPr>
    </p:bg>
    <p:spTree>
      <p:nvGrpSpPr>
        <p:cNvPr id="1" name="Shape 2479"/>
        <p:cNvGrpSpPr/>
        <p:nvPr/>
      </p:nvGrpSpPr>
      <p:grpSpPr>
        <a:xfrm>
          <a:off x="0" y="0"/>
          <a:ext cx="0" cy="0"/>
          <a:chOff x="0" y="0"/>
          <a:chExt cx="0" cy="0"/>
        </a:xfrm>
      </p:grpSpPr>
      <p:pic>
        <p:nvPicPr>
          <p:cNvPr id="2480" name="Google Shape;2480;p273"/>
          <p:cNvPicPr preferRelativeResize="0"/>
          <p:nvPr/>
        </p:nvPicPr>
        <p:blipFill rotWithShape="1">
          <a:blip r:embed="rId3">
            <a:alphaModFix/>
          </a:blip>
          <a:srcRect/>
          <a:stretch/>
        </p:blipFill>
        <p:spPr>
          <a:xfrm>
            <a:off x="2104279" y="1877612"/>
            <a:ext cx="5098456" cy="1253990"/>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Holding Slide 2">
  <p:cSld name="Holding Slide 2">
    <p:bg>
      <p:bgPr>
        <a:blipFill>
          <a:blip r:embed="rId2">
            <a:alphaModFix/>
          </a:blip>
          <a:stretch>
            <a:fillRect/>
          </a:stretch>
        </a:blipFill>
        <a:effectLst/>
      </p:bgPr>
    </p:bg>
    <p:spTree>
      <p:nvGrpSpPr>
        <p:cNvPr id="1" name="Shape 2481"/>
        <p:cNvGrpSpPr/>
        <p:nvPr/>
      </p:nvGrpSpPr>
      <p:grpSpPr>
        <a:xfrm>
          <a:off x="0" y="0"/>
          <a:ext cx="0" cy="0"/>
          <a:chOff x="0" y="0"/>
          <a:chExt cx="0" cy="0"/>
        </a:xfrm>
      </p:grpSpPr>
      <p:pic>
        <p:nvPicPr>
          <p:cNvPr id="2482" name="Google Shape;2482;p274"/>
          <p:cNvPicPr preferRelativeResize="0"/>
          <p:nvPr/>
        </p:nvPicPr>
        <p:blipFill rotWithShape="1">
          <a:blip r:embed="rId3">
            <a:alphaModFix/>
          </a:blip>
          <a:srcRect/>
          <a:stretch/>
        </p:blipFill>
        <p:spPr>
          <a:xfrm>
            <a:off x="2104279" y="1877612"/>
            <a:ext cx="5098456" cy="1253990"/>
          </a:xfrm>
          <a:prstGeom prst="rect">
            <a:avLst/>
          </a:prstGeom>
          <a:noFill/>
          <a:ln>
            <a:noFill/>
          </a:ln>
        </p:spPr>
      </p:pic>
      <p:pic>
        <p:nvPicPr>
          <p:cNvPr id="2483" name="Google Shape;2483;p274" descr="Google Shape;1522;p170"/>
          <p:cNvPicPr preferRelativeResize="0"/>
          <p:nvPr/>
        </p:nvPicPr>
        <p:blipFill rotWithShape="1">
          <a:blip r:embed="rId4">
            <a:alphaModFix/>
          </a:blip>
          <a:srcRect l="21807" b="6437"/>
          <a:stretch/>
        </p:blipFill>
        <p:spPr>
          <a:xfrm>
            <a:off x="0" y="4444901"/>
            <a:ext cx="1672206" cy="698647"/>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Holding Slide 3">
  <p:cSld name="Holding Slide 3">
    <p:bg>
      <p:bgPr>
        <a:blipFill>
          <a:blip r:embed="rId2">
            <a:alphaModFix/>
          </a:blip>
          <a:stretch>
            <a:fillRect/>
          </a:stretch>
        </a:blipFill>
        <a:effectLst/>
      </p:bgPr>
    </p:bg>
    <p:spTree>
      <p:nvGrpSpPr>
        <p:cNvPr id="1" name="Shape 2484"/>
        <p:cNvGrpSpPr/>
        <p:nvPr/>
      </p:nvGrpSpPr>
      <p:grpSpPr>
        <a:xfrm>
          <a:off x="0" y="0"/>
          <a:ext cx="0" cy="0"/>
          <a:chOff x="0" y="0"/>
          <a:chExt cx="0" cy="0"/>
        </a:xfrm>
      </p:grpSpPr>
      <p:pic>
        <p:nvPicPr>
          <p:cNvPr id="2485" name="Google Shape;2485;p275"/>
          <p:cNvPicPr preferRelativeResize="0"/>
          <p:nvPr/>
        </p:nvPicPr>
        <p:blipFill rotWithShape="1">
          <a:blip r:embed="rId3">
            <a:alphaModFix/>
          </a:blip>
          <a:srcRect/>
          <a:stretch/>
        </p:blipFill>
        <p:spPr>
          <a:xfrm>
            <a:off x="2104279" y="1877612"/>
            <a:ext cx="5098456" cy="125399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Holding Slide 5">
  <p:cSld name="Holding Slide 5">
    <p:bg>
      <p:bgPr>
        <a:blipFill>
          <a:blip r:embed="rId2">
            <a:alphaModFix/>
          </a:blip>
          <a:stretch>
            <a:fillRect/>
          </a:stretch>
        </a:blipFill>
        <a:effectLst/>
      </p:bgPr>
    </p:bg>
    <p:spTree>
      <p:nvGrpSpPr>
        <p:cNvPr id="1" name="Shape 2486"/>
        <p:cNvGrpSpPr/>
        <p:nvPr/>
      </p:nvGrpSpPr>
      <p:grpSpPr>
        <a:xfrm>
          <a:off x="0" y="0"/>
          <a:ext cx="0" cy="0"/>
          <a:chOff x="0" y="0"/>
          <a:chExt cx="0" cy="0"/>
        </a:xfrm>
      </p:grpSpPr>
      <p:pic>
        <p:nvPicPr>
          <p:cNvPr id="2487" name="Google Shape;2487;p276"/>
          <p:cNvPicPr preferRelativeResize="0"/>
          <p:nvPr/>
        </p:nvPicPr>
        <p:blipFill rotWithShape="1">
          <a:blip r:embed="rId3">
            <a:alphaModFix/>
          </a:blip>
          <a:srcRect/>
          <a:stretch/>
        </p:blipFill>
        <p:spPr>
          <a:xfrm>
            <a:off x="2104279" y="1877612"/>
            <a:ext cx="5098456" cy="125399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accent2"/>
        </a:solidFill>
        <a:effectLst/>
      </p:bgPr>
    </p:bg>
    <p:spTree>
      <p:nvGrpSpPr>
        <p:cNvPr id="1" name="Shape 2488"/>
        <p:cNvGrpSpPr/>
        <p:nvPr/>
      </p:nvGrpSpPr>
      <p:grpSpPr>
        <a:xfrm>
          <a:off x="0" y="0"/>
          <a:ext cx="0" cy="0"/>
          <a:chOff x="0" y="0"/>
          <a:chExt cx="0" cy="0"/>
        </a:xfrm>
      </p:grpSpPr>
      <p:sp>
        <p:nvSpPr>
          <p:cNvPr id="2489" name="Google Shape;2489;p277"/>
          <p:cNvSpPr/>
          <p:nvPr/>
        </p:nvSpPr>
        <p:spPr>
          <a:xfrm>
            <a:off x="7287644" y="3202914"/>
            <a:ext cx="1853930"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3A529A"/>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sp>
        <p:nvSpPr>
          <p:cNvPr id="2490" name="Google Shape;2490;p277"/>
          <p:cNvSpPr/>
          <p:nvPr/>
        </p:nvSpPr>
        <p:spPr>
          <a:xfrm>
            <a:off x="-1" y="670"/>
            <a:ext cx="9141606"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3A529A"/>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pic>
        <p:nvPicPr>
          <p:cNvPr id="2491" name="Google Shape;2491;p277"/>
          <p:cNvPicPr preferRelativeResize="0"/>
          <p:nvPr/>
        </p:nvPicPr>
        <p:blipFill rotWithShape="1">
          <a:blip r:embed="rId2">
            <a:alphaModFix/>
          </a:blip>
          <a:srcRect/>
          <a:stretch/>
        </p:blipFill>
        <p:spPr>
          <a:xfrm>
            <a:off x="7710713" y="165639"/>
            <a:ext cx="1103819" cy="271490"/>
          </a:xfrm>
          <a:prstGeom prst="rect">
            <a:avLst/>
          </a:prstGeom>
          <a:noFill/>
          <a:ln>
            <a:noFill/>
          </a:ln>
        </p:spPr>
      </p:pic>
      <p:sp>
        <p:nvSpPr>
          <p:cNvPr id="2492" name="Google Shape;2492;p277"/>
          <p:cNvSpPr txBox="1">
            <a:spLocks noGrp="1"/>
          </p:cNvSpPr>
          <p:nvPr>
            <p:ph type="ctrTitle"/>
          </p:nvPr>
        </p:nvSpPr>
        <p:spPr>
          <a:xfrm>
            <a:off x="354524" y="1219067"/>
            <a:ext cx="8270400" cy="73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Poppins"/>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493" name="Google Shape;2493;p277" descr="Google Shape;1487;p170"/>
          <p:cNvPicPr preferRelativeResize="0"/>
          <p:nvPr/>
        </p:nvPicPr>
        <p:blipFill rotWithShape="1">
          <a:blip r:embed="rId3">
            <a:alphaModFix/>
          </a:blip>
          <a:srcRect b="47301"/>
          <a:stretch/>
        </p:blipFill>
        <p:spPr>
          <a:xfrm>
            <a:off x="640799" y="4757506"/>
            <a:ext cx="1462295" cy="385379"/>
          </a:xfrm>
          <a:prstGeom prst="rect">
            <a:avLst/>
          </a:prstGeom>
          <a:noFill/>
          <a:ln>
            <a:noFill/>
          </a:ln>
        </p:spPr>
      </p:pic>
      <p:grpSp>
        <p:nvGrpSpPr>
          <p:cNvPr id="2494" name="Google Shape;2494;p277"/>
          <p:cNvGrpSpPr/>
          <p:nvPr/>
        </p:nvGrpSpPr>
        <p:grpSpPr>
          <a:xfrm>
            <a:off x="-14283" y="4738049"/>
            <a:ext cx="991043" cy="405369"/>
            <a:chOff x="-19045" y="6142422"/>
            <a:chExt cx="1747255" cy="714685"/>
          </a:xfrm>
        </p:grpSpPr>
        <p:pic>
          <p:nvPicPr>
            <p:cNvPr id="2495" name="Google Shape;2495;p277" descr="Footer 4.png"/>
            <p:cNvPicPr preferRelativeResize="0"/>
            <p:nvPr/>
          </p:nvPicPr>
          <p:blipFill rotWithShape="1">
            <a:blip r:embed="rId4">
              <a:alphaModFix/>
            </a:blip>
            <a:srcRect l="724"/>
            <a:stretch/>
          </p:blipFill>
          <p:spPr>
            <a:xfrm>
              <a:off x="-19045" y="6142422"/>
              <a:ext cx="1747255" cy="714685"/>
            </a:xfrm>
            <a:prstGeom prst="rect">
              <a:avLst/>
            </a:prstGeom>
            <a:noFill/>
            <a:ln>
              <a:noFill/>
            </a:ln>
          </p:spPr>
        </p:pic>
        <p:pic>
          <p:nvPicPr>
            <p:cNvPr id="2496" name="Google Shape;2496;p277" descr="Image"/>
            <p:cNvPicPr preferRelativeResize="0"/>
            <p:nvPr/>
          </p:nvPicPr>
          <p:blipFill rotWithShape="1">
            <a:blip r:embed="rId5">
              <a:alphaModFix/>
            </a:blip>
            <a:srcRect b="5222"/>
            <a:stretch/>
          </p:blipFill>
          <p:spPr>
            <a:xfrm rot="-1246310">
              <a:off x="300068" y="6221202"/>
              <a:ext cx="500339" cy="438991"/>
            </a:xfrm>
            <a:prstGeom prst="rect">
              <a:avLst/>
            </a:prstGeom>
            <a:noFill/>
            <a:ln>
              <a:noFill/>
            </a:ln>
          </p:spPr>
        </p:pic>
      </p:grpSp>
      <p:pic>
        <p:nvPicPr>
          <p:cNvPr id="2497" name="Google Shape;2497;p277" descr="Google Shape;1513;p170"/>
          <p:cNvPicPr preferRelativeResize="0"/>
          <p:nvPr/>
        </p:nvPicPr>
        <p:blipFill rotWithShape="1">
          <a:blip r:embed="rId6">
            <a:alphaModFix/>
          </a:blip>
          <a:srcRect l="19146" b="3185"/>
          <a:stretch/>
        </p:blipFill>
        <p:spPr>
          <a:xfrm flipH="1">
            <a:off x="7748056" y="4723807"/>
            <a:ext cx="1401206" cy="433875"/>
          </a:xfrm>
          <a:prstGeom prst="rect">
            <a:avLst/>
          </a:prstGeom>
          <a:noFill/>
          <a:ln>
            <a:noFill/>
          </a:ln>
        </p:spPr>
      </p:pic>
      <p:pic>
        <p:nvPicPr>
          <p:cNvPr id="2498" name="Google Shape;2498;p277" descr="Google Shape;1487;p170"/>
          <p:cNvPicPr preferRelativeResize="0"/>
          <p:nvPr/>
        </p:nvPicPr>
        <p:blipFill rotWithShape="1">
          <a:blip r:embed="rId3">
            <a:alphaModFix/>
          </a:blip>
          <a:srcRect b="47301"/>
          <a:stretch/>
        </p:blipFill>
        <p:spPr>
          <a:xfrm>
            <a:off x="6901576" y="4763357"/>
            <a:ext cx="1462295" cy="385379"/>
          </a:xfrm>
          <a:prstGeom prst="rect">
            <a:avLst/>
          </a:prstGeom>
          <a:noFill/>
          <a:ln>
            <a:noFill/>
          </a:ln>
        </p:spPr>
      </p:pic>
      <p:sp>
        <p:nvSpPr>
          <p:cNvPr id="2499" name="Google Shape;2499;p277"/>
          <p:cNvSpPr txBox="1">
            <a:spLocks noGrp="1"/>
          </p:cNvSpPr>
          <p:nvPr>
            <p:ph type="body" idx="1"/>
          </p:nvPr>
        </p:nvSpPr>
        <p:spPr>
          <a:xfrm>
            <a:off x="354524" y="2429352"/>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0" name="Google Shape;2500;p277"/>
          <p:cNvSpPr txBox="1">
            <a:spLocks noGrp="1"/>
          </p:cNvSpPr>
          <p:nvPr>
            <p:ph type="body" idx="2"/>
          </p:nvPr>
        </p:nvSpPr>
        <p:spPr>
          <a:xfrm>
            <a:off x="388950"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1" name="Google Shape;2501;p277"/>
          <p:cNvSpPr txBox="1">
            <a:spLocks noGrp="1"/>
          </p:cNvSpPr>
          <p:nvPr>
            <p:ph type="body" idx="3"/>
          </p:nvPr>
        </p:nvSpPr>
        <p:spPr>
          <a:xfrm>
            <a:off x="388950"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2" name="Google Shape;2502;p277"/>
          <p:cNvSpPr txBox="1">
            <a:spLocks noGrp="1"/>
          </p:cNvSpPr>
          <p:nvPr>
            <p:ph type="body" idx="4"/>
          </p:nvPr>
        </p:nvSpPr>
        <p:spPr>
          <a:xfrm>
            <a:off x="388950"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3" name="Google Shape;2503;p277"/>
          <p:cNvSpPr txBox="1">
            <a:spLocks noGrp="1"/>
          </p:cNvSpPr>
          <p:nvPr>
            <p:ph type="body" idx="5"/>
          </p:nvPr>
        </p:nvSpPr>
        <p:spPr>
          <a:xfrm>
            <a:off x="3104486" y="2429333"/>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4" name="Google Shape;2504;p277"/>
          <p:cNvSpPr txBox="1">
            <a:spLocks noGrp="1"/>
          </p:cNvSpPr>
          <p:nvPr>
            <p:ph type="body" idx="6"/>
          </p:nvPr>
        </p:nvSpPr>
        <p:spPr>
          <a:xfrm>
            <a:off x="3139913"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5" name="Google Shape;2505;p277"/>
          <p:cNvSpPr txBox="1">
            <a:spLocks noGrp="1"/>
          </p:cNvSpPr>
          <p:nvPr>
            <p:ph type="body" idx="7"/>
          </p:nvPr>
        </p:nvSpPr>
        <p:spPr>
          <a:xfrm>
            <a:off x="3139913"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6" name="Google Shape;2506;p277"/>
          <p:cNvSpPr txBox="1">
            <a:spLocks noGrp="1"/>
          </p:cNvSpPr>
          <p:nvPr>
            <p:ph type="body" idx="8"/>
          </p:nvPr>
        </p:nvSpPr>
        <p:spPr>
          <a:xfrm>
            <a:off x="3139913"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07" name="Google Shape;2507;p277"/>
          <p:cNvSpPr txBox="1">
            <a:spLocks noGrp="1"/>
          </p:cNvSpPr>
          <p:nvPr>
            <p:ph type="body" idx="9"/>
          </p:nvPr>
        </p:nvSpPr>
        <p:spPr>
          <a:xfrm>
            <a:off x="354806" y="3728474"/>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500"/>
              <a:buNone/>
              <a:defRPr sz="15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chemeClr val="accent1"/>
        </a:solidFill>
        <a:effectLst/>
      </p:bgPr>
    </p:bg>
    <p:spTree>
      <p:nvGrpSpPr>
        <p:cNvPr id="1" name="Shape 2508"/>
        <p:cNvGrpSpPr/>
        <p:nvPr/>
      </p:nvGrpSpPr>
      <p:grpSpPr>
        <a:xfrm>
          <a:off x="0" y="0"/>
          <a:ext cx="0" cy="0"/>
          <a:chOff x="0" y="0"/>
          <a:chExt cx="0" cy="0"/>
        </a:xfrm>
      </p:grpSpPr>
      <p:sp>
        <p:nvSpPr>
          <p:cNvPr id="2509" name="Google Shape;2509;p278"/>
          <p:cNvSpPr/>
          <p:nvPr/>
        </p:nvSpPr>
        <p:spPr>
          <a:xfrm>
            <a:off x="-1" y="670"/>
            <a:ext cx="9141606"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14428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sp>
        <p:nvSpPr>
          <p:cNvPr id="2510" name="Google Shape;2510;p278"/>
          <p:cNvSpPr/>
          <p:nvPr/>
        </p:nvSpPr>
        <p:spPr>
          <a:xfrm>
            <a:off x="7287644" y="3202914"/>
            <a:ext cx="1853930"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144280"/>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pic>
        <p:nvPicPr>
          <p:cNvPr id="2511" name="Google Shape;2511;p278"/>
          <p:cNvPicPr preferRelativeResize="0"/>
          <p:nvPr/>
        </p:nvPicPr>
        <p:blipFill rotWithShape="1">
          <a:blip r:embed="rId2">
            <a:alphaModFix/>
          </a:blip>
          <a:srcRect/>
          <a:stretch/>
        </p:blipFill>
        <p:spPr>
          <a:xfrm>
            <a:off x="7710713" y="165639"/>
            <a:ext cx="1103819" cy="271490"/>
          </a:xfrm>
          <a:prstGeom prst="rect">
            <a:avLst/>
          </a:prstGeom>
          <a:noFill/>
          <a:ln>
            <a:noFill/>
          </a:ln>
        </p:spPr>
      </p:pic>
      <p:sp>
        <p:nvSpPr>
          <p:cNvPr id="2512" name="Google Shape;2512;p278"/>
          <p:cNvSpPr txBox="1">
            <a:spLocks noGrp="1"/>
          </p:cNvSpPr>
          <p:nvPr>
            <p:ph type="ctrTitle"/>
          </p:nvPr>
        </p:nvSpPr>
        <p:spPr>
          <a:xfrm>
            <a:off x="354524" y="1219067"/>
            <a:ext cx="8270400" cy="73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Poppins"/>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13" name="Google Shape;2513;p278"/>
          <p:cNvSpPr txBox="1">
            <a:spLocks noGrp="1"/>
          </p:cNvSpPr>
          <p:nvPr>
            <p:ph type="body" idx="1"/>
          </p:nvPr>
        </p:nvSpPr>
        <p:spPr>
          <a:xfrm>
            <a:off x="354524" y="2429352"/>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4" name="Google Shape;2514;p278"/>
          <p:cNvSpPr txBox="1">
            <a:spLocks noGrp="1"/>
          </p:cNvSpPr>
          <p:nvPr>
            <p:ph type="body" idx="2"/>
          </p:nvPr>
        </p:nvSpPr>
        <p:spPr>
          <a:xfrm>
            <a:off x="388950"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5" name="Google Shape;2515;p278"/>
          <p:cNvSpPr txBox="1">
            <a:spLocks noGrp="1"/>
          </p:cNvSpPr>
          <p:nvPr>
            <p:ph type="body" idx="3"/>
          </p:nvPr>
        </p:nvSpPr>
        <p:spPr>
          <a:xfrm>
            <a:off x="388950"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6" name="Google Shape;2516;p278"/>
          <p:cNvSpPr txBox="1">
            <a:spLocks noGrp="1"/>
          </p:cNvSpPr>
          <p:nvPr>
            <p:ph type="body" idx="4"/>
          </p:nvPr>
        </p:nvSpPr>
        <p:spPr>
          <a:xfrm>
            <a:off x="388950"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7" name="Google Shape;2517;p278"/>
          <p:cNvSpPr txBox="1">
            <a:spLocks noGrp="1"/>
          </p:cNvSpPr>
          <p:nvPr>
            <p:ph type="body" idx="5"/>
          </p:nvPr>
        </p:nvSpPr>
        <p:spPr>
          <a:xfrm>
            <a:off x="3104486" y="2429333"/>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8" name="Google Shape;2518;p278"/>
          <p:cNvSpPr txBox="1">
            <a:spLocks noGrp="1"/>
          </p:cNvSpPr>
          <p:nvPr>
            <p:ph type="body" idx="6"/>
          </p:nvPr>
        </p:nvSpPr>
        <p:spPr>
          <a:xfrm>
            <a:off x="3139913"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19" name="Google Shape;2519;p278"/>
          <p:cNvSpPr txBox="1">
            <a:spLocks noGrp="1"/>
          </p:cNvSpPr>
          <p:nvPr>
            <p:ph type="body" idx="7"/>
          </p:nvPr>
        </p:nvSpPr>
        <p:spPr>
          <a:xfrm>
            <a:off x="3139913"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20" name="Google Shape;2520;p278"/>
          <p:cNvSpPr txBox="1">
            <a:spLocks noGrp="1"/>
          </p:cNvSpPr>
          <p:nvPr>
            <p:ph type="body" idx="8"/>
          </p:nvPr>
        </p:nvSpPr>
        <p:spPr>
          <a:xfrm>
            <a:off x="3139913"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21" name="Google Shape;2521;p278"/>
          <p:cNvSpPr txBox="1">
            <a:spLocks noGrp="1"/>
          </p:cNvSpPr>
          <p:nvPr>
            <p:ph type="body" idx="9"/>
          </p:nvPr>
        </p:nvSpPr>
        <p:spPr>
          <a:xfrm>
            <a:off x="354806" y="3728474"/>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500"/>
              <a:buNone/>
              <a:defRPr sz="15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22" name="Google Shape;2522;p278" descr="Google Shape;1487;p170"/>
          <p:cNvPicPr preferRelativeResize="0"/>
          <p:nvPr/>
        </p:nvPicPr>
        <p:blipFill rotWithShape="1">
          <a:blip r:embed="rId3">
            <a:alphaModFix/>
          </a:blip>
          <a:srcRect b="47301"/>
          <a:stretch/>
        </p:blipFill>
        <p:spPr>
          <a:xfrm>
            <a:off x="640799" y="4757506"/>
            <a:ext cx="1462295" cy="385379"/>
          </a:xfrm>
          <a:prstGeom prst="rect">
            <a:avLst/>
          </a:prstGeom>
          <a:noFill/>
          <a:ln>
            <a:noFill/>
          </a:ln>
        </p:spPr>
      </p:pic>
      <p:grpSp>
        <p:nvGrpSpPr>
          <p:cNvPr id="2523" name="Google Shape;2523;p278"/>
          <p:cNvGrpSpPr/>
          <p:nvPr/>
        </p:nvGrpSpPr>
        <p:grpSpPr>
          <a:xfrm>
            <a:off x="-14283" y="4738049"/>
            <a:ext cx="991043" cy="405369"/>
            <a:chOff x="-19045" y="6142422"/>
            <a:chExt cx="1747255" cy="714685"/>
          </a:xfrm>
        </p:grpSpPr>
        <p:pic>
          <p:nvPicPr>
            <p:cNvPr id="2524" name="Google Shape;2524;p278" descr="Footer 4.png"/>
            <p:cNvPicPr preferRelativeResize="0"/>
            <p:nvPr/>
          </p:nvPicPr>
          <p:blipFill rotWithShape="1">
            <a:blip r:embed="rId4">
              <a:alphaModFix/>
            </a:blip>
            <a:srcRect l="724"/>
            <a:stretch/>
          </p:blipFill>
          <p:spPr>
            <a:xfrm>
              <a:off x="-19045" y="6142422"/>
              <a:ext cx="1747255" cy="714685"/>
            </a:xfrm>
            <a:prstGeom prst="rect">
              <a:avLst/>
            </a:prstGeom>
            <a:noFill/>
            <a:ln>
              <a:noFill/>
            </a:ln>
          </p:spPr>
        </p:pic>
        <p:pic>
          <p:nvPicPr>
            <p:cNvPr id="2525" name="Google Shape;2525;p278" descr="Image"/>
            <p:cNvPicPr preferRelativeResize="0"/>
            <p:nvPr/>
          </p:nvPicPr>
          <p:blipFill rotWithShape="1">
            <a:blip r:embed="rId5">
              <a:alphaModFix/>
            </a:blip>
            <a:srcRect b="5222"/>
            <a:stretch/>
          </p:blipFill>
          <p:spPr>
            <a:xfrm rot="-1246310">
              <a:off x="300068" y="6221202"/>
              <a:ext cx="500339" cy="438991"/>
            </a:xfrm>
            <a:prstGeom prst="rect">
              <a:avLst/>
            </a:prstGeom>
            <a:noFill/>
            <a:ln>
              <a:noFill/>
            </a:ln>
          </p:spPr>
        </p:pic>
      </p:grpSp>
      <p:pic>
        <p:nvPicPr>
          <p:cNvPr id="2526" name="Google Shape;2526;p278" descr="Google Shape;1513;p170"/>
          <p:cNvPicPr preferRelativeResize="0"/>
          <p:nvPr/>
        </p:nvPicPr>
        <p:blipFill rotWithShape="1">
          <a:blip r:embed="rId6">
            <a:alphaModFix/>
          </a:blip>
          <a:srcRect l="19146" b="3185"/>
          <a:stretch/>
        </p:blipFill>
        <p:spPr>
          <a:xfrm flipH="1">
            <a:off x="7748056" y="4723807"/>
            <a:ext cx="1401206" cy="433875"/>
          </a:xfrm>
          <a:prstGeom prst="rect">
            <a:avLst/>
          </a:prstGeom>
          <a:noFill/>
          <a:ln>
            <a:noFill/>
          </a:ln>
        </p:spPr>
      </p:pic>
      <p:pic>
        <p:nvPicPr>
          <p:cNvPr id="2527" name="Google Shape;2527;p278" descr="Google Shape;1487;p170"/>
          <p:cNvPicPr preferRelativeResize="0"/>
          <p:nvPr/>
        </p:nvPicPr>
        <p:blipFill rotWithShape="1">
          <a:blip r:embed="rId3">
            <a:alphaModFix/>
          </a:blip>
          <a:srcRect b="47301"/>
          <a:stretch/>
        </p:blipFill>
        <p:spPr>
          <a:xfrm>
            <a:off x="6901576" y="4763357"/>
            <a:ext cx="1462295" cy="385379"/>
          </a:xfrm>
          <a:prstGeom prst="rect">
            <a:avLst/>
          </a:prstGeom>
          <a:noFill/>
          <a:ln>
            <a:noFill/>
          </a:ln>
        </p:spPr>
      </p:pic>
      <p:pic>
        <p:nvPicPr>
          <p:cNvPr id="2528" name="Google Shape;2528;p278" descr="Google Shape;1492;p170"/>
          <p:cNvPicPr preferRelativeResize="0"/>
          <p:nvPr/>
        </p:nvPicPr>
        <p:blipFill rotWithShape="1">
          <a:blip r:embed="rId7">
            <a:alphaModFix/>
          </a:blip>
          <a:srcRect b="2837"/>
          <a:stretch/>
        </p:blipFill>
        <p:spPr>
          <a:xfrm>
            <a:off x="6832597" y="5029592"/>
            <a:ext cx="344094" cy="12162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ssion Repeats">
  <p:cSld name="Session Repeats">
    <p:bg>
      <p:bgPr>
        <a:blipFill>
          <a:blip r:embed="rId2">
            <a:alphaModFix/>
          </a:blip>
          <a:stretch>
            <a:fillRect/>
          </a:stretch>
        </a:blipFill>
        <a:effectLst/>
      </p:bgPr>
    </p:bg>
    <p:spTree>
      <p:nvGrpSpPr>
        <p:cNvPr id="1" name="Shape 2529"/>
        <p:cNvGrpSpPr/>
        <p:nvPr/>
      </p:nvGrpSpPr>
      <p:grpSpPr>
        <a:xfrm>
          <a:off x="0" y="0"/>
          <a:ext cx="0" cy="0"/>
          <a:chOff x="0" y="0"/>
          <a:chExt cx="0" cy="0"/>
        </a:xfrm>
      </p:grpSpPr>
      <p:sp>
        <p:nvSpPr>
          <p:cNvPr id="2530" name="Google Shape;2530;p279"/>
          <p:cNvSpPr txBox="1">
            <a:spLocks noGrp="1"/>
          </p:cNvSpPr>
          <p:nvPr>
            <p:ph type="title"/>
          </p:nvPr>
        </p:nvSpPr>
        <p:spPr>
          <a:xfrm>
            <a:off x="354524" y="1303373"/>
            <a:ext cx="8270400" cy="541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Poppins"/>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1" name="Google Shape;2531;p279"/>
          <p:cNvSpPr txBox="1">
            <a:spLocks noGrp="1"/>
          </p:cNvSpPr>
          <p:nvPr>
            <p:ph type="body" idx="1"/>
          </p:nvPr>
        </p:nvSpPr>
        <p:spPr>
          <a:xfrm>
            <a:off x="354806" y="901882"/>
            <a:ext cx="3368400" cy="2130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dk1"/>
              </a:buClr>
              <a:buSzPts val="1100"/>
              <a:buNone/>
              <a:defRPr sz="1100" b="1">
                <a:solidFill>
                  <a:schemeClr val="dk1"/>
                </a:solidFill>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32" name="Google Shape;2532;p279"/>
          <p:cNvSpPr txBox="1">
            <a:spLocks noGrp="1"/>
          </p:cNvSpPr>
          <p:nvPr>
            <p:ph type="body" idx="2"/>
          </p:nvPr>
        </p:nvSpPr>
        <p:spPr>
          <a:xfrm>
            <a:off x="354524" y="2706780"/>
            <a:ext cx="8270400" cy="5262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3300"/>
              <a:buNone/>
              <a:defRPr sz="3300">
                <a:latin typeface="Poppins"/>
                <a:ea typeface="Poppins"/>
                <a:cs typeface="Poppins"/>
                <a:sym typeface="Poppins"/>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33" name="Google Shape;2533;p279"/>
          <p:cNvSpPr txBox="1">
            <a:spLocks noGrp="1"/>
          </p:cNvSpPr>
          <p:nvPr>
            <p:ph type="body" idx="3"/>
          </p:nvPr>
        </p:nvSpPr>
        <p:spPr>
          <a:xfrm>
            <a:off x="354524" y="1980498"/>
            <a:ext cx="82704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lt1"/>
              </a:buClr>
              <a:buSzPts val="1800"/>
              <a:buNone/>
              <a:defRPr sz="18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34" name="Google Shape;2534;p279"/>
          <p:cNvSpPr txBox="1">
            <a:spLocks noGrp="1"/>
          </p:cNvSpPr>
          <p:nvPr>
            <p:ph type="body" idx="4"/>
          </p:nvPr>
        </p:nvSpPr>
        <p:spPr>
          <a:xfrm>
            <a:off x="354806" y="3357639"/>
            <a:ext cx="8270100" cy="3336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lt1"/>
              </a:buClr>
              <a:buSzPts val="1800"/>
              <a:buNone/>
              <a:defRPr sz="18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35" name="Google Shape;2535;p279"/>
          <p:cNvPicPr preferRelativeResize="0"/>
          <p:nvPr/>
        </p:nvPicPr>
        <p:blipFill rotWithShape="1">
          <a:blip r:embed="rId3">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ssion Repeats 2">
  <p:cSld name="Session Repeats 2">
    <p:bg>
      <p:bgPr>
        <a:blipFill>
          <a:blip r:embed="rId2">
            <a:alphaModFix/>
          </a:blip>
          <a:stretch>
            <a:fillRect/>
          </a:stretch>
        </a:blipFill>
        <a:effectLst/>
      </p:bgPr>
    </p:bg>
    <p:spTree>
      <p:nvGrpSpPr>
        <p:cNvPr id="1" name="Shape 2536"/>
        <p:cNvGrpSpPr/>
        <p:nvPr/>
      </p:nvGrpSpPr>
      <p:grpSpPr>
        <a:xfrm>
          <a:off x="0" y="0"/>
          <a:ext cx="0" cy="0"/>
          <a:chOff x="0" y="0"/>
          <a:chExt cx="0" cy="0"/>
        </a:xfrm>
      </p:grpSpPr>
      <p:sp>
        <p:nvSpPr>
          <p:cNvPr id="2537" name="Google Shape;2537;p280"/>
          <p:cNvSpPr txBox="1">
            <a:spLocks noGrp="1"/>
          </p:cNvSpPr>
          <p:nvPr>
            <p:ph type="title"/>
          </p:nvPr>
        </p:nvSpPr>
        <p:spPr>
          <a:xfrm>
            <a:off x="354524" y="1303373"/>
            <a:ext cx="8270400" cy="5418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300"/>
              <a:buFont typeface="Poppins"/>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8" name="Google Shape;2538;p280"/>
          <p:cNvSpPr txBox="1">
            <a:spLocks noGrp="1"/>
          </p:cNvSpPr>
          <p:nvPr>
            <p:ph type="body" idx="1"/>
          </p:nvPr>
        </p:nvSpPr>
        <p:spPr>
          <a:xfrm>
            <a:off x="354806" y="901882"/>
            <a:ext cx="3368400" cy="2130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dk1"/>
              </a:buClr>
              <a:buSzPts val="1100"/>
              <a:buNone/>
              <a:defRPr sz="1100" b="1">
                <a:solidFill>
                  <a:schemeClr val="dk1"/>
                </a:solidFill>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39" name="Google Shape;2539;p280"/>
          <p:cNvSpPr txBox="1">
            <a:spLocks noGrp="1"/>
          </p:cNvSpPr>
          <p:nvPr>
            <p:ph type="body" idx="2"/>
          </p:nvPr>
        </p:nvSpPr>
        <p:spPr>
          <a:xfrm>
            <a:off x="354524" y="2706780"/>
            <a:ext cx="8270400" cy="5262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lt1"/>
              </a:buClr>
              <a:buSzPts val="3300"/>
              <a:buNone/>
              <a:defRPr sz="3300">
                <a:latin typeface="Poppins"/>
                <a:ea typeface="Poppins"/>
                <a:cs typeface="Poppins"/>
                <a:sym typeface="Poppins"/>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40" name="Google Shape;2540;p280"/>
          <p:cNvSpPr txBox="1">
            <a:spLocks noGrp="1"/>
          </p:cNvSpPr>
          <p:nvPr>
            <p:ph type="body" idx="3"/>
          </p:nvPr>
        </p:nvSpPr>
        <p:spPr>
          <a:xfrm>
            <a:off x="354524" y="1980498"/>
            <a:ext cx="82704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lt1"/>
              </a:buClr>
              <a:buSzPts val="1800"/>
              <a:buNone/>
              <a:defRPr sz="18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41" name="Google Shape;2541;p280"/>
          <p:cNvSpPr txBox="1">
            <a:spLocks noGrp="1"/>
          </p:cNvSpPr>
          <p:nvPr>
            <p:ph type="body" idx="4"/>
          </p:nvPr>
        </p:nvSpPr>
        <p:spPr>
          <a:xfrm>
            <a:off x="354806" y="3357639"/>
            <a:ext cx="8270100" cy="333600"/>
          </a:xfrm>
          <a:prstGeom prst="rect">
            <a:avLst/>
          </a:prstGeom>
          <a:noFill/>
          <a:ln>
            <a:noFill/>
          </a:ln>
        </p:spPr>
        <p:txBody>
          <a:bodyPr spcFirstLastPara="1" wrap="square" lIns="68575" tIns="34275" rIns="68575" bIns="34275" anchor="t" anchorCtr="0">
            <a:noAutofit/>
          </a:bodyPr>
          <a:lstStyle>
            <a:lvl1pPr marL="457200" lvl="0" indent="-228600" algn="l" rtl="0">
              <a:lnSpc>
                <a:spcPct val="80000"/>
              </a:lnSpc>
              <a:spcBef>
                <a:spcPts val="800"/>
              </a:spcBef>
              <a:spcAft>
                <a:spcPts val="0"/>
              </a:spcAft>
              <a:buClr>
                <a:schemeClr val="lt1"/>
              </a:buClr>
              <a:buSzPts val="1800"/>
              <a:buNone/>
              <a:defRPr sz="18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42" name="Google Shape;2542;p280"/>
          <p:cNvPicPr preferRelativeResize="0"/>
          <p:nvPr/>
        </p:nvPicPr>
        <p:blipFill rotWithShape="1">
          <a:blip r:embed="rId3">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Chapter Title 2">
  <p:cSld name="Section/Chapter Title 2">
    <p:bg>
      <p:bgPr>
        <a:blipFill>
          <a:blip r:embed="rId2">
            <a:alphaModFix/>
          </a:blip>
          <a:stretch>
            <a:fillRect/>
          </a:stretch>
        </a:blipFill>
        <a:effectLst/>
      </p:bgPr>
    </p:bg>
    <p:spTree>
      <p:nvGrpSpPr>
        <p:cNvPr id="1" name="Shape 2543"/>
        <p:cNvGrpSpPr/>
        <p:nvPr/>
      </p:nvGrpSpPr>
      <p:grpSpPr>
        <a:xfrm>
          <a:off x="0" y="0"/>
          <a:ext cx="0" cy="0"/>
          <a:chOff x="0" y="0"/>
          <a:chExt cx="0" cy="0"/>
        </a:xfrm>
      </p:grpSpPr>
      <p:sp>
        <p:nvSpPr>
          <p:cNvPr id="2544" name="Google Shape;2544;p281"/>
          <p:cNvSpPr txBox="1">
            <a:spLocks noGrp="1"/>
          </p:cNvSpPr>
          <p:nvPr>
            <p:ph type="title"/>
          </p:nvPr>
        </p:nvSpPr>
        <p:spPr>
          <a:xfrm>
            <a:off x="373227" y="2213262"/>
            <a:ext cx="8270400" cy="606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545" name="Google Shape;2545;p281"/>
          <p:cNvPicPr preferRelativeResize="0"/>
          <p:nvPr/>
        </p:nvPicPr>
        <p:blipFill rotWithShape="1">
          <a:blip r:embed="rId3">
            <a:alphaModFix/>
          </a:blip>
          <a:srcRect/>
          <a:stretch/>
        </p:blipFill>
        <p:spPr>
          <a:xfrm>
            <a:off x="7710713" y="165639"/>
            <a:ext cx="1103819" cy="271490"/>
          </a:xfrm>
          <a:prstGeom prst="rect">
            <a:avLst/>
          </a:prstGeom>
          <a:noFill/>
          <a:ln>
            <a:noFill/>
          </a:ln>
        </p:spPr>
      </p:pic>
      <p:pic>
        <p:nvPicPr>
          <p:cNvPr id="2546" name="Google Shape;2546;p281" descr="Footer 3.png"/>
          <p:cNvPicPr preferRelativeResize="0"/>
          <p:nvPr/>
        </p:nvPicPr>
        <p:blipFill rotWithShape="1">
          <a:blip r:embed="rId4">
            <a:alphaModFix/>
          </a:blip>
          <a:srcRect l="89" r="79"/>
          <a:stretch/>
        </p:blipFill>
        <p:spPr>
          <a:xfrm flipH="1">
            <a:off x="7759557" y="4326571"/>
            <a:ext cx="1389357" cy="823146"/>
          </a:xfrm>
          <a:prstGeom prst="rect">
            <a:avLst/>
          </a:prstGeom>
          <a:noFill/>
          <a:ln>
            <a:noFill/>
          </a:ln>
        </p:spPr>
      </p:pic>
      <p:pic>
        <p:nvPicPr>
          <p:cNvPr id="2547" name="Google Shape;2547;p281" descr="Image"/>
          <p:cNvPicPr preferRelativeResize="0"/>
          <p:nvPr/>
        </p:nvPicPr>
        <p:blipFill rotWithShape="1">
          <a:blip r:embed="rId5">
            <a:alphaModFix/>
          </a:blip>
          <a:srcRect/>
          <a:stretch/>
        </p:blipFill>
        <p:spPr>
          <a:xfrm flipH="1">
            <a:off x="8597945" y="4521974"/>
            <a:ext cx="380097" cy="417919"/>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Section/Chapter Title 3">
  <p:cSld name="Section/Chapter Title 3">
    <p:bg>
      <p:bgPr>
        <a:blipFill>
          <a:blip r:embed="rId2">
            <a:alphaModFix/>
          </a:blip>
          <a:stretch>
            <a:fillRect/>
          </a:stretch>
        </a:blipFill>
        <a:effectLst/>
      </p:bgPr>
    </p:bg>
    <p:spTree>
      <p:nvGrpSpPr>
        <p:cNvPr id="1" name="Shape 2548"/>
        <p:cNvGrpSpPr/>
        <p:nvPr/>
      </p:nvGrpSpPr>
      <p:grpSpPr>
        <a:xfrm>
          <a:off x="0" y="0"/>
          <a:ext cx="0" cy="0"/>
          <a:chOff x="0" y="0"/>
          <a:chExt cx="0" cy="0"/>
        </a:xfrm>
      </p:grpSpPr>
      <p:sp>
        <p:nvSpPr>
          <p:cNvPr id="2549" name="Google Shape;2549;p282"/>
          <p:cNvSpPr txBox="1">
            <a:spLocks noGrp="1"/>
          </p:cNvSpPr>
          <p:nvPr>
            <p:ph type="title"/>
          </p:nvPr>
        </p:nvSpPr>
        <p:spPr>
          <a:xfrm>
            <a:off x="373227" y="2213262"/>
            <a:ext cx="8270400" cy="606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lt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550" name="Google Shape;2550;p282"/>
          <p:cNvPicPr preferRelativeResize="0"/>
          <p:nvPr/>
        </p:nvPicPr>
        <p:blipFill rotWithShape="1">
          <a:blip r:embed="rId3">
            <a:alphaModFix/>
          </a:blip>
          <a:srcRect/>
          <a:stretch/>
        </p:blipFill>
        <p:spPr>
          <a:xfrm>
            <a:off x="7710713" y="165639"/>
            <a:ext cx="1103819" cy="271490"/>
          </a:xfrm>
          <a:prstGeom prst="rect">
            <a:avLst/>
          </a:prstGeom>
          <a:noFill/>
          <a:ln>
            <a:noFill/>
          </a:ln>
        </p:spPr>
      </p:pic>
      <p:pic>
        <p:nvPicPr>
          <p:cNvPr id="2551" name="Google Shape;2551;p282" descr="Footer 3.png"/>
          <p:cNvPicPr preferRelativeResize="0"/>
          <p:nvPr/>
        </p:nvPicPr>
        <p:blipFill rotWithShape="1">
          <a:blip r:embed="rId4">
            <a:alphaModFix/>
          </a:blip>
          <a:srcRect l="89" r="79"/>
          <a:stretch/>
        </p:blipFill>
        <p:spPr>
          <a:xfrm flipH="1">
            <a:off x="7752551" y="4322839"/>
            <a:ext cx="1391449" cy="820235"/>
          </a:xfrm>
          <a:prstGeom prst="rect">
            <a:avLst/>
          </a:prstGeom>
          <a:noFill/>
          <a:ln>
            <a:noFill/>
          </a:ln>
        </p:spPr>
      </p:pic>
      <p:pic>
        <p:nvPicPr>
          <p:cNvPr id="2552" name="Google Shape;2552;p282" descr="Google Shape;914;p64"/>
          <p:cNvPicPr preferRelativeResize="0"/>
          <p:nvPr/>
        </p:nvPicPr>
        <p:blipFill rotWithShape="1">
          <a:blip r:embed="rId5">
            <a:alphaModFix/>
          </a:blip>
          <a:srcRect l="2134" t="1598" r="31367" b="33419"/>
          <a:stretch/>
        </p:blipFill>
        <p:spPr>
          <a:xfrm rot="-1651708" flipH="1">
            <a:off x="8089047" y="4468287"/>
            <a:ext cx="717733" cy="36066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53"/>
        <p:cNvGrpSpPr/>
        <p:nvPr/>
      </p:nvGrpSpPr>
      <p:grpSpPr>
        <a:xfrm>
          <a:off x="0" y="0"/>
          <a:ext cx="0" cy="0"/>
          <a:chOff x="0" y="0"/>
          <a:chExt cx="0" cy="0"/>
        </a:xfrm>
      </p:grpSpPr>
      <p:sp>
        <p:nvSpPr>
          <p:cNvPr id="2554" name="Google Shape;2554;p283"/>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55" name="Google Shape;2555;p283"/>
          <p:cNvSpPr txBox="1">
            <a:spLocks noGrp="1"/>
          </p:cNvSpPr>
          <p:nvPr>
            <p:ph type="body" idx="1"/>
          </p:nvPr>
        </p:nvSpPr>
        <p:spPr>
          <a:xfrm>
            <a:off x="180167" y="786468"/>
            <a:ext cx="42363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56" name="Google Shape;2556;p283"/>
          <p:cNvSpPr txBox="1">
            <a:spLocks noGrp="1"/>
          </p:cNvSpPr>
          <p:nvPr>
            <p:ph type="body" idx="2"/>
          </p:nvPr>
        </p:nvSpPr>
        <p:spPr>
          <a:xfrm>
            <a:off x="4569200" y="787004"/>
            <a:ext cx="4368300" cy="3667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57" name="Google Shape;2557;p283"/>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Code Slide">
  <p:cSld name="Code Slide">
    <p:spTree>
      <p:nvGrpSpPr>
        <p:cNvPr id="1" name="Shape 2558"/>
        <p:cNvGrpSpPr/>
        <p:nvPr/>
      </p:nvGrpSpPr>
      <p:grpSpPr>
        <a:xfrm>
          <a:off x="0" y="0"/>
          <a:ext cx="0" cy="0"/>
          <a:chOff x="0" y="0"/>
          <a:chExt cx="0" cy="0"/>
        </a:xfrm>
      </p:grpSpPr>
      <p:sp>
        <p:nvSpPr>
          <p:cNvPr id="2559" name="Google Shape;2559;p284"/>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60" name="Google Shape;2560;p284"/>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800"/>
              </a:spcBef>
              <a:spcAft>
                <a:spcPts val="0"/>
              </a:spcAft>
              <a:buClr>
                <a:schemeClr val="dk1"/>
              </a:buClr>
              <a:buSzPts val="1400"/>
              <a:buNone/>
              <a:defRPr sz="1400" b="0">
                <a:latin typeface="Consolas"/>
                <a:ea typeface="Consolas"/>
                <a:cs typeface="Consolas"/>
                <a:sym typeface="Consolas"/>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61" name="Google Shape;2561;p284"/>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Content Dark">
  <p:cSld name="Title and Content Dark">
    <p:bg>
      <p:bgPr>
        <a:solidFill>
          <a:schemeClr val="dk1"/>
        </a:solidFill>
        <a:effectLst/>
      </p:bgPr>
    </p:bg>
    <p:spTree>
      <p:nvGrpSpPr>
        <p:cNvPr id="1" name="Shape 2562"/>
        <p:cNvGrpSpPr/>
        <p:nvPr/>
      </p:nvGrpSpPr>
      <p:grpSpPr>
        <a:xfrm>
          <a:off x="0" y="0"/>
          <a:ext cx="0" cy="0"/>
          <a:chOff x="0" y="0"/>
          <a:chExt cx="0" cy="0"/>
        </a:xfrm>
      </p:grpSpPr>
      <p:sp>
        <p:nvSpPr>
          <p:cNvPr id="2563" name="Google Shape;2563;p285"/>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64" name="Google Shape;2564;p285"/>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65" name="Google Shape;2565;p285"/>
          <p:cNvPicPr preferRelativeResize="0"/>
          <p:nvPr/>
        </p:nvPicPr>
        <p:blipFill rotWithShape="1">
          <a:blip r:embed="rId2">
            <a:alphaModFix/>
          </a:blip>
          <a:srcRect/>
          <a:stretch/>
        </p:blipFill>
        <p:spPr>
          <a:xfrm>
            <a:off x="7710713" y="166234"/>
            <a:ext cx="1103819" cy="270299"/>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wo Content Dark">
  <p:cSld name="Two Content Dark">
    <p:bg>
      <p:bgPr>
        <a:solidFill>
          <a:schemeClr val="dk1"/>
        </a:solidFill>
        <a:effectLst/>
      </p:bgPr>
    </p:bg>
    <p:spTree>
      <p:nvGrpSpPr>
        <p:cNvPr id="1" name="Shape 2566"/>
        <p:cNvGrpSpPr/>
        <p:nvPr/>
      </p:nvGrpSpPr>
      <p:grpSpPr>
        <a:xfrm>
          <a:off x="0" y="0"/>
          <a:ext cx="0" cy="0"/>
          <a:chOff x="0" y="0"/>
          <a:chExt cx="0" cy="0"/>
        </a:xfrm>
      </p:grpSpPr>
      <p:sp>
        <p:nvSpPr>
          <p:cNvPr id="2567" name="Google Shape;2567;p286"/>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68" name="Google Shape;2568;p286"/>
          <p:cNvSpPr txBox="1">
            <a:spLocks noGrp="1"/>
          </p:cNvSpPr>
          <p:nvPr>
            <p:ph type="body" idx="1"/>
          </p:nvPr>
        </p:nvSpPr>
        <p:spPr>
          <a:xfrm>
            <a:off x="180167" y="786468"/>
            <a:ext cx="42363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569" name="Google Shape;2569;p286"/>
          <p:cNvSpPr txBox="1">
            <a:spLocks noGrp="1"/>
          </p:cNvSpPr>
          <p:nvPr>
            <p:ph type="body" idx="2"/>
          </p:nvPr>
        </p:nvSpPr>
        <p:spPr>
          <a:xfrm>
            <a:off x="4569200" y="787004"/>
            <a:ext cx="4368300" cy="3667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70" name="Google Shape;2570;p286"/>
          <p:cNvPicPr preferRelativeResize="0"/>
          <p:nvPr/>
        </p:nvPicPr>
        <p:blipFill rotWithShape="1">
          <a:blip r:embed="rId2">
            <a:alphaModFix/>
          </a:blip>
          <a:srcRect/>
          <a:stretch/>
        </p:blipFill>
        <p:spPr>
          <a:xfrm>
            <a:off x="7710713" y="166234"/>
            <a:ext cx="1103819" cy="270299"/>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de Slide Dark">
  <p:cSld name="Code Slide Dark">
    <p:bg>
      <p:bgPr>
        <a:solidFill>
          <a:schemeClr val="dk1"/>
        </a:solidFill>
        <a:effectLst/>
      </p:bgPr>
    </p:bg>
    <p:spTree>
      <p:nvGrpSpPr>
        <p:cNvPr id="1" name="Shape 2571"/>
        <p:cNvGrpSpPr/>
        <p:nvPr/>
      </p:nvGrpSpPr>
      <p:grpSpPr>
        <a:xfrm>
          <a:off x="0" y="0"/>
          <a:ext cx="0" cy="0"/>
          <a:chOff x="0" y="0"/>
          <a:chExt cx="0" cy="0"/>
        </a:xfrm>
      </p:grpSpPr>
      <p:sp>
        <p:nvSpPr>
          <p:cNvPr id="2572" name="Google Shape;2572;p287"/>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73" name="Google Shape;2573;p287"/>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1800"/>
              </a:spcBef>
              <a:spcAft>
                <a:spcPts val="0"/>
              </a:spcAft>
              <a:buClr>
                <a:schemeClr val="lt1"/>
              </a:buClr>
              <a:buSzPts val="1400"/>
              <a:buNone/>
              <a:defRPr sz="1400" b="0">
                <a:latin typeface="Consolas"/>
                <a:ea typeface="Consolas"/>
                <a:cs typeface="Consolas"/>
                <a:sym typeface="Consolas"/>
              </a:defRPr>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574" name="Google Shape;2574;p287"/>
          <p:cNvPicPr preferRelativeResize="0"/>
          <p:nvPr/>
        </p:nvPicPr>
        <p:blipFill rotWithShape="1">
          <a:blip r:embed="rId2">
            <a:alphaModFix/>
          </a:blip>
          <a:srcRect/>
          <a:stretch/>
        </p:blipFill>
        <p:spPr>
          <a:xfrm>
            <a:off x="7710713" y="166234"/>
            <a:ext cx="1103819" cy="2702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 - Basic">
  <p:cSld name="D - Basic">
    <p:spTree>
      <p:nvGrpSpPr>
        <p:cNvPr id="1" name="Shape 1603"/>
        <p:cNvGrpSpPr/>
        <p:nvPr/>
      </p:nvGrpSpPr>
      <p:grpSpPr>
        <a:xfrm>
          <a:off x="0" y="0"/>
          <a:ext cx="0" cy="0"/>
          <a:chOff x="0" y="0"/>
          <a:chExt cx="0" cy="0"/>
        </a:xfrm>
      </p:grpSpPr>
      <p:sp>
        <p:nvSpPr>
          <p:cNvPr id="1604" name="Google Shape;1604;p179"/>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05" name="Google Shape;1605;p179"/>
          <p:cNvSpPr txBox="1">
            <a:spLocks noGrp="1"/>
          </p:cNvSpPr>
          <p:nvPr>
            <p:ph type="body" idx="1"/>
          </p:nvPr>
        </p:nvSpPr>
        <p:spPr>
          <a:xfrm>
            <a:off x="383931" y="1212217"/>
            <a:ext cx="82743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06" name="Google Shape;1606;p179"/>
          <p:cNvSpPr txBox="1">
            <a:spLocks noGrp="1"/>
          </p:cNvSpPr>
          <p:nvPr>
            <p:ph type="body" idx="2"/>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07" name="Google Shape;1607;p179"/>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Agenda Blank">
  <p:cSld name="Agenda Blank">
    <p:spTree>
      <p:nvGrpSpPr>
        <p:cNvPr id="1" name="Shape 2575"/>
        <p:cNvGrpSpPr/>
        <p:nvPr/>
      </p:nvGrpSpPr>
      <p:grpSpPr>
        <a:xfrm>
          <a:off x="0" y="0"/>
          <a:ext cx="0" cy="0"/>
          <a:chOff x="0" y="0"/>
          <a:chExt cx="0" cy="0"/>
        </a:xfrm>
      </p:grpSpPr>
      <p:sp>
        <p:nvSpPr>
          <p:cNvPr id="2576" name="Google Shape;2576;p288"/>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77" name="Google Shape;2577;p288"/>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78" name="Google Shape;2578;p288"/>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Agenda 2">
  <p:cSld name="Agenda 2">
    <p:spTree>
      <p:nvGrpSpPr>
        <p:cNvPr id="1" name="Shape 2579"/>
        <p:cNvGrpSpPr/>
        <p:nvPr/>
      </p:nvGrpSpPr>
      <p:grpSpPr>
        <a:xfrm>
          <a:off x="0" y="0"/>
          <a:ext cx="0" cy="0"/>
          <a:chOff x="0" y="0"/>
          <a:chExt cx="0" cy="0"/>
        </a:xfrm>
      </p:grpSpPr>
      <p:pic>
        <p:nvPicPr>
          <p:cNvPr id="2580" name="Google Shape;2580;p289"/>
          <p:cNvPicPr preferRelativeResize="0"/>
          <p:nvPr/>
        </p:nvPicPr>
        <p:blipFill rotWithShape="1">
          <a:blip r:embed="rId2">
            <a:alphaModFix/>
          </a:blip>
          <a:srcRect t="1715" b="25264"/>
          <a:stretch/>
        </p:blipFill>
        <p:spPr>
          <a:xfrm>
            <a:off x="5772150" y="2752726"/>
            <a:ext cx="3274219" cy="2390774"/>
          </a:xfrm>
          <a:prstGeom prst="rect">
            <a:avLst/>
          </a:prstGeom>
          <a:noFill/>
          <a:ln>
            <a:noFill/>
          </a:ln>
        </p:spPr>
      </p:pic>
      <p:pic>
        <p:nvPicPr>
          <p:cNvPr id="2581" name="Google Shape;2581;p289" descr="Footer 1.png"/>
          <p:cNvPicPr preferRelativeResize="0"/>
          <p:nvPr/>
        </p:nvPicPr>
        <p:blipFill rotWithShape="1">
          <a:blip r:embed="rId3">
            <a:alphaModFix/>
          </a:blip>
          <a:srcRect r="10793"/>
          <a:stretch/>
        </p:blipFill>
        <p:spPr>
          <a:xfrm>
            <a:off x="7591538" y="3900562"/>
            <a:ext cx="1550081" cy="1242938"/>
          </a:xfrm>
          <a:prstGeom prst="rect">
            <a:avLst/>
          </a:prstGeom>
          <a:noFill/>
          <a:ln>
            <a:noFill/>
          </a:ln>
        </p:spPr>
      </p:pic>
      <p:pic>
        <p:nvPicPr>
          <p:cNvPr id="2582" name="Google Shape;2582;p289" descr="Google Shape;978;p66"/>
          <p:cNvPicPr preferRelativeResize="0"/>
          <p:nvPr/>
        </p:nvPicPr>
        <p:blipFill rotWithShape="1">
          <a:blip r:embed="rId4">
            <a:alphaModFix/>
          </a:blip>
          <a:srcRect/>
          <a:stretch/>
        </p:blipFill>
        <p:spPr>
          <a:xfrm>
            <a:off x="8205735" y="4676788"/>
            <a:ext cx="632080" cy="311075"/>
          </a:xfrm>
          <a:prstGeom prst="rect">
            <a:avLst/>
          </a:prstGeom>
          <a:noFill/>
          <a:ln>
            <a:noFill/>
          </a:ln>
        </p:spPr>
      </p:pic>
      <p:sp>
        <p:nvSpPr>
          <p:cNvPr id="2583" name="Google Shape;2583;p289"/>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84" name="Google Shape;2584;p289"/>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85" name="Google Shape;2585;p289"/>
          <p:cNvPicPr preferRelativeResize="0"/>
          <p:nvPr/>
        </p:nvPicPr>
        <p:blipFill rotWithShape="1">
          <a:blip r:embed="rId5">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Agenda 3">
  <p:cSld name="Agenda 3">
    <p:spTree>
      <p:nvGrpSpPr>
        <p:cNvPr id="1" name="Shape 2586"/>
        <p:cNvGrpSpPr/>
        <p:nvPr/>
      </p:nvGrpSpPr>
      <p:grpSpPr>
        <a:xfrm>
          <a:off x="0" y="0"/>
          <a:ext cx="0" cy="0"/>
          <a:chOff x="0" y="0"/>
          <a:chExt cx="0" cy="0"/>
        </a:xfrm>
      </p:grpSpPr>
      <p:sp>
        <p:nvSpPr>
          <p:cNvPr id="2587" name="Google Shape;2587;p290"/>
          <p:cNvSpPr/>
          <p:nvPr/>
        </p:nvSpPr>
        <p:spPr>
          <a:xfrm>
            <a:off x="6683085" y="3866648"/>
            <a:ext cx="1804200" cy="1807800"/>
          </a:xfrm>
          <a:prstGeom prst="ellipse">
            <a:avLst/>
          </a:prstGeom>
          <a:solidFill>
            <a:srgbClr val="576EB2"/>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pic>
        <p:nvPicPr>
          <p:cNvPr id="2588" name="Google Shape;2588;p290" descr="Google Shape;670;p91"/>
          <p:cNvPicPr preferRelativeResize="0"/>
          <p:nvPr/>
        </p:nvPicPr>
        <p:blipFill rotWithShape="1">
          <a:blip r:embed="rId2">
            <a:alphaModFix/>
          </a:blip>
          <a:srcRect l="724"/>
          <a:stretch/>
        </p:blipFill>
        <p:spPr>
          <a:xfrm flipH="1">
            <a:off x="7834568" y="4607621"/>
            <a:ext cx="1309432" cy="535601"/>
          </a:xfrm>
          <a:prstGeom prst="rect">
            <a:avLst/>
          </a:prstGeom>
          <a:noFill/>
          <a:ln>
            <a:noFill/>
          </a:ln>
        </p:spPr>
      </p:pic>
      <p:pic>
        <p:nvPicPr>
          <p:cNvPr id="2589" name="Google Shape;2589;p290" descr="Google Shape;671;p91"/>
          <p:cNvPicPr preferRelativeResize="0"/>
          <p:nvPr/>
        </p:nvPicPr>
        <p:blipFill rotWithShape="1">
          <a:blip r:embed="rId3">
            <a:alphaModFix/>
          </a:blip>
          <a:srcRect b="5222"/>
          <a:stretch/>
        </p:blipFill>
        <p:spPr>
          <a:xfrm rot="1246594" flipH="1">
            <a:off x="8073155" y="4666042"/>
            <a:ext cx="375172" cy="329234"/>
          </a:xfrm>
          <a:prstGeom prst="rect">
            <a:avLst/>
          </a:prstGeom>
          <a:noFill/>
          <a:ln>
            <a:noFill/>
          </a:ln>
        </p:spPr>
      </p:pic>
      <p:sp>
        <p:nvSpPr>
          <p:cNvPr id="2590" name="Google Shape;2590;p290"/>
          <p:cNvSpPr/>
          <p:nvPr/>
        </p:nvSpPr>
        <p:spPr>
          <a:xfrm>
            <a:off x="7170140" y="2557013"/>
            <a:ext cx="767100" cy="768300"/>
          </a:xfrm>
          <a:prstGeom prst="ellipse">
            <a:avLst/>
          </a:prstGeom>
          <a:solidFill>
            <a:srgbClr val="576EB2"/>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591" name="Google Shape;2591;p290"/>
          <p:cNvSpPr/>
          <p:nvPr/>
        </p:nvSpPr>
        <p:spPr>
          <a:xfrm>
            <a:off x="8487391" y="3135455"/>
            <a:ext cx="1074600" cy="1076700"/>
          </a:xfrm>
          <a:prstGeom prst="ellipse">
            <a:avLst/>
          </a:prstGeom>
          <a:solidFill>
            <a:srgbClr val="576EB2"/>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592" name="Google Shape;2592;p290"/>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93" name="Google Shape;2593;p290"/>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594" name="Google Shape;2594;p290"/>
          <p:cNvPicPr preferRelativeResize="0"/>
          <p:nvPr/>
        </p:nvPicPr>
        <p:blipFill rotWithShape="1">
          <a:blip r:embed="rId4">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Agenda 4">
  <p:cSld name="Agenda 4">
    <p:spTree>
      <p:nvGrpSpPr>
        <p:cNvPr id="1" name="Shape 2595"/>
        <p:cNvGrpSpPr/>
        <p:nvPr/>
      </p:nvGrpSpPr>
      <p:grpSpPr>
        <a:xfrm>
          <a:off x="0" y="0"/>
          <a:ext cx="0" cy="0"/>
          <a:chOff x="0" y="0"/>
          <a:chExt cx="0" cy="0"/>
        </a:xfrm>
      </p:grpSpPr>
      <p:pic>
        <p:nvPicPr>
          <p:cNvPr id="2596" name="Google Shape;2596;p291"/>
          <p:cNvPicPr preferRelativeResize="0"/>
          <p:nvPr/>
        </p:nvPicPr>
        <p:blipFill rotWithShape="1">
          <a:blip r:embed="rId2">
            <a:alphaModFix/>
          </a:blip>
          <a:srcRect l="2910" t="-9012" r="-2910" b="24936"/>
          <a:stretch/>
        </p:blipFill>
        <p:spPr>
          <a:xfrm>
            <a:off x="5867400" y="2390774"/>
            <a:ext cx="3274219" cy="2752725"/>
          </a:xfrm>
          <a:prstGeom prst="rect">
            <a:avLst/>
          </a:prstGeom>
          <a:noFill/>
          <a:ln>
            <a:noFill/>
          </a:ln>
        </p:spPr>
      </p:pic>
      <p:pic>
        <p:nvPicPr>
          <p:cNvPr id="2597" name="Google Shape;2597;p291" descr="Footer 3.png"/>
          <p:cNvPicPr preferRelativeResize="0"/>
          <p:nvPr/>
        </p:nvPicPr>
        <p:blipFill rotWithShape="1">
          <a:blip r:embed="rId3">
            <a:alphaModFix/>
          </a:blip>
          <a:srcRect l="89" r="79"/>
          <a:stretch/>
        </p:blipFill>
        <p:spPr>
          <a:xfrm flipH="1">
            <a:off x="7752551" y="4322839"/>
            <a:ext cx="1391449" cy="820235"/>
          </a:xfrm>
          <a:prstGeom prst="rect">
            <a:avLst/>
          </a:prstGeom>
          <a:noFill/>
          <a:ln>
            <a:noFill/>
          </a:ln>
        </p:spPr>
      </p:pic>
      <p:pic>
        <p:nvPicPr>
          <p:cNvPr id="2598" name="Google Shape;2598;p291" descr="Google Shape;914;p64"/>
          <p:cNvPicPr preferRelativeResize="0"/>
          <p:nvPr/>
        </p:nvPicPr>
        <p:blipFill rotWithShape="1">
          <a:blip r:embed="rId4">
            <a:alphaModFix/>
          </a:blip>
          <a:srcRect l="2134" t="1598" r="31367" b="33419"/>
          <a:stretch/>
        </p:blipFill>
        <p:spPr>
          <a:xfrm rot="-1651708" flipH="1">
            <a:off x="8089047" y="4468287"/>
            <a:ext cx="717733" cy="360668"/>
          </a:xfrm>
          <a:prstGeom prst="rect">
            <a:avLst/>
          </a:prstGeom>
          <a:noFill/>
          <a:ln>
            <a:noFill/>
          </a:ln>
        </p:spPr>
      </p:pic>
      <p:sp>
        <p:nvSpPr>
          <p:cNvPr id="2599" name="Google Shape;2599;p291"/>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00" name="Google Shape;2600;p291"/>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601" name="Google Shape;2601;p291"/>
          <p:cNvPicPr preferRelativeResize="0"/>
          <p:nvPr/>
        </p:nvPicPr>
        <p:blipFill rotWithShape="1">
          <a:blip r:embed="rId5">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Agenda 5">
  <p:cSld name="Agenda 5">
    <p:spTree>
      <p:nvGrpSpPr>
        <p:cNvPr id="1" name="Shape 2602"/>
        <p:cNvGrpSpPr/>
        <p:nvPr/>
      </p:nvGrpSpPr>
      <p:grpSpPr>
        <a:xfrm>
          <a:off x="0" y="0"/>
          <a:ext cx="0" cy="0"/>
          <a:chOff x="0" y="0"/>
          <a:chExt cx="0" cy="0"/>
        </a:xfrm>
      </p:grpSpPr>
      <p:pic>
        <p:nvPicPr>
          <p:cNvPr id="2603" name="Google Shape;2603;p292" descr="Footer 3.png"/>
          <p:cNvPicPr preferRelativeResize="0"/>
          <p:nvPr/>
        </p:nvPicPr>
        <p:blipFill rotWithShape="1">
          <a:blip r:embed="rId2">
            <a:alphaModFix/>
          </a:blip>
          <a:srcRect l="89" r="79"/>
          <a:stretch/>
        </p:blipFill>
        <p:spPr>
          <a:xfrm flipH="1">
            <a:off x="7759557" y="4326571"/>
            <a:ext cx="1389357" cy="823146"/>
          </a:xfrm>
          <a:prstGeom prst="rect">
            <a:avLst/>
          </a:prstGeom>
          <a:noFill/>
          <a:ln>
            <a:noFill/>
          </a:ln>
        </p:spPr>
      </p:pic>
      <p:pic>
        <p:nvPicPr>
          <p:cNvPr id="2604" name="Google Shape;2604;p292" descr="Image"/>
          <p:cNvPicPr preferRelativeResize="0"/>
          <p:nvPr/>
        </p:nvPicPr>
        <p:blipFill rotWithShape="1">
          <a:blip r:embed="rId3">
            <a:alphaModFix/>
          </a:blip>
          <a:srcRect/>
          <a:stretch/>
        </p:blipFill>
        <p:spPr>
          <a:xfrm flipH="1">
            <a:off x="8597945" y="4521974"/>
            <a:ext cx="380097" cy="417919"/>
          </a:xfrm>
          <a:prstGeom prst="rect">
            <a:avLst/>
          </a:prstGeom>
          <a:noFill/>
          <a:ln>
            <a:noFill/>
          </a:ln>
        </p:spPr>
      </p:pic>
      <p:sp>
        <p:nvSpPr>
          <p:cNvPr id="2605" name="Google Shape;2605;p292"/>
          <p:cNvSpPr/>
          <p:nvPr/>
        </p:nvSpPr>
        <p:spPr>
          <a:xfrm>
            <a:off x="5361475" y="4036220"/>
            <a:ext cx="1804200" cy="1807800"/>
          </a:xfrm>
          <a:prstGeom prst="ellipse">
            <a:avLst/>
          </a:prstGeom>
          <a:solidFill>
            <a:srgbClr val="CFEA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06" name="Google Shape;2606;p292"/>
          <p:cNvSpPr/>
          <p:nvPr/>
        </p:nvSpPr>
        <p:spPr>
          <a:xfrm>
            <a:off x="6570065" y="2661734"/>
            <a:ext cx="767100" cy="768300"/>
          </a:xfrm>
          <a:prstGeom prst="ellipse">
            <a:avLst/>
          </a:prstGeom>
          <a:solidFill>
            <a:srgbClr val="CFEA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07" name="Google Shape;2607;p292"/>
          <p:cNvSpPr/>
          <p:nvPr/>
        </p:nvSpPr>
        <p:spPr>
          <a:xfrm>
            <a:off x="7830166" y="3430162"/>
            <a:ext cx="1074600" cy="1076700"/>
          </a:xfrm>
          <a:prstGeom prst="ellipse">
            <a:avLst/>
          </a:prstGeom>
          <a:solidFill>
            <a:srgbClr val="CFEA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08" name="Google Shape;2608;p292"/>
          <p:cNvSpPr/>
          <p:nvPr/>
        </p:nvSpPr>
        <p:spPr>
          <a:xfrm>
            <a:off x="8881141" y="3275426"/>
            <a:ext cx="486000" cy="486900"/>
          </a:xfrm>
          <a:prstGeom prst="ellipse">
            <a:avLst/>
          </a:prstGeom>
          <a:solidFill>
            <a:srgbClr val="CFEA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09" name="Google Shape;2609;p292"/>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10" name="Google Shape;2610;p292"/>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500"/>
              <a:buNone/>
              <a:defRPr sz="1500"/>
            </a:lvl2pPr>
            <a:lvl3pPr marL="1371600" lvl="2" indent="-228600" algn="l" rtl="0">
              <a:lnSpc>
                <a:spcPct val="90000"/>
              </a:lnSpc>
              <a:spcBef>
                <a:spcPts val="400"/>
              </a:spcBef>
              <a:spcAft>
                <a:spcPts val="0"/>
              </a:spcAft>
              <a:buClr>
                <a:schemeClr val="dk1"/>
              </a:buClr>
              <a:buSzPts val="1200"/>
              <a:buNone/>
              <a:defRPr sz="1200"/>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611" name="Google Shape;2611;p292"/>
          <p:cNvPicPr preferRelativeResize="0"/>
          <p:nvPr/>
        </p:nvPicPr>
        <p:blipFill rotWithShape="1">
          <a:blip r:embed="rId4">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hank You">
  <p:cSld name="Thank You">
    <p:bg>
      <p:bgPr>
        <a:blipFill>
          <a:blip r:embed="rId2">
            <a:alphaModFix/>
          </a:blip>
          <a:stretch>
            <a:fillRect/>
          </a:stretch>
        </a:blipFill>
        <a:effectLst/>
      </p:bgPr>
    </p:bg>
    <p:spTree>
      <p:nvGrpSpPr>
        <p:cNvPr id="1" name="Shape 2612"/>
        <p:cNvGrpSpPr/>
        <p:nvPr/>
      </p:nvGrpSpPr>
      <p:grpSpPr>
        <a:xfrm>
          <a:off x="0" y="0"/>
          <a:ext cx="0" cy="0"/>
          <a:chOff x="0" y="0"/>
          <a:chExt cx="0" cy="0"/>
        </a:xfrm>
      </p:grpSpPr>
      <p:sp>
        <p:nvSpPr>
          <p:cNvPr id="2613" name="Google Shape;2613;p293"/>
          <p:cNvSpPr txBox="1">
            <a:spLocks noGrp="1"/>
          </p:cNvSpPr>
          <p:nvPr>
            <p:ph type="title"/>
          </p:nvPr>
        </p:nvSpPr>
        <p:spPr>
          <a:xfrm>
            <a:off x="373227" y="1909689"/>
            <a:ext cx="8270400" cy="9849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6400"/>
              <a:buFont typeface="Poppins"/>
              <a:buNone/>
              <a:defRPr sz="6400" b="1" i="0" u="none" strike="noStrike" cap="none">
                <a:solidFill>
                  <a:schemeClr val="lt1"/>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14" name="Google Shape;2614;p293"/>
          <p:cNvSpPr txBox="1">
            <a:spLocks noGrp="1"/>
          </p:cNvSpPr>
          <p:nvPr>
            <p:ph type="body" idx="1"/>
          </p:nvPr>
        </p:nvSpPr>
        <p:spPr>
          <a:xfrm>
            <a:off x="372666" y="2969413"/>
            <a:ext cx="8270700" cy="2862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615" name="Google Shape;2615;p293" descr="Google Shape;1517;p170"/>
          <p:cNvPicPr preferRelativeResize="0"/>
          <p:nvPr/>
        </p:nvPicPr>
        <p:blipFill rotWithShape="1">
          <a:blip r:embed="rId3">
            <a:alphaModFix/>
          </a:blip>
          <a:srcRect/>
          <a:stretch/>
        </p:blipFill>
        <p:spPr>
          <a:xfrm flipH="1">
            <a:off x="1417877" y="4645943"/>
            <a:ext cx="737585" cy="497170"/>
          </a:xfrm>
          <a:prstGeom prst="rect">
            <a:avLst/>
          </a:prstGeom>
          <a:noFill/>
          <a:ln>
            <a:noFill/>
          </a:ln>
        </p:spPr>
      </p:pic>
      <p:pic>
        <p:nvPicPr>
          <p:cNvPr id="2616" name="Google Shape;2616;p293" descr="Google Shape;670;p91"/>
          <p:cNvPicPr preferRelativeResize="0"/>
          <p:nvPr/>
        </p:nvPicPr>
        <p:blipFill rotWithShape="1">
          <a:blip r:embed="rId4">
            <a:alphaModFix/>
          </a:blip>
          <a:srcRect l="724"/>
          <a:stretch/>
        </p:blipFill>
        <p:spPr>
          <a:xfrm>
            <a:off x="-9519" y="4468319"/>
            <a:ext cx="1649394" cy="674655"/>
          </a:xfrm>
          <a:prstGeom prst="rect">
            <a:avLst/>
          </a:prstGeom>
          <a:noFill/>
          <a:ln>
            <a:noFill/>
          </a:ln>
        </p:spPr>
      </p:pic>
      <p:pic>
        <p:nvPicPr>
          <p:cNvPr id="2617" name="Google Shape;2617;p293"/>
          <p:cNvPicPr preferRelativeResize="0"/>
          <p:nvPr/>
        </p:nvPicPr>
        <p:blipFill rotWithShape="1">
          <a:blip r:embed="rId5">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hank You 2">
  <p:cSld name="Thank You 2">
    <p:bg>
      <p:bgPr>
        <a:blipFill>
          <a:blip r:embed="rId2">
            <a:alphaModFix/>
          </a:blip>
          <a:stretch>
            <a:fillRect/>
          </a:stretch>
        </a:blipFill>
        <a:effectLst/>
      </p:bgPr>
    </p:bg>
    <p:spTree>
      <p:nvGrpSpPr>
        <p:cNvPr id="1" name="Shape 2618"/>
        <p:cNvGrpSpPr/>
        <p:nvPr/>
      </p:nvGrpSpPr>
      <p:grpSpPr>
        <a:xfrm>
          <a:off x="0" y="0"/>
          <a:ext cx="0" cy="0"/>
          <a:chOff x="0" y="0"/>
          <a:chExt cx="0" cy="0"/>
        </a:xfrm>
      </p:grpSpPr>
      <p:sp>
        <p:nvSpPr>
          <p:cNvPr id="2619" name="Google Shape;2619;p294"/>
          <p:cNvSpPr txBox="1">
            <a:spLocks noGrp="1"/>
          </p:cNvSpPr>
          <p:nvPr>
            <p:ph type="title"/>
          </p:nvPr>
        </p:nvSpPr>
        <p:spPr>
          <a:xfrm>
            <a:off x="373227" y="1909689"/>
            <a:ext cx="8270400" cy="9849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lt1"/>
              </a:buClr>
              <a:buSzPts val="6400"/>
              <a:buFont typeface="Poppins"/>
              <a:buNone/>
              <a:defRPr sz="6400" b="1" i="0" u="none" strike="noStrike" cap="none">
                <a:solidFill>
                  <a:schemeClr val="lt1"/>
                </a:solidFill>
                <a:latin typeface="Poppins"/>
                <a:ea typeface="Poppins"/>
                <a:cs typeface="Poppins"/>
                <a:sym typeface="Poppin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20" name="Google Shape;2620;p294"/>
          <p:cNvSpPr txBox="1">
            <a:spLocks noGrp="1"/>
          </p:cNvSpPr>
          <p:nvPr>
            <p:ph type="body" idx="1"/>
          </p:nvPr>
        </p:nvSpPr>
        <p:spPr>
          <a:xfrm>
            <a:off x="372666" y="2969413"/>
            <a:ext cx="8270700" cy="286200"/>
          </a:xfrm>
          <a:prstGeom prst="rect">
            <a:avLst/>
          </a:prstGeom>
          <a:noFill/>
          <a:ln>
            <a:noFill/>
          </a:ln>
        </p:spPr>
        <p:txBody>
          <a:bodyPr spcFirstLastPara="1" wrap="square" lIns="68575" tIns="34275" rIns="68575" bIns="34275" anchor="t" anchorCtr="0">
            <a:noAutofit/>
          </a:bodyPr>
          <a:lstStyle>
            <a:lvl1pPr marL="457200" lvl="0" indent="-228600" algn="ctr" rtl="0">
              <a:lnSpc>
                <a:spcPct val="90000"/>
              </a:lnSpc>
              <a:spcBef>
                <a:spcPts val="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621" name="Google Shape;2621;p294"/>
          <p:cNvPicPr preferRelativeResize="0"/>
          <p:nvPr/>
        </p:nvPicPr>
        <p:blipFill rotWithShape="1">
          <a:blip r:embed="rId3">
            <a:alphaModFix/>
          </a:blip>
          <a:srcRect/>
          <a:stretch/>
        </p:blipFill>
        <p:spPr>
          <a:xfrm>
            <a:off x="7710713" y="165639"/>
            <a:ext cx="1103819" cy="271490"/>
          </a:xfrm>
          <a:prstGeom prst="rect">
            <a:avLst/>
          </a:prstGeom>
          <a:noFill/>
          <a:ln>
            <a:noFill/>
          </a:ln>
        </p:spPr>
      </p:pic>
      <p:pic>
        <p:nvPicPr>
          <p:cNvPr id="2622" name="Google Shape;2622;p294" descr="Google Shape;653;p89"/>
          <p:cNvPicPr preferRelativeResize="0"/>
          <p:nvPr/>
        </p:nvPicPr>
        <p:blipFill rotWithShape="1">
          <a:blip r:embed="rId4">
            <a:alphaModFix/>
          </a:blip>
          <a:srcRect l="156" r="13045"/>
          <a:stretch/>
        </p:blipFill>
        <p:spPr>
          <a:xfrm>
            <a:off x="7869200" y="3951439"/>
            <a:ext cx="1276403" cy="1198033"/>
          </a:xfrm>
          <a:prstGeom prst="rect">
            <a:avLst/>
          </a:prstGeom>
          <a:noFill/>
          <a:ln>
            <a:noFill/>
          </a:ln>
        </p:spPr>
      </p:pic>
      <p:pic>
        <p:nvPicPr>
          <p:cNvPr id="2623" name="Google Shape;2623;p294" descr="Google Shape;1516;p170"/>
          <p:cNvPicPr preferRelativeResize="0"/>
          <p:nvPr/>
        </p:nvPicPr>
        <p:blipFill rotWithShape="1">
          <a:blip r:embed="rId5">
            <a:alphaModFix/>
          </a:blip>
          <a:srcRect/>
          <a:stretch/>
        </p:blipFill>
        <p:spPr>
          <a:xfrm>
            <a:off x="811106" y="4845356"/>
            <a:ext cx="1202205" cy="308128"/>
          </a:xfrm>
          <a:prstGeom prst="rect">
            <a:avLst/>
          </a:prstGeom>
          <a:noFill/>
          <a:ln>
            <a:noFill/>
          </a:ln>
        </p:spPr>
      </p:pic>
      <p:grpSp>
        <p:nvGrpSpPr>
          <p:cNvPr id="2624" name="Google Shape;2624;p294"/>
          <p:cNvGrpSpPr/>
          <p:nvPr/>
        </p:nvGrpSpPr>
        <p:grpSpPr>
          <a:xfrm>
            <a:off x="-14283" y="4748946"/>
            <a:ext cx="991043" cy="405369"/>
            <a:chOff x="-19045" y="6142422"/>
            <a:chExt cx="1747255" cy="714685"/>
          </a:xfrm>
        </p:grpSpPr>
        <p:pic>
          <p:nvPicPr>
            <p:cNvPr id="2625" name="Google Shape;2625;p294" descr="Footer 4.png"/>
            <p:cNvPicPr preferRelativeResize="0"/>
            <p:nvPr/>
          </p:nvPicPr>
          <p:blipFill rotWithShape="1">
            <a:blip r:embed="rId6">
              <a:alphaModFix/>
            </a:blip>
            <a:srcRect l="724"/>
            <a:stretch/>
          </p:blipFill>
          <p:spPr>
            <a:xfrm>
              <a:off x="-19045" y="6142422"/>
              <a:ext cx="1747255" cy="714685"/>
            </a:xfrm>
            <a:prstGeom prst="rect">
              <a:avLst/>
            </a:prstGeom>
            <a:noFill/>
            <a:ln>
              <a:noFill/>
            </a:ln>
          </p:spPr>
        </p:pic>
        <p:pic>
          <p:nvPicPr>
            <p:cNvPr id="2626" name="Google Shape;2626;p294" descr="Image"/>
            <p:cNvPicPr preferRelativeResize="0"/>
            <p:nvPr/>
          </p:nvPicPr>
          <p:blipFill rotWithShape="1">
            <a:blip r:embed="rId7">
              <a:alphaModFix/>
            </a:blip>
            <a:srcRect b="5222"/>
            <a:stretch/>
          </p:blipFill>
          <p:spPr>
            <a:xfrm rot="-1246310">
              <a:off x="300068" y="6221202"/>
              <a:ext cx="500339" cy="438991"/>
            </a:xfrm>
            <a:prstGeom prst="rect">
              <a:avLst/>
            </a:prstGeom>
            <a:noFill/>
            <a:ln>
              <a:noFill/>
            </a:ln>
          </p:spPr>
        </p:pic>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2627"/>
        <p:cNvGrpSpPr/>
        <p:nvPr/>
      </p:nvGrpSpPr>
      <p:grpSpPr>
        <a:xfrm>
          <a:off x="0" y="0"/>
          <a:ext cx="0" cy="0"/>
          <a:chOff x="0" y="0"/>
          <a:chExt cx="0" cy="0"/>
        </a:xfrm>
      </p:grpSpPr>
      <p:pic>
        <p:nvPicPr>
          <p:cNvPr id="2628" name="Google Shape;2628;p295" descr="Google Shape;1524;p170"/>
          <p:cNvPicPr preferRelativeResize="0"/>
          <p:nvPr/>
        </p:nvPicPr>
        <p:blipFill rotWithShape="1">
          <a:blip r:embed="rId3">
            <a:alphaModFix/>
          </a:blip>
          <a:srcRect/>
          <a:stretch/>
        </p:blipFill>
        <p:spPr>
          <a:xfrm flipH="1">
            <a:off x="6754610" y="4852214"/>
            <a:ext cx="1475658" cy="291061"/>
          </a:xfrm>
          <a:prstGeom prst="rect">
            <a:avLst/>
          </a:prstGeom>
          <a:noFill/>
          <a:ln>
            <a:noFill/>
          </a:ln>
        </p:spPr>
      </p:pic>
      <p:pic>
        <p:nvPicPr>
          <p:cNvPr id="2629" name="Google Shape;2629;p295" descr="Google Shape;1487;p170"/>
          <p:cNvPicPr preferRelativeResize="0"/>
          <p:nvPr/>
        </p:nvPicPr>
        <p:blipFill rotWithShape="1">
          <a:blip r:embed="rId4">
            <a:alphaModFix/>
          </a:blip>
          <a:srcRect b="47301"/>
          <a:stretch/>
        </p:blipFill>
        <p:spPr>
          <a:xfrm>
            <a:off x="7556281" y="4696014"/>
            <a:ext cx="1688818" cy="445079"/>
          </a:xfrm>
          <a:prstGeom prst="rect">
            <a:avLst/>
          </a:prstGeom>
          <a:noFill/>
          <a:ln>
            <a:noFill/>
          </a:ln>
        </p:spPr>
      </p:pic>
      <p:pic>
        <p:nvPicPr>
          <p:cNvPr id="2630" name="Google Shape;2630;p295" descr="Google Shape;1516;p170"/>
          <p:cNvPicPr preferRelativeResize="0"/>
          <p:nvPr/>
        </p:nvPicPr>
        <p:blipFill rotWithShape="1">
          <a:blip r:embed="rId5">
            <a:alphaModFix/>
          </a:blip>
          <a:srcRect/>
          <a:stretch/>
        </p:blipFill>
        <p:spPr>
          <a:xfrm>
            <a:off x="811106" y="4834459"/>
            <a:ext cx="1202205" cy="308128"/>
          </a:xfrm>
          <a:prstGeom prst="rect">
            <a:avLst/>
          </a:prstGeom>
          <a:noFill/>
          <a:ln>
            <a:noFill/>
          </a:ln>
        </p:spPr>
      </p:pic>
      <p:grpSp>
        <p:nvGrpSpPr>
          <p:cNvPr id="2631" name="Google Shape;2631;p295"/>
          <p:cNvGrpSpPr/>
          <p:nvPr/>
        </p:nvGrpSpPr>
        <p:grpSpPr>
          <a:xfrm>
            <a:off x="-14283" y="4738049"/>
            <a:ext cx="991043" cy="405369"/>
            <a:chOff x="-19045" y="6142422"/>
            <a:chExt cx="1747255" cy="714685"/>
          </a:xfrm>
        </p:grpSpPr>
        <p:pic>
          <p:nvPicPr>
            <p:cNvPr id="2632" name="Google Shape;2632;p295" descr="Footer 4.png"/>
            <p:cNvPicPr preferRelativeResize="0"/>
            <p:nvPr/>
          </p:nvPicPr>
          <p:blipFill rotWithShape="1">
            <a:blip r:embed="rId6">
              <a:alphaModFix/>
            </a:blip>
            <a:srcRect l="724"/>
            <a:stretch/>
          </p:blipFill>
          <p:spPr>
            <a:xfrm>
              <a:off x="-19045" y="6142422"/>
              <a:ext cx="1747255" cy="714685"/>
            </a:xfrm>
            <a:prstGeom prst="rect">
              <a:avLst/>
            </a:prstGeom>
            <a:noFill/>
            <a:ln>
              <a:noFill/>
            </a:ln>
          </p:spPr>
        </p:pic>
        <p:pic>
          <p:nvPicPr>
            <p:cNvPr id="2633" name="Google Shape;2633;p295" descr="Image"/>
            <p:cNvPicPr preferRelativeResize="0"/>
            <p:nvPr/>
          </p:nvPicPr>
          <p:blipFill rotWithShape="1">
            <a:blip r:embed="rId7">
              <a:alphaModFix/>
            </a:blip>
            <a:srcRect b="5222"/>
            <a:stretch/>
          </p:blipFill>
          <p:spPr>
            <a:xfrm rot="-1246310">
              <a:off x="300068" y="6221202"/>
              <a:ext cx="500339" cy="438991"/>
            </a:xfrm>
            <a:prstGeom prst="rect">
              <a:avLst/>
            </a:prstGeom>
            <a:noFill/>
            <a:ln>
              <a:noFill/>
            </a:ln>
          </p:spPr>
        </p:pic>
      </p:grpSp>
      <p:sp>
        <p:nvSpPr>
          <p:cNvPr id="2634" name="Google Shape;2634;p295"/>
          <p:cNvSpPr/>
          <p:nvPr/>
        </p:nvSpPr>
        <p:spPr>
          <a:xfrm>
            <a:off x="6122727" y="2885899"/>
            <a:ext cx="1804200" cy="1807800"/>
          </a:xfrm>
          <a:prstGeom prst="ellipse">
            <a:avLst/>
          </a:prstGeom>
          <a:solidFill>
            <a:srgbClr val="EAF5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35" name="Google Shape;2635;p295"/>
          <p:cNvSpPr/>
          <p:nvPr/>
        </p:nvSpPr>
        <p:spPr>
          <a:xfrm>
            <a:off x="7303462" y="1526581"/>
            <a:ext cx="767100" cy="768300"/>
          </a:xfrm>
          <a:prstGeom prst="ellipse">
            <a:avLst/>
          </a:prstGeom>
          <a:solidFill>
            <a:srgbClr val="EAF5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36" name="Google Shape;2636;p295"/>
          <p:cNvSpPr/>
          <p:nvPr/>
        </p:nvSpPr>
        <p:spPr>
          <a:xfrm>
            <a:off x="8620713" y="2105022"/>
            <a:ext cx="1074600" cy="1076700"/>
          </a:xfrm>
          <a:prstGeom prst="ellipse">
            <a:avLst/>
          </a:prstGeom>
          <a:solidFill>
            <a:srgbClr val="EAF5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Salesforce Sans"/>
              <a:ea typeface="Salesforce Sans"/>
              <a:cs typeface="Salesforce Sans"/>
              <a:sym typeface="Salesforce Sans"/>
            </a:endParaRPr>
          </a:p>
        </p:txBody>
      </p:sp>
      <p:sp>
        <p:nvSpPr>
          <p:cNvPr id="2637" name="Google Shape;2637;p295"/>
          <p:cNvSpPr txBox="1">
            <a:spLocks noGrp="1"/>
          </p:cNvSpPr>
          <p:nvPr>
            <p:ph type="title"/>
          </p:nvPr>
        </p:nvSpPr>
        <p:spPr>
          <a:xfrm>
            <a:off x="373227" y="1652225"/>
            <a:ext cx="8270400" cy="5724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Clr>
                <a:schemeClr val="dk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638" name="Google Shape;2638;p295"/>
          <p:cNvPicPr preferRelativeResize="0"/>
          <p:nvPr/>
        </p:nvPicPr>
        <p:blipFill rotWithShape="1">
          <a:blip r:embed="rId8">
            <a:alphaModFix/>
          </a:blip>
          <a:srcRect/>
          <a:stretch/>
        </p:blipFill>
        <p:spPr>
          <a:xfrm>
            <a:off x="473101" y="1245991"/>
            <a:ext cx="416506" cy="250242"/>
          </a:xfrm>
          <a:prstGeom prst="rect">
            <a:avLst/>
          </a:prstGeom>
          <a:noFill/>
          <a:ln>
            <a:noFill/>
          </a:ln>
        </p:spPr>
      </p:pic>
      <p:sp>
        <p:nvSpPr>
          <p:cNvPr id="2639" name="Google Shape;2639;p295"/>
          <p:cNvSpPr txBox="1">
            <a:spLocks noGrp="1"/>
          </p:cNvSpPr>
          <p:nvPr>
            <p:ph type="body" idx="1"/>
          </p:nvPr>
        </p:nvSpPr>
        <p:spPr>
          <a:xfrm>
            <a:off x="372666" y="3675356"/>
            <a:ext cx="4754400" cy="28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40" name="Google Shape;2640;p295"/>
          <p:cNvSpPr txBox="1">
            <a:spLocks noGrp="1"/>
          </p:cNvSpPr>
          <p:nvPr>
            <p:ph type="body" idx="2"/>
          </p:nvPr>
        </p:nvSpPr>
        <p:spPr>
          <a:xfrm>
            <a:off x="372666" y="3971695"/>
            <a:ext cx="4754400" cy="201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641" name="Google Shape;2641;p295"/>
          <p:cNvPicPr preferRelativeResize="0"/>
          <p:nvPr/>
        </p:nvPicPr>
        <p:blipFill rotWithShape="1">
          <a:blip r:embed="rId9">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Quote 2">
  <p:cSld name="Quote 2">
    <p:bg>
      <p:bgPr>
        <a:blipFill>
          <a:blip r:embed="rId2">
            <a:alphaModFix/>
          </a:blip>
          <a:stretch>
            <a:fillRect/>
          </a:stretch>
        </a:blipFill>
        <a:effectLst/>
      </p:bgPr>
    </p:bg>
    <p:spTree>
      <p:nvGrpSpPr>
        <p:cNvPr id="1" name="Shape 2642"/>
        <p:cNvGrpSpPr/>
        <p:nvPr/>
      </p:nvGrpSpPr>
      <p:grpSpPr>
        <a:xfrm>
          <a:off x="0" y="0"/>
          <a:ext cx="0" cy="0"/>
          <a:chOff x="0" y="0"/>
          <a:chExt cx="0" cy="0"/>
        </a:xfrm>
      </p:grpSpPr>
      <p:sp>
        <p:nvSpPr>
          <p:cNvPr id="2643" name="Google Shape;2643;p296"/>
          <p:cNvSpPr txBox="1">
            <a:spLocks noGrp="1"/>
          </p:cNvSpPr>
          <p:nvPr>
            <p:ph type="title"/>
          </p:nvPr>
        </p:nvSpPr>
        <p:spPr>
          <a:xfrm>
            <a:off x="373227" y="1652225"/>
            <a:ext cx="8270400" cy="5724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Clr>
                <a:schemeClr val="lt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644" name="Google Shape;2644;p296"/>
          <p:cNvPicPr preferRelativeResize="0"/>
          <p:nvPr/>
        </p:nvPicPr>
        <p:blipFill rotWithShape="1">
          <a:blip r:embed="rId3">
            <a:alphaModFix/>
          </a:blip>
          <a:srcRect/>
          <a:stretch/>
        </p:blipFill>
        <p:spPr>
          <a:xfrm>
            <a:off x="473101" y="1245991"/>
            <a:ext cx="416506" cy="250242"/>
          </a:xfrm>
          <a:prstGeom prst="rect">
            <a:avLst/>
          </a:prstGeom>
          <a:noFill/>
          <a:ln>
            <a:noFill/>
          </a:ln>
        </p:spPr>
      </p:pic>
      <p:sp>
        <p:nvSpPr>
          <p:cNvPr id="2645" name="Google Shape;2645;p296"/>
          <p:cNvSpPr txBox="1">
            <a:spLocks noGrp="1"/>
          </p:cNvSpPr>
          <p:nvPr>
            <p:ph type="body" idx="1"/>
          </p:nvPr>
        </p:nvSpPr>
        <p:spPr>
          <a:xfrm>
            <a:off x="372666" y="3675356"/>
            <a:ext cx="4754400" cy="28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646" name="Google Shape;2646;p296"/>
          <p:cNvSpPr txBox="1">
            <a:spLocks noGrp="1"/>
          </p:cNvSpPr>
          <p:nvPr>
            <p:ph type="body" idx="2"/>
          </p:nvPr>
        </p:nvSpPr>
        <p:spPr>
          <a:xfrm>
            <a:off x="372666" y="3971695"/>
            <a:ext cx="4754400" cy="201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grpSp>
        <p:nvGrpSpPr>
          <p:cNvPr id="2647" name="Google Shape;2647;p296"/>
          <p:cNvGrpSpPr/>
          <p:nvPr/>
        </p:nvGrpSpPr>
        <p:grpSpPr>
          <a:xfrm>
            <a:off x="-14283" y="4745693"/>
            <a:ext cx="991043" cy="405369"/>
            <a:chOff x="-19045" y="6155897"/>
            <a:chExt cx="1747255" cy="714685"/>
          </a:xfrm>
        </p:grpSpPr>
        <p:pic>
          <p:nvPicPr>
            <p:cNvPr id="2648" name="Google Shape;2648;p296" descr="Footer 4.png"/>
            <p:cNvPicPr preferRelativeResize="0"/>
            <p:nvPr/>
          </p:nvPicPr>
          <p:blipFill rotWithShape="1">
            <a:blip r:embed="rId4">
              <a:alphaModFix/>
            </a:blip>
            <a:srcRect l="724"/>
            <a:stretch/>
          </p:blipFill>
          <p:spPr>
            <a:xfrm>
              <a:off x="-19045" y="6155897"/>
              <a:ext cx="1747255" cy="714685"/>
            </a:xfrm>
            <a:prstGeom prst="rect">
              <a:avLst/>
            </a:prstGeom>
            <a:noFill/>
            <a:ln>
              <a:noFill/>
            </a:ln>
          </p:spPr>
        </p:pic>
        <p:pic>
          <p:nvPicPr>
            <p:cNvPr id="2649" name="Google Shape;2649;p296" descr="Image"/>
            <p:cNvPicPr preferRelativeResize="0"/>
            <p:nvPr/>
          </p:nvPicPr>
          <p:blipFill rotWithShape="1">
            <a:blip r:embed="rId5">
              <a:alphaModFix/>
            </a:blip>
            <a:srcRect b="5222"/>
            <a:stretch/>
          </p:blipFill>
          <p:spPr>
            <a:xfrm rot="-1246310">
              <a:off x="300068" y="6234677"/>
              <a:ext cx="500339" cy="438991"/>
            </a:xfrm>
            <a:prstGeom prst="rect">
              <a:avLst/>
            </a:prstGeom>
            <a:noFill/>
            <a:ln>
              <a:noFill/>
            </a:ln>
          </p:spPr>
        </p:pic>
      </p:grpSp>
      <p:pic>
        <p:nvPicPr>
          <p:cNvPr id="2650" name="Google Shape;2650;p296" descr="Google Shape;1513;p170"/>
          <p:cNvPicPr preferRelativeResize="0"/>
          <p:nvPr/>
        </p:nvPicPr>
        <p:blipFill rotWithShape="1">
          <a:blip r:embed="rId6">
            <a:alphaModFix/>
          </a:blip>
          <a:srcRect b="3185"/>
          <a:stretch/>
        </p:blipFill>
        <p:spPr>
          <a:xfrm flipH="1">
            <a:off x="6847915" y="4766204"/>
            <a:ext cx="1502623" cy="376192"/>
          </a:xfrm>
          <a:prstGeom prst="rect">
            <a:avLst/>
          </a:prstGeom>
          <a:noFill/>
          <a:ln>
            <a:noFill/>
          </a:ln>
        </p:spPr>
      </p:pic>
      <p:pic>
        <p:nvPicPr>
          <p:cNvPr id="2651" name="Google Shape;2651;p296" descr="Google Shape;1524;p170"/>
          <p:cNvPicPr preferRelativeResize="0"/>
          <p:nvPr/>
        </p:nvPicPr>
        <p:blipFill rotWithShape="1">
          <a:blip r:embed="rId7">
            <a:alphaModFix/>
          </a:blip>
          <a:srcRect l="14471"/>
          <a:stretch/>
        </p:blipFill>
        <p:spPr>
          <a:xfrm flipH="1">
            <a:off x="7878865" y="4852207"/>
            <a:ext cx="1262754" cy="291225"/>
          </a:xfrm>
          <a:prstGeom prst="rect">
            <a:avLst/>
          </a:prstGeom>
          <a:noFill/>
          <a:ln>
            <a:noFill/>
          </a:ln>
        </p:spPr>
      </p:pic>
      <p:pic>
        <p:nvPicPr>
          <p:cNvPr id="2652" name="Google Shape;2652;p296"/>
          <p:cNvPicPr preferRelativeResize="0"/>
          <p:nvPr/>
        </p:nvPicPr>
        <p:blipFill rotWithShape="1">
          <a:blip r:embed="rId8">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Quote 3">
  <p:cSld name="Quote 3">
    <p:bg>
      <p:bgPr>
        <a:blipFill>
          <a:blip r:embed="rId2">
            <a:alphaModFix/>
          </a:blip>
          <a:stretch>
            <a:fillRect/>
          </a:stretch>
        </a:blipFill>
        <a:effectLst/>
      </p:bgPr>
    </p:bg>
    <p:spTree>
      <p:nvGrpSpPr>
        <p:cNvPr id="1" name="Shape 2653"/>
        <p:cNvGrpSpPr/>
        <p:nvPr/>
      </p:nvGrpSpPr>
      <p:grpSpPr>
        <a:xfrm>
          <a:off x="0" y="0"/>
          <a:ext cx="0" cy="0"/>
          <a:chOff x="0" y="0"/>
          <a:chExt cx="0" cy="0"/>
        </a:xfrm>
      </p:grpSpPr>
      <p:sp>
        <p:nvSpPr>
          <p:cNvPr id="2654" name="Google Shape;2654;p297"/>
          <p:cNvSpPr txBox="1">
            <a:spLocks noGrp="1"/>
          </p:cNvSpPr>
          <p:nvPr>
            <p:ph type="title"/>
          </p:nvPr>
        </p:nvSpPr>
        <p:spPr>
          <a:xfrm>
            <a:off x="373227" y="1652225"/>
            <a:ext cx="8270400" cy="572400"/>
          </a:xfrm>
          <a:prstGeom prst="rect">
            <a:avLst/>
          </a:prstGeom>
          <a:noFill/>
          <a:ln>
            <a:noFill/>
          </a:ln>
        </p:spPr>
        <p:txBody>
          <a:bodyPr spcFirstLastPara="1" wrap="square" lIns="68575" tIns="34275" rIns="68575" bIns="34275" anchor="t" anchorCtr="0">
            <a:spAutoFit/>
          </a:bodyPr>
          <a:lstStyle>
            <a:lvl1pPr lvl="0" algn="l" rtl="0">
              <a:lnSpc>
                <a:spcPct val="90000"/>
              </a:lnSpc>
              <a:spcBef>
                <a:spcPts val="0"/>
              </a:spcBef>
              <a:spcAft>
                <a:spcPts val="0"/>
              </a:spcAft>
              <a:buClr>
                <a:schemeClr val="lt1"/>
              </a:buClr>
              <a:buSzPts val="3600"/>
              <a:buFont typeface="Poppins"/>
              <a:buNone/>
              <a:defRPr sz="36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655" name="Google Shape;2655;p297"/>
          <p:cNvPicPr preferRelativeResize="0"/>
          <p:nvPr/>
        </p:nvPicPr>
        <p:blipFill rotWithShape="1">
          <a:blip r:embed="rId3">
            <a:alphaModFix/>
          </a:blip>
          <a:srcRect/>
          <a:stretch/>
        </p:blipFill>
        <p:spPr>
          <a:xfrm>
            <a:off x="473101" y="1245991"/>
            <a:ext cx="416506" cy="250242"/>
          </a:xfrm>
          <a:prstGeom prst="rect">
            <a:avLst/>
          </a:prstGeom>
          <a:noFill/>
          <a:ln>
            <a:noFill/>
          </a:ln>
        </p:spPr>
      </p:pic>
      <p:sp>
        <p:nvSpPr>
          <p:cNvPr id="2656" name="Google Shape;2656;p297"/>
          <p:cNvSpPr txBox="1">
            <a:spLocks noGrp="1"/>
          </p:cNvSpPr>
          <p:nvPr>
            <p:ph type="body" idx="1"/>
          </p:nvPr>
        </p:nvSpPr>
        <p:spPr>
          <a:xfrm>
            <a:off x="372666" y="3675356"/>
            <a:ext cx="4754400" cy="2862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800"/>
              <a:buNone/>
              <a:defRPr sz="180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sp>
        <p:nvSpPr>
          <p:cNvPr id="2657" name="Google Shape;2657;p297"/>
          <p:cNvSpPr txBox="1">
            <a:spLocks noGrp="1"/>
          </p:cNvSpPr>
          <p:nvPr>
            <p:ph type="body" idx="2"/>
          </p:nvPr>
        </p:nvSpPr>
        <p:spPr>
          <a:xfrm>
            <a:off x="372666" y="3971695"/>
            <a:ext cx="4754400" cy="201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lt1"/>
              </a:buClr>
              <a:buSzPts val="1400"/>
              <a:buNone/>
              <a:defRPr sz="1400" b="0"/>
            </a:lvl1pPr>
            <a:lvl2pPr marL="914400" lvl="1" indent="-228600" algn="l" rtl="0">
              <a:lnSpc>
                <a:spcPct val="90000"/>
              </a:lnSpc>
              <a:spcBef>
                <a:spcPts val="400"/>
              </a:spcBef>
              <a:spcAft>
                <a:spcPts val="0"/>
              </a:spcAft>
              <a:buClr>
                <a:schemeClr val="lt1"/>
              </a:buClr>
              <a:buSzPts val="1400"/>
              <a:buNone/>
              <a:defRPr/>
            </a:lvl2pPr>
            <a:lvl3pPr marL="1371600" lvl="2" indent="-317500" algn="l" rtl="0">
              <a:lnSpc>
                <a:spcPct val="90000"/>
              </a:lnSpc>
              <a:spcBef>
                <a:spcPts val="400"/>
              </a:spcBef>
              <a:spcAft>
                <a:spcPts val="0"/>
              </a:spcAft>
              <a:buClr>
                <a:schemeClr val="lt1"/>
              </a:buClr>
              <a:buSzPts val="1400"/>
              <a:buChar char="•"/>
              <a:defRPr/>
            </a:lvl3pPr>
            <a:lvl4pPr marL="1828800" lvl="3" indent="-317500" algn="l" rtl="0">
              <a:lnSpc>
                <a:spcPct val="90000"/>
              </a:lnSpc>
              <a:spcBef>
                <a:spcPts val="400"/>
              </a:spcBef>
              <a:spcAft>
                <a:spcPts val="0"/>
              </a:spcAft>
              <a:buClr>
                <a:schemeClr val="lt1"/>
              </a:buClr>
              <a:buSzPts val="1400"/>
              <a:buChar char="•"/>
              <a:defRPr/>
            </a:lvl4pPr>
            <a:lvl5pPr marL="2286000" lvl="4" indent="-317500" algn="l" rtl="0">
              <a:lnSpc>
                <a:spcPct val="90000"/>
              </a:lnSpc>
              <a:spcBef>
                <a:spcPts val="400"/>
              </a:spcBef>
              <a:spcAft>
                <a:spcPts val="0"/>
              </a:spcAft>
              <a:buClr>
                <a:schemeClr val="lt1"/>
              </a:buClr>
              <a:buSzPts val="1400"/>
              <a:buChar char="•"/>
              <a:defRPr/>
            </a:lvl5pPr>
            <a:lvl6pPr marL="2743200" lvl="5" indent="-317500" algn="l" rtl="0">
              <a:lnSpc>
                <a:spcPct val="90000"/>
              </a:lnSpc>
              <a:spcBef>
                <a:spcPts val="400"/>
              </a:spcBef>
              <a:spcAft>
                <a:spcPts val="0"/>
              </a:spcAft>
              <a:buClr>
                <a:schemeClr val="lt1"/>
              </a:buClr>
              <a:buSzPts val="1400"/>
              <a:buChar char="•"/>
              <a:defRPr/>
            </a:lvl6pPr>
            <a:lvl7pPr marL="3200400" lvl="6" indent="-317500" algn="l" rtl="0">
              <a:lnSpc>
                <a:spcPct val="90000"/>
              </a:lnSpc>
              <a:spcBef>
                <a:spcPts val="400"/>
              </a:spcBef>
              <a:spcAft>
                <a:spcPts val="0"/>
              </a:spcAft>
              <a:buClr>
                <a:schemeClr val="lt1"/>
              </a:buClr>
              <a:buSzPts val="1400"/>
              <a:buChar char="•"/>
              <a:defRPr/>
            </a:lvl7pPr>
            <a:lvl8pPr marL="3657600" lvl="7" indent="-317500" algn="l" rtl="0">
              <a:lnSpc>
                <a:spcPct val="90000"/>
              </a:lnSpc>
              <a:spcBef>
                <a:spcPts val="400"/>
              </a:spcBef>
              <a:spcAft>
                <a:spcPts val="0"/>
              </a:spcAft>
              <a:buClr>
                <a:schemeClr val="lt1"/>
              </a:buClr>
              <a:buSzPts val="1400"/>
              <a:buChar char="•"/>
              <a:defRPr/>
            </a:lvl8pPr>
            <a:lvl9pPr marL="4114800" lvl="8" indent="-317500" algn="l" rtl="0">
              <a:lnSpc>
                <a:spcPct val="90000"/>
              </a:lnSpc>
              <a:spcBef>
                <a:spcPts val="400"/>
              </a:spcBef>
              <a:spcAft>
                <a:spcPts val="0"/>
              </a:spcAft>
              <a:buClr>
                <a:schemeClr val="lt1"/>
              </a:buClr>
              <a:buSzPts val="1400"/>
              <a:buChar char="•"/>
              <a:defRPr/>
            </a:lvl9pPr>
          </a:lstStyle>
          <a:p>
            <a:endParaRPr/>
          </a:p>
        </p:txBody>
      </p:sp>
      <p:pic>
        <p:nvPicPr>
          <p:cNvPr id="2658" name="Google Shape;2658;p297"/>
          <p:cNvPicPr preferRelativeResize="0"/>
          <p:nvPr/>
        </p:nvPicPr>
        <p:blipFill rotWithShape="1">
          <a:blip r:embed="rId4">
            <a:alphaModFix/>
          </a:blip>
          <a:srcRect/>
          <a:stretch/>
        </p:blipFill>
        <p:spPr>
          <a:xfrm>
            <a:off x="7710713" y="165639"/>
            <a:ext cx="1103819" cy="271490"/>
          </a:xfrm>
          <a:prstGeom prst="rect">
            <a:avLst/>
          </a:prstGeom>
          <a:noFill/>
          <a:ln>
            <a:noFill/>
          </a:ln>
        </p:spPr>
      </p:pic>
      <p:pic>
        <p:nvPicPr>
          <p:cNvPr id="2659" name="Google Shape;2659;p297" descr="Google Shape;1522;p170"/>
          <p:cNvPicPr preferRelativeResize="0"/>
          <p:nvPr/>
        </p:nvPicPr>
        <p:blipFill rotWithShape="1">
          <a:blip r:embed="rId5">
            <a:alphaModFix/>
          </a:blip>
          <a:srcRect l="21807" b="6437"/>
          <a:stretch/>
        </p:blipFill>
        <p:spPr>
          <a:xfrm>
            <a:off x="0" y="4444853"/>
            <a:ext cx="1672206" cy="69864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X - Corporate Presentation Cover">
  <p:cSld name="X - Corporate Presentation Cover">
    <p:bg>
      <p:bgPr>
        <a:solidFill>
          <a:srgbClr val="178BD1"/>
        </a:solidFill>
        <a:effectLst/>
      </p:bgPr>
    </p:bg>
    <p:spTree>
      <p:nvGrpSpPr>
        <p:cNvPr id="1" name="Shape 1608"/>
        <p:cNvGrpSpPr/>
        <p:nvPr/>
      </p:nvGrpSpPr>
      <p:grpSpPr>
        <a:xfrm>
          <a:off x="0" y="0"/>
          <a:ext cx="0" cy="0"/>
          <a:chOff x="0" y="0"/>
          <a:chExt cx="0" cy="0"/>
        </a:xfrm>
      </p:grpSpPr>
      <p:pic>
        <p:nvPicPr>
          <p:cNvPr id="1609" name="Google Shape;1609;p180"/>
          <p:cNvPicPr preferRelativeResize="0"/>
          <p:nvPr/>
        </p:nvPicPr>
        <p:blipFill rotWithShape="1">
          <a:blip r:embed="rId2">
            <a:alphaModFix/>
          </a:blip>
          <a:srcRect l="9"/>
          <a:stretch/>
        </p:blipFill>
        <p:spPr>
          <a:xfrm>
            <a:off x="-10446" y="-10556"/>
            <a:ext cx="9179030" cy="5163955"/>
          </a:xfrm>
          <a:prstGeom prst="rect">
            <a:avLst/>
          </a:prstGeom>
          <a:noFill/>
          <a:ln>
            <a:noFill/>
          </a:ln>
        </p:spPr>
      </p:pic>
      <p:sp>
        <p:nvSpPr>
          <p:cNvPr id="1610" name="Google Shape;1610;p180"/>
          <p:cNvSpPr txBox="1">
            <a:spLocks noGrp="1"/>
          </p:cNvSpPr>
          <p:nvPr>
            <p:ph type="ctrTitle"/>
          </p:nvPr>
        </p:nvSpPr>
        <p:spPr>
          <a:xfrm>
            <a:off x="788161" y="1707106"/>
            <a:ext cx="2853600" cy="973800"/>
          </a:xfrm>
          <a:prstGeom prst="rect">
            <a:avLst/>
          </a:prstGeom>
          <a:noFill/>
          <a:ln>
            <a:noFill/>
          </a:ln>
        </p:spPr>
        <p:txBody>
          <a:bodyPr spcFirstLastPara="1" wrap="square" lIns="68575" tIns="68575" rIns="68575" bIns="68575" anchor="b" anchorCtr="0">
            <a:noAutofit/>
          </a:bodyPr>
          <a:lstStyle>
            <a:lvl1pPr marL="0" marR="0" lvl="0" indent="0" algn="ctr" rtl="0">
              <a:lnSpc>
                <a:spcPct val="90000"/>
              </a:lnSpc>
              <a:spcBef>
                <a:spcPts val="0"/>
              </a:spcBef>
              <a:spcAft>
                <a:spcPts val="0"/>
              </a:spcAft>
              <a:buClr>
                <a:schemeClr val="accent1"/>
              </a:buClr>
              <a:buSzPts val="1100"/>
              <a:buFont typeface="Arial"/>
              <a:buNone/>
              <a:defRPr sz="3000" b="0"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11" name="Google Shape;1611;p180"/>
          <p:cNvSpPr txBox="1">
            <a:spLocks noGrp="1"/>
          </p:cNvSpPr>
          <p:nvPr>
            <p:ph type="subTitle" idx="1"/>
          </p:nvPr>
        </p:nvSpPr>
        <p:spPr>
          <a:xfrm>
            <a:off x="971313" y="2640906"/>
            <a:ext cx="2487300" cy="357900"/>
          </a:xfrm>
          <a:prstGeom prst="rect">
            <a:avLst/>
          </a:prstGeom>
          <a:noFill/>
          <a:ln>
            <a:noFill/>
          </a:ln>
        </p:spPr>
        <p:txBody>
          <a:bodyPr spcFirstLastPara="1" wrap="square" lIns="68575" tIns="68575" rIns="68575" bIns="68575" anchor="t" anchorCtr="0">
            <a:noAutofit/>
          </a:bodyPr>
          <a:lstStyle>
            <a:lvl1pPr marL="0" marR="0" lvl="0" indent="0" algn="ctr" rtl="0">
              <a:lnSpc>
                <a:spcPct val="100000"/>
              </a:lnSpc>
              <a:spcBef>
                <a:spcPts val="800"/>
              </a:spcBef>
              <a:spcAft>
                <a:spcPts val="0"/>
              </a:spcAft>
              <a:buClr>
                <a:srgbClr val="7F7F7F"/>
              </a:buClr>
              <a:buSzPts val="1500"/>
              <a:buFont typeface="Arial"/>
              <a:buNone/>
              <a:defRPr sz="1500" b="0" i="0" u="none" strike="noStrike" cap="none">
                <a:solidFill>
                  <a:schemeClr val="accen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12" name="Google Shape;1612;p180"/>
          <p:cNvSpPr txBox="1">
            <a:spLocks noGrp="1"/>
          </p:cNvSpPr>
          <p:nvPr>
            <p:ph type="body" idx="2"/>
          </p:nvPr>
        </p:nvSpPr>
        <p:spPr>
          <a:xfrm>
            <a:off x="971313" y="3468287"/>
            <a:ext cx="2487300" cy="1767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0"/>
              </a:spcBef>
              <a:spcAft>
                <a:spcPts val="0"/>
              </a:spcAft>
              <a:buClr>
                <a:srgbClr val="7F7F7F"/>
              </a:buClr>
              <a:buSzPts val="1200"/>
              <a:buFont typeface="Arial"/>
              <a:buNone/>
              <a:defRPr sz="1200" b="0" i="0" u="none" strike="noStrike" cap="none">
                <a:solidFill>
                  <a:schemeClr val="accent1"/>
                </a:solidFill>
                <a:latin typeface="Arial"/>
                <a:ea typeface="Arial"/>
                <a:cs typeface="Arial"/>
                <a:sym typeface="Arial"/>
              </a:defRPr>
            </a:lvl1pPr>
            <a:lvl2pPr marL="914400" marR="0" lvl="1" indent="-228600" algn="l" rtl="0">
              <a:lnSpc>
                <a:spcPct val="100000"/>
              </a:lnSpc>
              <a:spcBef>
                <a:spcPts val="200"/>
              </a:spcBef>
              <a:spcAft>
                <a:spcPts val="0"/>
              </a:spcAft>
              <a:buClr>
                <a:schemeClr val="lt2"/>
              </a:buClr>
              <a:buSzPts val="1200"/>
              <a:buFont typeface="Arial"/>
              <a:buNone/>
              <a:defRPr sz="1100" b="0" i="0" u="none" strike="noStrike" cap="none">
                <a:solidFill>
                  <a:schemeClr val="lt2"/>
                </a:solidFill>
                <a:latin typeface="Arial"/>
                <a:ea typeface="Arial"/>
                <a:cs typeface="Arial"/>
                <a:sym typeface="Arial"/>
              </a:defRPr>
            </a:lvl2pPr>
            <a:lvl3pPr marL="1371600" marR="0" lvl="2" indent="-228600" algn="l" rtl="0">
              <a:lnSpc>
                <a:spcPct val="95000"/>
              </a:lnSpc>
              <a:spcBef>
                <a:spcPts val="200"/>
              </a:spcBef>
              <a:spcAft>
                <a:spcPts val="0"/>
              </a:spcAft>
              <a:buClr>
                <a:srgbClr val="BFBFBF"/>
              </a:buClr>
              <a:buSzPts val="1100"/>
              <a:buFont typeface="Arial"/>
              <a:buNone/>
              <a:defRPr sz="1100" b="0" i="0" u="none" strike="noStrike" cap="none">
                <a:solidFill>
                  <a:schemeClr val="lt2"/>
                </a:solidFill>
                <a:latin typeface="Arial"/>
                <a:ea typeface="Arial"/>
                <a:cs typeface="Arial"/>
                <a:sym typeface="Arial"/>
              </a:defRPr>
            </a:lvl3pPr>
            <a:lvl4pPr marL="1828800" marR="0" lvl="3" indent="-273050" algn="l" rtl="0">
              <a:lnSpc>
                <a:spcPct val="100000"/>
              </a:lnSpc>
              <a:spcBef>
                <a:spcPts val="0"/>
              </a:spcBef>
              <a:spcAft>
                <a:spcPts val="0"/>
              </a:spcAft>
              <a:buClr>
                <a:schemeClr val="lt2"/>
              </a:buClr>
              <a:buSzPts val="700"/>
              <a:buFont typeface="Arial"/>
              <a:buChar char="•"/>
              <a:defRPr sz="700" b="1"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100"/>
              <a:buFont typeface="Arial"/>
              <a:buNone/>
              <a:defRPr sz="7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13" name="Google Shape;1613;p180"/>
          <p:cNvSpPr txBox="1">
            <a:spLocks noGrp="1"/>
          </p:cNvSpPr>
          <p:nvPr>
            <p:ph type="body" idx="3"/>
          </p:nvPr>
        </p:nvSpPr>
        <p:spPr>
          <a:xfrm>
            <a:off x="971313" y="3285671"/>
            <a:ext cx="2487300" cy="153600"/>
          </a:xfrm>
          <a:prstGeom prst="rect">
            <a:avLst/>
          </a:prstGeom>
          <a:noFill/>
          <a:ln>
            <a:noFill/>
          </a:ln>
        </p:spPr>
        <p:txBody>
          <a:bodyPr spcFirstLastPara="1" wrap="square" lIns="68575" tIns="68575" rIns="68575" bIns="68575" anchor="t" anchorCtr="0">
            <a:noAutofit/>
          </a:bodyPr>
          <a:lstStyle>
            <a:lvl1pPr marL="457200" marR="0" lvl="0" indent="-304800" algn="ctr" rtl="0">
              <a:lnSpc>
                <a:spcPct val="95000"/>
              </a:lnSpc>
              <a:spcBef>
                <a:spcPts val="0"/>
              </a:spcBef>
              <a:spcAft>
                <a:spcPts val="0"/>
              </a:spcAft>
              <a:buClr>
                <a:srgbClr val="7F7F7F"/>
              </a:buClr>
              <a:buSzPts val="1200"/>
              <a:buFont typeface="Arial"/>
              <a:buChar char="​"/>
              <a:defRPr sz="1200" b="0" i="0" u="none" strike="noStrike" cap="none">
                <a:solidFill>
                  <a:schemeClr val="accen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60"/>
        <p:cNvGrpSpPr/>
        <p:nvPr/>
      </p:nvGrpSpPr>
      <p:grpSpPr>
        <a:xfrm>
          <a:off x="0" y="0"/>
          <a:ext cx="0" cy="0"/>
          <a:chOff x="0" y="0"/>
          <a:chExt cx="0" cy="0"/>
        </a:xfrm>
      </p:grpSpPr>
      <p:sp>
        <p:nvSpPr>
          <p:cNvPr id="2661" name="Google Shape;2661;p298"/>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62" name="Google Shape;2662;p298"/>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63" name="Google Shape;2663;p298"/>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64" name="Google Shape;2664;p298"/>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665" name="Google Shape;2665;p298"/>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66" name="Google Shape;2666;p29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2667" name="Google Shape;2667;p29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2668" name="Google Shape;2668;p29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b="0" i="0" u="none" strike="noStrike" cap="none">
                <a:solidFill>
                  <a:schemeClr val="dk1"/>
                </a:solidFill>
                <a:latin typeface="Salesforce Sans"/>
                <a:ea typeface="Salesforce Sans"/>
                <a:cs typeface="Salesforce Sans"/>
                <a:sym typeface="Salesforce Sans"/>
              </a:defRPr>
            </a:lvl1pPr>
            <a:lvl2pPr marL="0" marR="0" lvl="1" indent="0" algn="l" rtl="0">
              <a:spcBef>
                <a:spcPts val="0"/>
              </a:spcBef>
              <a:buNone/>
              <a:defRPr sz="1400" b="0" i="0" u="none" strike="noStrike" cap="none">
                <a:solidFill>
                  <a:schemeClr val="dk1"/>
                </a:solidFill>
                <a:latin typeface="Salesforce Sans"/>
                <a:ea typeface="Salesforce Sans"/>
                <a:cs typeface="Salesforce Sans"/>
                <a:sym typeface="Salesforce Sans"/>
              </a:defRPr>
            </a:lvl2pPr>
            <a:lvl3pPr marL="0" marR="0" lvl="2" indent="0" algn="l" rtl="0">
              <a:spcBef>
                <a:spcPts val="0"/>
              </a:spcBef>
              <a:buNone/>
              <a:defRPr sz="1400" b="0" i="0" u="none" strike="noStrike" cap="none">
                <a:solidFill>
                  <a:schemeClr val="dk1"/>
                </a:solidFill>
                <a:latin typeface="Salesforce Sans"/>
                <a:ea typeface="Salesforce Sans"/>
                <a:cs typeface="Salesforce Sans"/>
                <a:sym typeface="Salesforce Sans"/>
              </a:defRPr>
            </a:lvl3pPr>
            <a:lvl4pPr marL="0" marR="0" lvl="3" indent="0" algn="l" rtl="0">
              <a:spcBef>
                <a:spcPts val="0"/>
              </a:spcBef>
              <a:buNone/>
              <a:defRPr sz="1400" b="0" i="0" u="none" strike="noStrike" cap="none">
                <a:solidFill>
                  <a:schemeClr val="dk1"/>
                </a:solidFill>
                <a:latin typeface="Salesforce Sans"/>
                <a:ea typeface="Salesforce Sans"/>
                <a:cs typeface="Salesforce Sans"/>
                <a:sym typeface="Salesforce Sans"/>
              </a:defRPr>
            </a:lvl4pPr>
            <a:lvl5pPr marL="0" marR="0" lvl="4" indent="0" algn="l" rtl="0">
              <a:spcBef>
                <a:spcPts val="0"/>
              </a:spcBef>
              <a:buNone/>
              <a:defRPr sz="1400" b="0" i="0" u="none" strike="noStrike" cap="none">
                <a:solidFill>
                  <a:schemeClr val="dk1"/>
                </a:solidFill>
                <a:latin typeface="Salesforce Sans"/>
                <a:ea typeface="Salesforce Sans"/>
                <a:cs typeface="Salesforce Sans"/>
                <a:sym typeface="Salesforce Sans"/>
              </a:defRPr>
            </a:lvl5pPr>
            <a:lvl6pPr marL="0" marR="0" lvl="5" indent="0" algn="l" rtl="0">
              <a:spcBef>
                <a:spcPts val="0"/>
              </a:spcBef>
              <a:buNone/>
              <a:defRPr sz="1400" b="0" i="0" u="none" strike="noStrike" cap="none">
                <a:solidFill>
                  <a:schemeClr val="dk1"/>
                </a:solidFill>
                <a:latin typeface="Salesforce Sans"/>
                <a:ea typeface="Salesforce Sans"/>
                <a:cs typeface="Salesforce Sans"/>
                <a:sym typeface="Salesforce Sans"/>
              </a:defRPr>
            </a:lvl6pPr>
            <a:lvl7pPr marL="0" marR="0" lvl="6" indent="0" algn="l" rtl="0">
              <a:spcBef>
                <a:spcPts val="0"/>
              </a:spcBef>
              <a:buNone/>
              <a:defRPr sz="1400" b="0" i="0" u="none" strike="noStrike" cap="none">
                <a:solidFill>
                  <a:schemeClr val="dk1"/>
                </a:solidFill>
                <a:latin typeface="Salesforce Sans"/>
                <a:ea typeface="Salesforce Sans"/>
                <a:cs typeface="Salesforce Sans"/>
                <a:sym typeface="Salesforce Sans"/>
              </a:defRPr>
            </a:lvl7pPr>
            <a:lvl8pPr marL="0" marR="0" lvl="7" indent="0" algn="l" rtl="0">
              <a:spcBef>
                <a:spcPts val="0"/>
              </a:spcBef>
              <a:buNone/>
              <a:defRPr sz="1400" b="0" i="0" u="none" strike="noStrike" cap="none">
                <a:solidFill>
                  <a:schemeClr val="dk1"/>
                </a:solidFill>
                <a:latin typeface="Salesforce Sans"/>
                <a:ea typeface="Salesforce Sans"/>
                <a:cs typeface="Salesforce Sans"/>
                <a:sym typeface="Salesforce Sans"/>
              </a:defRPr>
            </a:lvl8pPr>
            <a:lvl9pPr marL="0" marR="0" lvl="8" indent="0" algn="l" rtl="0">
              <a:spcBef>
                <a:spcPts val="0"/>
              </a:spcBef>
              <a:buNone/>
              <a:defRPr sz="1400" b="0" i="0" u="none" strike="noStrike" cap="none">
                <a:solidFill>
                  <a:schemeClr val="dk1"/>
                </a:solidFill>
                <a:latin typeface="Salesforce Sans"/>
                <a:ea typeface="Salesforce Sans"/>
                <a:cs typeface="Salesforce Sans"/>
                <a:sym typeface="Salesforce Sans"/>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Dark">
  <p:cSld name="Title Only Dark">
    <p:bg>
      <p:bgPr>
        <a:solidFill>
          <a:schemeClr val="dk1"/>
        </a:solidFill>
        <a:effectLst/>
      </p:bgPr>
    </p:bg>
    <p:spTree>
      <p:nvGrpSpPr>
        <p:cNvPr id="1" name="Shape 2669"/>
        <p:cNvGrpSpPr/>
        <p:nvPr/>
      </p:nvGrpSpPr>
      <p:grpSpPr>
        <a:xfrm>
          <a:off x="0" y="0"/>
          <a:ext cx="0" cy="0"/>
          <a:chOff x="0" y="0"/>
          <a:chExt cx="0" cy="0"/>
        </a:xfrm>
      </p:grpSpPr>
      <p:sp>
        <p:nvSpPr>
          <p:cNvPr id="2670" name="Google Shape;2670;p299"/>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pic>
        <p:nvPicPr>
          <p:cNvPr id="2671" name="Google Shape;2671;p299"/>
          <p:cNvPicPr preferRelativeResize="0"/>
          <p:nvPr/>
        </p:nvPicPr>
        <p:blipFill rotWithShape="1">
          <a:blip r:embed="rId2">
            <a:alphaModFix/>
          </a:blip>
          <a:srcRect/>
          <a:stretch/>
        </p:blipFill>
        <p:spPr>
          <a:xfrm>
            <a:off x="7710713" y="166234"/>
            <a:ext cx="1103819" cy="270299"/>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chemeClr val="dk1"/>
        </a:solidFill>
        <a:effectLst/>
      </p:bgPr>
    </p:bg>
    <p:spTree>
      <p:nvGrpSpPr>
        <p:cNvPr id="1" name="Shape 2672"/>
        <p:cNvGrpSpPr/>
        <p:nvPr/>
      </p:nvGrpSpPr>
      <p:grpSpPr>
        <a:xfrm>
          <a:off x="0" y="0"/>
          <a:ext cx="0" cy="0"/>
          <a:chOff x="0" y="0"/>
          <a:chExt cx="0" cy="0"/>
        </a:xfrm>
      </p:grpSpPr>
      <p:pic>
        <p:nvPicPr>
          <p:cNvPr id="2673" name="Google Shape;2673;p300"/>
          <p:cNvPicPr preferRelativeResize="0"/>
          <p:nvPr/>
        </p:nvPicPr>
        <p:blipFill rotWithShape="1">
          <a:blip r:embed="rId2">
            <a:alphaModFix/>
          </a:blip>
          <a:srcRect/>
          <a:stretch/>
        </p:blipFill>
        <p:spPr>
          <a:xfrm>
            <a:off x="7710713" y="166234"/>
            <a:ext cx="1103819" cy="270299"/>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1 - Basic">
  <p:cSld name="Basic">
    <p:spTree>
      <p:nvGrpSpPr>
        <p:cNvPr id="1" name="Shape 3588"/>
        <p:cNvGrpSpPr/>
        <p:nvPr/>
      </p:nvGrpSpPr>
      <p:grpSpPr>
        <a:xfrm>
          <a:off x="0" y="0"/>
          <a:ext cx="0" cy="0"/>
          <a:chOff x="0" y="0"/>
          <a:chExt cx="0" cy="0"/>
        </a:xfrm>
      </p:grpSpPr>
      <p:sp>
        <p:nvSpPr>
          <p:cNvPr id="3589" name="Google Shape;3589;p383"/>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90" name="Google Shape;3590;p38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591" name="Google Shape;3591;p38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592" name="Google Shape;3592;p383"/>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93" name="Google Shape;3593;p38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3594" name="Google Shape;3594;p38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1 - Basic 1">
  <p:cSld name="Basic_2">
    <p:spTree>
      <p:nvGrpSpPr>
        <p:cNvPr id="1" name="Shape 3595"/>
        <p:cNvGrpSpPr/>
        <p:nvPr/>
      </p:nvGrpSpPr>
      <p:grpSpPr>
        <a:xfrm>
          <a:off x="0" y="0"/>
          <a:ext cx="0" cy="0"/>
          <a:chOff x="0" y="0"/>
          <a:chExt cx="0" cy="0"/>
        </a:xfrm>
      </p:grpSpPr>
      <p:sp>
        <p:nvSpPr>
          <p:cNvPr id="3596" name="Google Shape;3596;p38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597" name="Google Shape;3597;p384"/>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598" name="Google Shape;3598;p384"/>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99" name="Google Shape;3599;p384"/>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600" name="Google Shape;3600;p38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01" name="Google Shape;3601;p384"/>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02" name="Google Shape;3602;p384"/>
          <p:cNvSpPr/>
          <p:nvPr/>
        </p:nvSpPr>
        <p:spPr>
          <a:xfrm>
            <a:off x="8832829" y="4452810"/>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603" name="Google Shape;3603;p384"/>
          <p:cNvSpPr/>
          <p:nvPr/>
        </p:nvSpPr>
        <p:spPr>
          <a:xfrm>
            <a:off x="8645036" y="4630763"/>
            <a:ext cx="174000" cy="174000"/>
          </a:xfrm>
          <a:prstGeom prst="ellipse">
            <a:avLst/>
          </a:prstGeom>
          <a:solidFill>
            <a:srgbClr val="04E1CB">
              <a:alpha val="80000"/>
            </a:srgbClr>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pic>
        <p:nvPicPr>
          <p:cNvPr id="3604" name="Google Shape;3604;p384"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605" name="Google Shape;3605;p384"/>
          <p:cNvSpPr/>
          <p:nvPr/>
        </p:nvSpPr>
        <p:spPr>
          <a:xfrm>
            <a:off x="176593" y="4487773"/>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1 - Basic 2">
  <p:cSld name="Basic_1">
    <p:spTree>
      <p:nvGrpSpPr>
        <p:cNvPr id="1" name="Shape 3606"/>
        <p:cNvGrpSpPr/>
        <p:nvPr/>
      </p:nvGrpSpPr>
      <p:grpSpPr>
        <a:xfrm>
          <a:off x="0" y="0"/>
          <a:ext cx="0" cy="0"/>
          <a:chOff x="0" y="0"/>
          <a:chExt cx="0" cy="0"/>
        </a:xfrm>
      </p:grpSpPr>
      <p:sp>
        <p:nvSpPr>
          <p:cNvPr id="3607" name="Google Shape;3607;p38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08" name="Google Shape;3608;p38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09" name="Google Shape;3609;p385"/>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610" name="Google Shape;3610;p38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11" name="Google Shape;3611;p385"/>
          <p:cNvSpPr/>
          <p:nvPr/>
        </p:nvSpPr>
        <p:spPr>
          <a:xfrm>
            <a:off x="7467917" y="3518438"/>
            <a:ext cx="1676106"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8CCF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12" name="Google Shape;3612;p38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1 - Basic 3">
  <p:cSld name="Basic_1_1">
    <p:spTree>
      <p:nvGrpSpPr>
        <p:cNvPr id="1" name="Shape 3613"/>
        <p:cNvGrpSpPr/>
        <p:nvPr/>
      </p:nvGrpSpPr>
      <p:grpSpPr>
        <a:xfrm>
          <a:off x="0" y="0"/>
          <a:ext cx="0" cy="0"/>
          <a:chOff x="0" y="0"/>
          <a:chExt cx="0" cy="0"/>
        </a:xfrm>
      </p:grpSpPr>
      <p:sp>
        <p:nvSpPr>
          <p:cNvPr id="3614" name="Google Shape;3614;p38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15" name="Google Shape;3615;p38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16" name="Google Shape;3616;p386"/>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617" name="Google Shape;3617;p386"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18" name="Google Shape;3618;p386"/>
          <p:cNvSpPr/>
          <p:nvPr/>
        </p:nvSpPr>
        <p:spPr>
          <a:xfrm>
            <a:off x="7467917" y="3518438"/>
            <a:ext cx="1676106"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8CCF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19" name="Google Shape;3619;p38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620" name="Google Shape;3620;p386"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621" name="Google Shape;3621;p386"/>
          <p:cNvSpPr/>
          <p:nvPr/>
        </p:nvSpPr>
        <p:spPr>
          <a:xfrm rot="-933461">
            <a:off x="8958074" y="3908538"/>
            <a:ext cx="54808" cy="5494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622" name="Google Shape;3622;p386"/>
          <p:cNvSpPr/>
          <p:nvPr/>
        </p:nvSpPr>
        <p:spPr>
          <a:xfrm rot="-888385">
            <a:off x="8304506" y="4667525"/>
            <a:ext cx="97435" cy="97145"/>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a:solidFill>
                <a:srgbClr val="888DD0"/>
              </a:solidFill>
              <a:latin typeface="Helvetica Neue"/>
              <a:ea typeface="Helvetica Neue"/>
              <a:cs typeface="Helvetica Neue"/>
              <a:sym typeface="Helvetica Neue"/>
            </a:endParaRPr>
          </a:p>
        </p:txBody>
      </p:sp>
      <p:sp>
        <p:nvSpPr>
          <p:cNvPr id="3623" name="Google Shape;3623;p386"/>
          <p:cNvSpPr/>
          <p:nvPr/>
        </p:nvSpPr>
        <p:spPr>
          <a:xfrm>
            <a:off x="8649003" y="4097194"/>
            <a:ext cx="572400" cy="572700"/>
          </a:xfrm>
          <a:prstGeom prst="chord">
            <a:avLst>
              <a:gd name="adj1" fmla="val 2700000"/>
              <a:gd name="adj2" fmla="val 18909957"/>
            </a:avLst>
          </a:prstGeom>
          <a:solidFill>
            <a:srgbClr val="04E1CB">
              <a:alpha val="800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Salesforce Sans"/>
              <a:ea typeface="Salesforce Sans"/>
              <a:cs typeface="Salesforce Sans"/>
              <a:sym typeface="Salesforce San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A1 - Title Slide_ A">
  <p:cSld name="Title Slide_ B">
    <p:bg>
      <p:bgPr>
        <a:solidFill>
          <a:schemeClr val="lt1"/>
        </a:solidFill>
        <a:effectLst/>
      </p:bgPr>
    </p:bg>
    <p:spTree>
      <p:nvGrpSpPr>
        <p:cNvPr id="1" name="Shape 3624"/>
        <p:cNvGrpSpPr/>
        <p:nvPr/>
      </p:nvGrpSpPr>
      <p:grpSpPr>
        <a:xfrm>
          <a:off x="0" y="0"/>
          <a:ext cx="0" cy="0"/>
          <a:chOff x="0" y="0"/>
          <a:chExt cx="0" cy="0"/>
        </a:xfrm>
      </p:grpSpPr>
      <p:pic>
        <p:nvPicPr>
          <p:cNvPr id="3625" name="Google Shape;3625;p387"/>
          <p:cNvPicPr preferRelativeResize="0"/>
          <p:nvPr/>
        </p:nvPicPr>
        <p:blipFill>
          <a:blip r:embed="rId2">
            <a:alphaModFix/>
          </a:blip>
          <a:stretch>
            <a:fillRect/>
          </a:stretch>
        </p:blipFill>
        <p:spPr>
          <a:xfrm>
            <a:off x="4322082" y="332569"/>
            <a:ext cx="4301851" cy="4301907"/>
          </a:xfrm>
          <a:prstGeom prst="rect">
            <a:avLst/>
          </a:prstGeom>
          <a:noFill/>
          <a:ln>
            <a:noFill/>
          </a:ln>
        </p:spPr>
      </p:pic>
      <p:sp>
        <p:nvSpPr>
          <p:cNvPr id="3626" name="Google Shape;3626;p387"/>
          <p:cNvSpPr/>
          <p:nvPr/>
        </p:nvSpPr>
        <p:spPr>
          <a:xfrm>
            <a:off x="3738374" y="388088"/>
            <a:ext cx="5102602" cy="4247513"/>
          </a:xfrm>
          <a:prstGeom prst="rect">
            <a:avLst/>
          </a:prstGeom>
          <a:noFill/>
          <a:ln>
            <a:noFill/>
          </a:ln>
        </p:spPr>
      </p:sp>
      <p:sp>
        <p:nvSpPr>
          <p:cNvPr id="3627" name="Google Shape;3627;p387"/>
          <p:cNvSpPr/>
          <p:nvPr/>
        </p:nvSpPr>
        <p:spPr>
          <a:xfrm>
            <a:off x="5616320" y="4140244"/>
            <a:ext cx="2201970" cy="507749"/>
          </a:xfrm>
          <a:prstGeom prst="rect">
            <a:avLst/>
          </a:prstGeom>
          <a:noFill/>
          <a:ln>
            <a:noFill/>
          </a:ln>
        </p:spPr>
      </p:sp>
      <p:sp>
        <p:nvSpPr>
          <p:cNvPr id="3628" name="Google Shape;3628;p387"/>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29" name="Google Shape;3629;p387"/>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3630" name="Google Shape;3630;p387"/>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31" name="Google Shape;3631;p387"/>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32" name="Google Shape;3632;p387" descr="pasted-image.pdf"/>
          <p:cNvPicPr preferRelativeResize="0"/>
          <p:nvPr/>
        </p:nvPicPr>
        <p:blipFill rotWithShape="1">
          <a:blip r:embed="rId3">
            <a:alphaModFix/>
          </a:blip>
          <a:srcRect/>
          <a:stretch/>
        </p:blipFill>
        <p:spPr>
          <a:xfrm>
            <a:off x="375915" y="329316"/>
            <a:ext cx="1095371" cy="766899"/>
          </a:xfrm>
          <a:prstGeom prst="rect">
            <a:avLst/>
          </a:prstGeom>
          <a:noFill/>
          <a:ln>
            <a:noFill/>
          </a:ln>
        </p:spPr>
      </p:pic>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A2 - Title Slide_ B">
  <p:cSld name="Title Slide_ B_1">
    <p:bg>
      <p:bgPr>
        <a:solidFill>
          <a:schemeClr val="lt1"/>
        </a:solidFill>
        <a:effectLst/>
      </p:bgPr>
    </p:bg>
    <p:spTree>
      <p:nvGrpSpPr>
        <p:cNvPr id="1" name="Shape 3633"/>
        <p:cNvGrpSpPr/>
        <p:nvPr/>
      </p:nvGrpSpPr>
      <p:grpSpPr>
        <a:xfrm>
          <a:off x="0" y="0"/>
          <a:ext cx="0" cy="0"/>
          <a:chOff x="0" y="0"/>
          <a:chExt cx="0" cy="0"/>
        </a:xfrm>
      </p:grpSpPr>
      <p:sp>
        <p:nvSpPr>
          <p:cNvPr id="3634" name="Google Shape;3634;p388"/>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35" name="Google Shape;3635;p388"/>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3636" name="Google Shape;3636;p388"/>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37" name="Google Shape;3637;p388"/>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38" name="Google Shape;3638;p388"/>
          <p:cNvSpPr/>
          <p:nvPr/>
        </p:nvSpPr>
        <p:spPr>
          <a:xfrm>
            <a:off x="3948972" y="-26044"/>
            <a:ext cx="4867808" cy="4867864"/>
          </a:xfrm>
          <a:prstGeom prst="rect">
            <a:avLst/>
          </a:prstGeom>
          <a:noFill/>
          <a:ln>
            <a:noFill/>
          </a:ln>
        </p:spPr>
      </p:sp>
      <p:pic>
        <p:nvPicPr>
          <p:cNvPr id="3639" name="Google Shape;3639;p388" descr="pasted-image.pdf"/>
          <p:cNvPicPr preferRelativeResize="0"/>
          <p:nvPr/>
        </p:nvPicPr>
        <p:blipFill rotWithShape="1">
          <a:blip r:embed="rId2">
            <a:alphaModFix/>
          </a:blip>
          <a:srcRect/>
          <a:stretch/>
        </p:blipFill>
        <p:spPr>
          <a:xfrm>
            <a:off x="375915" y="329316"/>
            <a:ext cx="1095371" cy="766899"/>
          </a:xfrm>
          <a:prstGeom prst="rect">
            <a:avLst/>
          </a:prstGeom>
          <a:noFill/>
          <a:ln>
            <a:noFill/>
          </a:ln>
        </p:spPr>
      </p:pic>
      <p:pic>
        <p:nvPicPr>
          <p:cNvPr id="3640" name="Google Shape;3640;p388"/>
          <p:cNvPicPr preferRelativeResize="0"/>
          <p:nvPr/>
        </p:nvPicPr>
        <p:blipFill>
          <a:blip r:embed="rId3">
            <a:alphaModFix/>
          </a:blip>
          <a:stretch>
            <a:fillRect/>
          </a:stretch>
        </p:blipFill>
        <p:spPr>
          <a:xfrm>
            <a:off x="3275562" y="765713"/>
            <a:ext cx="5438065" cy="4216624"/>
          </a:xfrm>
          <a:prstGeom prst="rect">
            <a:avLst/>
          </a:prstGeom>
          <a:noFill/>
          <a:ln>
            <a:noFill/>
          </a:ln>
        </p:spPr>
      </p:pic>
      <p:pic>
        <p:nvPicPr>
          <p:cNvPr id="3641" name="Google Shape;3641;p388"/>
          <p:cNvPicPr preferRelativeResize="0"/>
          <p:nvPr/>
        </p:nvPicPr>
        <p:blipFill>
          <a:blip r:embed="rId4">
            <a:alphaModFix/>
          </a:blip>
          <a:stretch>
            <a:fillRect/>
          </a:stretch>
        </p:blipFill>
        <p:spPr>
          <a:xfrm>
            <a:off x="5063461" y="3529012"/>
            <a:ext cx="3169481" cy="1385039"/>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A3 - Title Slide_ C">
  <p:cSld name="Title Slide_ C">
    <p:bg>
      <p:bgPr>
        <a:solidFill>
          <a:schemeClr val="lt1"/>
        </a:solidFill>
        <a:effectLst/>
      </p:bgPr>
    </p:bg>
    <p:spTree>
      <p:nvGrpSpPr>
        <p:cNvPr id="1" name="Shape 3642"/>
        <p:cNvGrpSpPr/>
        <p:nvPr/>
      </p:nvGrpSpPr>
      <p:grpSpPr>
        <a:xfrm>
          <a:off x="0" y="0"/>
          <a:ext cx="0" cy="0"/>
          <a:chOff x="0" y="0"/>
          <a:chExt cx="0" cy="0"/>
        </a:xfrm>
      </p:grpSpPr>
      <p:sp>
        <p:nvSpPr>
          <p:cNvPr id="3643" name="Google Shape;3643;p389"/>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44" name="Google Shape;3644;p389"/>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3645" name="Google Shape;3645;p389"/>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46" name="Google Shape;3646;p389"/>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47" name="Google Shape;3647;p389" descr="pasted-image.pdf"/>
          <p:cNvPicPr preferRelativeResize="0"/>
          <p:nvPr/>
        </p:nvPicPr>
        <p:blipFill rotWithShape="1">
          <a:blip r:embed="rId2">
            <a:alphaModFix/>
          </a:blip>
          <a:srcRect/>
          <a:stretch/>
        </p:blipFill>
        <p:spPr>
          <a:xfrm>
            <a:off x="375915" y="329316"/>
            <a:ext cx="1095371" cy="766899"/>
          </a:xfrm>
          <a:prstGeom prst="rect">
            <a:avLst/>
          </a:prstGeom>
          <a:noFill/>
          <a:ln>
            <a:noFill/>
          </a:ln>
        </p:spPr>
      </p:pic>
      <p:sp>
        <p:nvSpPr>
          <p:cNvPr id="3648" name="Google Shape;3648;p389"/>
          <p:cNvSpPr/>
          <p:nvPr/>
        </p:nvSpPr>
        <p:spPr>
          <a:xfrm>
            <a:off x="4150403" y="114300"/>
            <a:ext cx="4913620" cy="4913620"/>
          </a:xfrm>
          <a:prstGeom prst="rect">
            <a:avLst/>
          </a:prstGeom>
          <a:noFill/>
          <a:ln>
            <a:noFill/>
          </a:ln>
        </p:spPr>
      </p:sp>
      <p:sp>
        <p:nvSpPr>
          <p:cNvPr id="3649" name="Google Shape;3649;p389"/>
          <p:cNvSpPr/>
          <p:nvPr/>
        </p:nvSpPr>
        <p:spPr>
          <a:xfrm>
            <a:off x="3578207" y="389344"/>
            <a:ext cx="5146433" cy="2889373"/>
          </a:xfrm>
          <a:prstGeom prst="rect">
            <a:avLst/>
          </a:prstGeom>
          <a:noFill/>
          <a:ln>
            <a:noFill/>
          </a:ln>
        </p:spPr>
      </p:sp>
      <p:sp>
        <p:nvSpPr>
          <p:cNvPr id="3650" name="Google Shape;3650;p389"/>
          <p:cNvSpPr/>
          <p:nvPr/>
        </p:nvSpPr>
        <p:spPr>
          <a:xfrm>
            <a:off x="6369474" y="4242019"/>
            <a:ext cx="2256111" cy="786976"/>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 - Title &amp; Subtitle Only">
  <p:cSld name="C - Title &amp; Subtitle Only">
    <p:spTree>
      <p:nvGrpSpPr>
        <p:cNvPr id="1" name="Shape 1614"/>
        <p:cNvGrpSpPr/>
        <p:nvPr/>
      </p:nvGrpSpPr>
      <p:grpSpPr>
        <a:xfrm>
          <a:off x="0" y="0"/>
          <a:ext cx="0" cy="0"/>
          <a:chOff x="0" y="0"/>
          <a:chExt cx="0" cy="0"/>
        </a:xfrm>
      </p:grpSpPr>
      <p:sp>
        <p:nvSpPr>
          <p:cNvPr id="1615" name="Google Shape;1615;p181"/>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16" name="Google Shape;1616;p181"/>
          <p:cNvSpPr txBox="1">
            <a:spLocks noGrp="1"/>
          </p:cNvSpPr>
          <p:nvPr>
            <p:ph type="body" idx="1"/>
          </p:nvPr>
        </p:nvSpPr>
        <p:spPr>
          <a:xfrm>
            <a:off x="377134" y="729052"/>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17" name="Google Shape;1617;p181"/>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A4 - Title Slide_ D">
  <p:cSld name="Title Slide_ D">
    <p:bg>
      <p:bgPr>
        <a:solidFill>
          <a:schemeClr val="lt1"/>
        </a:solidFill>
        <a:effectLst/>
      </p:bgPr>
    </p:bg>
    <p:spTree>
      <p:nvGrpSpPr>
        <p:cNvPr id="1" name="Shape 3651"/>
        <p:cNvGrpSpPr/>
        <p:nvPr/>
      </p:nvGrpSpPr>
      <p:grpSpPr>
        <a:xfrm>
          <a:off x="0" y="0"/>
          <a:ext cx="0" cy="0"/>
          <a:chOff x="0" y="0"/>
          <a:chExt cx="0" cy="0"/>
        </a:xfrm>
      </p:grpSpPr>
      <p:sp>
        <p:nvSpPr>
          <p:cNvPr id="3652" name="Google Shape;3652;p390"/>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53" name="Google Shape;3653;p390"/>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3654" name="Google Shape;3654;p390"/>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55" name="Google Shape;3655;p390"/>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56" name="Google Shape;3656;p390" descr="pasted-image.pdf"/>
          <p:cNvPicPr preferRelativeResize="0"/>
          <p:nvPr/>
        </p:nvPicPr>
        <p:blipFill rotWithShape="1">
          <a:blip r:embed="rId2">
            <a:alphaModFix/>
          </a:blip>
          <a:srcRect/>
          <a:stretch/>
        </p:blipFill>
        <p:spPr>
          <a:xfrm>
            <a:off x="375915" y="329316"/>
            <a:ext cx="1095371" cy="766899"/>
          </a:xfrm>
          <a:prstGeom prst="rect">
            <a:avLst/>
          </a:prstGeom>
          <a:noFill/>
          <a:ln>
            <a:noFill/>
          </a:ln>
        </p:spPr>
      </p:pic>
      <p:sp>
        <p:nvSpPr>
          <p:cNvPr id="3657" name="Google Shape;3657;p390"/>
          <p:cNvSpPr/>
          <p:nvPr/>
        </p:nvSpPr>
        <p:spPr>
          <a:xfrm>
            <a:off x="1" y="4564490"/>
            <a:ext cx="1471096" cy="619181"/>
          </a:xfrm>
          <a:prstGeom prst="rect">
            <a:avLst/>
          </a:prstGeom>
          <a:noFill/>
          <a:ln>
            <a:noFill/>
          </a:ln>
        </p:spPr>
      </p:sp>
      <p:sp>
        <p:nvSpPr>
          <p:cNvPr id="3658" name="Google Shape;3658;p390"/>
          <p:cNvSpPr/>
          <p:nvPr/>
        </p:nvSpPr>
        <p:spPr>
          <a:xfrm>
            <a:off x="4045094" y="114300"/>
            <a:ext cx="4918426" cy="4913622"/>
          </a:xfrm>
          <a:prstGeom prst="rect">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2 - 2 Column">
  <p:cSld name="2 Column">
    <p:spTree>
      <p:nvGrpSpPr>
        <p:cNvPr id="1" name="Shape 3659"/>
        <p:cNvGrpSpPr/>
        <p:nvPr/>
      </p:nvGrpSpPr>
      <p:grpSpPr>
        <a:xfrm>
          <a:off x="0" y="0"/>
          <a:ext cx="0" cy="0"/>
          <a:chOff x="0" y="0"/>
          <a:chExt cx="0" cy="0"/>
        </a:xfrm>
      </p:grpSpPr>
      <p:sp>
        <p:nvSpPr>
          <p:cNvPr id="3660" name="Google Shape;3660;p39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661" name="Google Shape;3661;p391"/>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62" name="Google Shape;3662;p391"/>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63" name="Google Shape;3663;p391"/>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64" name="Google Shape;3664;p391"/>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65" name="Google Shape;3665;p39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66" name="Google Shape;3666;p391"/>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667" name="Google Shape;3667;p391"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668" name="Google Shape;3668;p391"/>
          <p:cNvSpPr/>
          <p:nvPr/>
        </p:nvSpPr>
        <p:spPr>
          <a:xfrm>
            <a:off x="8832829" y="4452810"/>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669" name="Google Shape;3669;p391"/>
          <p:cNvSpPr/>
          <p:nvPr/>
        </p:nvSpPr>
        <p:spPr>
          <a:xfrm>
            <a:off x="8645036" y="4630763"/>
            <a:ext cx="174000" cy="174000"/>
          </a:xfrm>
          <a:prstGeom prst="ellipse">
            <a:avLst/>
          </a:prstGeom>
          <a:solidFill>
            <a:srgbClr val="04E1CB">
              <a:alpha val="80000"/>
            </a:srgbClr>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70" name="Google Shape;3670;p391"/>
          <p:cNvSpPr/>
          <p:nvPr/>
        </p:nvSpPr>
        <p:spPr>
          <a:xfrm>
            <a:off x="176593" y="4487773"/>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2 - 2 Column 1">
  <p:cSld name="2 Column_1">
    <p:spTree>
      <p:nvGrpSpPr>
        <p:cNvPr id="1" name="Shape 3671"/>
        <p:cNvGrpSpPr/>
        <p:nvPr/>
      </p:nvGrpSpPr>
      <p:grpSpPr>
        <a:xfrm>
          <a:off x="0" y="0"/>
          <a:ext cx="0" cy="0"/>
          <a:chOff x="0" y="0"/>
          <a:chExt cx="0" cy="0"/>
        </a:xfrm>
      </p:grpSpPr>
      <p:sp>
        <p:nvSpPr>
          <p:cNvPr id="3672" name="Google Shape;3672;p392"/>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73" name="Google Shape;3673;p392"/>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74" name="Google Shape;3674;p392"/>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75" name="Google Shape;3675;p392"/>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76" name="Google Shape;3676;p392"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77" name="Google Shape;3677;p392"/>
          <p:cNvSpPr/>
          <p:nvPr/>
        </p:nvSpPr>
        <p:spPr>
          <a:xfrm>
            <a:off x="7424046" y="3518438"/>
            <a:ext cx="1719954"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8CCF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78" name="Google Shape;3678;p392"/>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679" name="Google Shape;3679;p392"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680" name="Google Shape;3680;p392"/>
          <p:cNvSpPr/>
          <p:nvPr/>
        </p:nvSpPr>
        <p:spPr>
          <a:xfrm rot="-933461">
            <a:off x="8958074" y="3908538"/>
            <a:ext cx="54808" cy="5494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681" name="Google Shape;3681;p392"/>
          <p:cNvSpPr/>
          <p:nvPr/>
        </p:nvSpPr>
        <p:spPr>
          <a:xfrm rot="-888385">
            <a:off x="8304506" y="4667525"/>
            <a:ext cx="97435" cy="97145"/>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a:solidFill>
                <a:srgbClr val="888DD0"/>
              </a:solidFill>
              <a:latin typeface="Helvetica Neue"/>
              <a:ea typeface="Helvetica Neue"/>
              <a:cs typeface="Helvetica Neue"/>
              <a:sym typeface="Helvetica Neue"/>
            </a:endParaRPr>
          </a:p>
        </p:txBody>
      </p:sp>
      <p:sp>
        <p:nvSpPr>
          <p:cNvPr id="3682" name="Google Shape;3682;p392"/>
          <p:cNvSpPr/>
          <p:nvPr/>
        </p:nvSpPr>
        <p:spPr>
          <a:xfrm>
            <a:off x="8649003" y="4097194"/>
            <a:ext cx="572400" cy="572700"/>
          </a:xfrm>
          <a:prstGeom prst="chord">
            <a:avLst>
              <a:gd name="adj1" fmla="val 2700000"/>
              <a:gd name="adj2" fmla="val 18909957"/>
            </a:avLst>
          </a:prstGeom>
          <a:solidFill>
            <a:srgbClr val="04E1CB">
              <a:alpha val="800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Salesforce Sans"/>
              <a:ea typeface="Salesforce Sans"/>
              <a:cs typeface="Salesforce Sans"/>
              <a:sym typeface="Salesforce San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3 - 3 Column">
  <p:cSld name="3 Column">
    <p:spTree>
      <p:nvGrpSpPr>
        <p:cNvPr id="1" name="Shape 3683"/>
        <p:cNvGrpSpPr/>
        <p:nvPr/>
      </p:nvGrpSpPr>
      <p:grpSpPr>
        <a:xfrm>
          <a:off x="0" y="0"/>
          <a:ext cx="0" cy="0"/>
          <a:chOff x="0" y="0"/>
          <a:chExt cx="0" cy="0"/>
        </a:xfrm>
      </p:grpSpPr>
      <p:sp>
        <p:nvSpPr>
          <p:cNvPr id="3684" name="Google Shape;3684;p393"/>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685" name="Google Shape;3685;p39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86" name="Google Shape;3686;p393"/>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87" name="Google Shape;3687;p393"/>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88" name="Google Shape;3688;p393"/>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689" name="Google Shape;3689;p393"/>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690" name="Google Shape;3690;p39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691" name="Google Shape;3691;p393"/>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692" name="Google Shape;3692;p393"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693" name="Google Shape;3693;p393"/>
          <p:cNvSpPr/>
          <p:nvPr/>
        </p:nvSpPr>
        <p:spPr>
          <a:xfrm>
            <a:off x="8832829" y="4452810"/>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694" name="Google Shape;3694;p393"/>
          <p:cNvSpPr/>
          <p:nvPr/>
        </p:nvSpPr>
        <p:spPr>
          <a:xfrm>
            <a:off x="8645036" y="4630763"/>
            <a:ext cx="174000" cy="174000"/>
          </a:xfrm>
          <a:prstGeom prst="ellipse">
            <a:avLst/>
          </a:prstGeom>
          <a:solidFill>
            <a:srgbClr val="04E1CB">
              <a:alpha val="80000"/>
            </a:srgbClr>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95" name="Google Shape;3695;p393"/>
          <p:cNvSpPr/>
          <p:nvPr/>
        </p:nvSpPr>
        <p:spPr>
          <a:xfrm>
            <a:off x="176593" y="4487773"/>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3 - 3 Column 1">
  <p:cSld name="3 Column_1">
    <p:spTree>
      <p:nvGrpSpPr>
        <p:cNvPr id="1" name="Shape 3696"/>
        <p:cNvGrpSpPr/>
        <p:nvPr/>
      </p:nvGrpSpPr>
      <p:grpSpPr>
        <a:xfrm>
          <a:off x="0" y="0"/>
          <a:ext cx="0" cy="0"/>
          <a:chOff x="0" y="0"/>
          <a:chExt cx="0" cy="0"/>
        </a:xfrm>
      </p:grpSpPr>
      <p:sp>
        <p:nvSpPr>
          <p:cNvPr id="3697" name="Google Shape;3697;p394"/>
          <p:cNvSpPr/>
          <p:nvPr/>
        </p:nvSpPr>
        <p:spPr>
          <a:xfrm>
            <a:off x="7424046" y="3518438"/>
            <a:ext cx="1719954"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8CCF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3698" name="Google Shape;3698;p394"/>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699" name="Google Shape;3699;p394"/>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00" name="Google Shape;3700;p394"/>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01" name="Google Shape;3701;p394"/>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02" name="Google Shape;3702;p39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03" name="Google Shape;3703;p394"/>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704" name="Google Shape;3704;p394"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3705" name="Google Shape;3705;p394"/>
          <p:cNvSpPr/>
          <p:nvPr/>
        </p:nvSpPr>
        <p:spPr>
          <a:xfrm rot="-933461">
            <a:off x="8958074" y="3908538"/>
            <a:ext cx="54808" cy="5494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06" name="Google Shape;3706;p394"/>
          <p:cNvSpPr/>
          <p:nvPr/>
        </p:nvSpPr>
        <p:spPr>
          <a:xfrm rot="-888385">
            <a:off x="8304506" y="4667525"/>
            <a:ext cx="97435" cy="97145"/>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a:solidFill>
                <a:srgbClr val="888DD0"/>
              </a:solidFill>
              <a:latin typeface="Helvetica Neue"/>
              <a:ea typeface="Helvetica Neue"/>
              <a:cs typeface="Helvetica Neue"/>
              <a:sym typeface="Helvetica Neue"/>
            </a:endParaRPr>
          </a:p>
        </p:txBody>
      </p:sp>
      <p:sp>
        <p:nvSpPr>
          <p:cNvPr id="3707" name="Google Shape;3707;p394"/>
          <p:cNvSpPr/>
          <p:nvPr/>
        </p:nvSpPr>
        <p:spPr>
          <a:xfrm>
            <a:off x="8649003" y="4097194"/>
            <a:ext cx="572400" cy="572700"/>
          </a:xfrm>
          <a:prstGeom prst="chord">
            <a:avLst>
              <a:gd name="adj1" fmla="val 2700000"/>
              <a:gd name="adj2" fmla="val 18909957"/>
            </a:avLst>
          </a:prstGeom>
          <a:solidFill>
            <a:srgbClr val="04E1CB">
              <a:alpha val="800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Salesforce Sans"/>
              <a:ea typeface="Salesforce Sans"/>
              <a:cs typeface="Salesforce Sans"/>
              <a:sym typeface="Salesforce Sans"/>
            </a:endParaRPr>
          </a:p>
        </p:txBody>
      </p:sp>
      <p:sp>
        <p:nvSpPr>
          <p:cNvPr id="3708" name="Google Shape;3708;p394"/>
          <p:cNvSpPr txBox="1">
            <a:spLocks noGrp="1"/>
          </p:cNvSpPr>
          <p:nvPr>
            <p:ph type="body" idx="5"/>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1 - Graphic Footer - A">
  <p:cSld name="Graphic Footer - A">
    <p:spTree>
      <p:nvGrpSpPr>
        <p:cNvPr id="1" name="Shape 3709"/>
        <p:cNvGrpSpPr/>
        <p:nvPr/>
      </p:nvGrpSpPr>
      <p:grpSpPr>
        <a:xfrm>
          <a:off x="0" y="0"/>
          <a:ext cx="0" cy="0"/>
          <a:chOff x="0" y="0"/>
          <a:chExt cx="0" cy="0"/>
        </a:xfrm>
      </p:grpSpPr>
      <p:sp>
        <p:nvSpPr>
          <p:cNvPr id="3710" name="Google Shape;3710;p395"/>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711" name="Google Shape;3711;p395"/>
          <p:cNvSpPr/>
          <p:nvPr/>
        </p:nvSpPr>
        <p:spPr>
          <a:xfrm>
            <a:off x="8353460" y="4140565"/>
            <a:ext cx="707700" cy="708000"/>
          </a:xfrm>
          <a:prstGeom prst="ellipse">
            <a:avLst/>
          </a:prstGeom>
          <a:solidFill>
            <a:srgbClr val="70BF75"/>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12" name="Google Shape;3712;p395"/>
          <p:cNvSpPr/>
          <p:nvPr/>
        </p:nvSpPr>
        <p:spPr>
          <a:xfrm>
            <a:off x="8307746" y="4019013"/>
            <a:ext cx="94500" cy="94800"/>
          </a:xfrm>
          <a:prstGeom prst="ellipse">
            <a:avLst/>
          </a:prstGeom>
          <a:solidFill>
            <a:srgbClr val="70BF75">
              <a:alpha val="7961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13" name="Google Shape;3713;p39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14" name="Google Shape;3714;p395"/>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15" name="Google Shape;3715;p395"/>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16" name="Google Shape;3716;p39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pic>
        <p:nvPicPr>
          <p:cNvPr id="3717" name="Google Shape;3717;p395" descr="Footer 1.png"/>
          <p:cNvPicPr preferRelativeResize="0"/>
          <p:nvPr/>
        </p:nvPicPr>
        <p:blipFill rotWithShape="1">
          <a:blip r:embed="rId3">
            <a:alphaModFix/>
          </a:blip>
          <a:srcRect r="10793"/>
          <a:stretch/>
        </p:blipFill>
        <p:spPr>
          <a:xfrm>
            <a:off x="7593515" y="3900562"/>
            <a:ext cx="1550484" cy="1242938"/>
          </a:xfrm>
          <a:prstGeom prst="rect">
            <a:avLst/>
          </a:prstGeom>
          <a:noFill/>
          <a:ln>
            <a:noFill/>
          </a:ln>
        </p:spPr>
      </p:pic>
      <p:sp>
        <p:nvSpPr>
          <p:cNvPr id="3718" name="Google Shape;3718;p395" descr="Google Shape;978;p66"/>
          <p:cNvSpPr/>
          <p:nvPr/>
        </p:nvSpPr>
        <p:spPr>
          <a:xfrm>
            <a:off x="8207872" y="4676787"/>
            <a:ext cx="632245" cy="311156"/>
          </a:xfrm>
          <a:prstGeom prst="rect">
            <a:avLst/>
          </a:prstGeom>
          <a:noFill/>
          <a:ln>
            <a:noFill/>
          </a:ln>
        </p:spPr>
      </p:sp>
      <p:sp>
        <p:nvSpPr>
          <p:cNvPr id="3719" name="Google Shape;3719;p39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2 - Graphic Footer - B">
  <p:cSld name="Graphic Footer - B">
    <p:spTree>
      <p:nvGrpSpPr>
        <p:cNvPr id="1" name="Shape 3720"/>
        <p:cNvGrpSpPr/>
        <p:nvPr/>
      </p:nvGrpSpPr>
      <p:grpSpPr>
        <a:xfrm>
          <a:off x="0" y="0"/>
          <a:ext cx="0" cy="0"/>
          <a:chOff x="0" y="0"/>
          <a:chExt cx="0" cy="0"/>
        </a:xfrm>
      </p:grpSpPr>
      <p:sp>
        <p:nvSpPr>
          <p:cNvPr id="3721" name="Google Shape;3721;p39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722" name="Google Shape;3722;p39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23" name="Google Shape;3723;p396"/>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24" name="Google Shape;3724;p396"/>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25" name="Google Shape;3725;p396"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26" name="Google Shape;3726;p396"/>
          <p:cNvSpPr/>
          <p:nvPr/>
        </p:nvSpPr>
        <p:spPr>
          <a:xfrm>
            <a:off x="8041316" y="4391014"/>
            <a:ext cx="739200" cy="739200"/>
          </a:xfrm>
          <a:prstGeom prst="ellipse">
            <a:avLst/>
          </a:prstGeom>
          <a:solidFill>
            <a:srgbClr val="04E1CB"/>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27" name="Google Shape;3727;p396"/>
          <p:cNvSpPr/>
          <p:nvPr/>
        </p:nvSpPr>
        <p:spPr>
          <a:xfrm>
            <a:off x="8363547" y="4019013"/>
            <a:ext cx="94500" cy="94800"/>
          </a:xfrm>
          <a:prstGeom prst="ellipse">
            <a:avLst/>
          </a:prstGeom>
          <a:solidFill>
            <a:srgbClr val="04E1CB">
              <a:alpha val="7961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28" name="Google Shape;3728;p396" descr="Google Shape;653;p89"/>
          <p:cNvSpPr/>
          <p:nvPr/>
        </p:nvSpPr>
        <p:spPr>
          <a:xfrm>
            <a:off x="7871250" y="3951439"/>
            <a:ext cx="1276735" cy="1198033"/>
          </a:xfrm>
          <a:prstGeom prst="rect">
            <a:avLst/>
          </a:prstGeom>
          <a:noFill/>
          <a:ln>
            <a:noFill/>
          </a:ln>
        </p:spPr>
      </p:sp>
      <p:sp>
        <p:nvSpPr>
          <p:cNvPr id="3729" name="Google Shape;3729;p39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3 - Graphic Footer - C">
  <p:cSld name="Graphic Footer - C">
    <p:spTree>
      <p:nvGrpSpPr>
        <p:cNvPr id="1" name="Shape 3730"/>
        <p:cNvGrpSpPr/>
        <p:nvPr/>
      </p:nvGrpSpPr>
      <p:grpSpPr>
        <a:xfrm>
          <a:off x="0" y="0"/>
          <a:ext cx="0" cy="0"/>
          <a:chOff x="0" y="0"/>
          <a:chExt cx="0" cy="0"/>
        </a:xfrm>
      </p:grpSpPr>
      <p:sp>
        <p:nvSpPr>
          <p:cNvPr id="3731" name="Google Shape;3731;p397"/>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732" name="Google Shape;3732;p39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33" name="Google Shape;3733;p397"/>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34" name="Google Shape;3734;p397"/>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35" name="Google Shape;3735;p397"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36" name="Google Shape;3736;p397"/>
          <p:cNvSpPr/>
          <p:nvPr/>
        </p:nvSpPr>
        <p:spPr>
          <a:xfrm>
            <a:off x="185735" y="4294227"/>
            <a:ext cx="635700" cy="635400"/>
          </a:xfrm>
          <a:prstGeom prst="ellipse">
            <a:avLst/>
          </a:prstGeom>
          <a:solidFill>
            <a:srgbClr val="FBBE01"/>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37" name="Google Shape;3737;p397"/>
          <p:cNvSpPr/>
          <p:nvPr/>
        </p:nvSpPr>
        <p:spPr>
          <a:xfrm>
            <a:off x="286329" y="4093877"/>
            <a:ext cx="84300" cy="84300"/>
          </a:xfrm>
          <a:prstGeom prst="ellipse">
            <a:avLst/>
          </a:prstGeom>
          <a:solidFill>
            <a:srgbClr val="FBBE01"/>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38" name="Google Shape;3738;p397" descr="Google Shape;914;p64"/>
          <p:cNvSpPr/>
          <p:nvPr/>
        </p:nvSpPr>
        <p:spPr>
          <a:xfrm rot="1651341">
            <a:off x="311790" y="4520177"/>
            <a:ext cx="717880" cy="360687"/>
          </a:xfrm>
          <a:prstGeom prst="rect">
            <a:avLst/>
          </a:prstGeom>
          <a:noFill/>
          <a:ln>
            <a:noFill/>
          </a:ln>
        </p:spPr>
      </p:sp>
      <p:sp>
        <p:nvSpPr>
          <p:cNvPr id="3739" name="Google Shape;3739;p397" descr="Footer 3.png"/>
          <p:cNvSpPr/>
          <p:nvPr/>
        </p:nvSpPr>
        <p:spPr>
          <a:xfrm>
            <a:off x="-1462" y="4319254"/>
            <a:ext cx="1389720" cy="823361"/>
          </a:xfrm>
          <a:prstGeom prst="rect">
            <a:avLst/>
          </a:prstGeom>
          <a:noFill/>
          <a:ln>
            <a:noFill/>
          </a:ln>
        </p:spPr>
      </p:sp>
      <p:sp>
        <p:nvSpPr>
          <p:cNvPr id="3740" name="Google Shape;3740;p397"/>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4 - Graphic Footer - D">
  <p:cSld name="Graphic Footer - D">
    <p:spTree>
      <p:nvGrpSpPr>
        <p:cNvPr id="1" name="Shape 3741"/>
        <p:cNvGrpSpPr/>
        <p:nvPr/>
      </p:nvGrpSpPr>
      <p:grpSpPr>
        <a:xfrm>
          <a:off x="0" y="0"/>
          <a:ext cx="0" cy="0"/>
          <a:chOff x="0" y="0"/>
          <a:chExt cx="0" cy="0"/>
        </a:xfrm>
      </p:grpSpPr>
      <p:sp>
        <p:nvSpPr>
          <p:cNvPr id="3742" name="Google Shape;3742;p398"/>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3743" name="Google Shape;3743;p398"/>
          <p:cNvSpPr/>
          <p:nvPr/>
        </p:nvSpPr>
        <p:spPr>
          <a:xfrm>
            <a:off x="138480" y="4378910"/>
            <a:ext cx="680100" cy="680100"/>
          </a:xfrm>
          <a:prstGeom prst="ellipse">
            <a:avLst/>
          </a:prstGeom>
          <a:solidFill>
            <a:srgbClr val="ACBCF4"/>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44" name="Google Shape;3744;p398"/>
          <p:cNvSpPr/>
          <p:nvPr/>
        </p:nvSpPr>
        <p:spPr>
          <a:xfrm>
            <a:off x="181299" y="4202778"/>
            <a:ext cx="84300" cy="84300"/>
          </a:xfrm>
          <a:prstGeom prst="ellipse">
            <a:avLst/>
          </a:prstGeom>
          <a:solidFill>
            <a:srgbClr val="ACBCF4"/>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745" name="Google Shape;3745;p398" descr="Google Shape;670;p91"/>
          <p:cNvSpPr/>
          <p:nvPr/>
        </p:nvSpPr>
        <p:spPr>
          <a:xfrm>
            <a:off x="-9522" y="4607486"/>
            <a:ext cx="1309773" cy="535740"/>
          </a:xfrm>
          <a:prstGeom prst="rect">
            <a:avLst/>
          </a:prstGeom>
          <a:noFill/>
          <a:ln>
            <a:noFill/>
          </a:ln>
        </p:spPr>
      </p:sp>
      <p:sp>
        <p:nvSpPr>
          <p:cNvPr id="3746" name="Google Shape;3746;p398" descr="Google Shape;671;p91"/>
          <p:cNvSpPr/>
          <p:nvPr/>
        </p:nvSpPr>
        <p:spPr>
          <a:xfrm rot="-1246296">
            <a:off x="229816" y="4665901"/>
            <a:ext cx="375258" cy="329244"/>
          </a:xfrm>
          <a:prstGeom prst="rect">
            <a:avLst/>
          </a:prstGeom>
          <a:noFill/>
          <a:ln>
            <a:noFill/>
          </a:ln>
        </p:spPr>
      </p:sp>
      <p:sp>
        <p:nvSpPr>
          <p:cNvPr id="3747" name="Google Shape;3747;p39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48" name="Google Shape;3748;p398"/>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49" name="Google Shape;3749;p398"/>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50" name="Google Shape;3750;p398"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51" name="Google Shape;3751;p398"/>
          <p:cNvSpPr txBox="1">
            <a:spLocks noGrp="1"/>
          </p:cNvSpPr>
          <p:nvPr>
            <p:ph type="subTitle" idx="3"/>
          </p:nvPr>
        </p:nvSpPr>
        <p:spPr>
          <a:xfrm>
            <a:off x="1427697" y="4919138"/>
            <a:ext cx="5319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1 - Vignette - A">
  <p:cSld name="Vignette - A">
    <p:spTree>
      <p:nvGrpSpPr>
        <p:cNvPr id="1" name="Shape 3752"/>
        <p:cNvGrpSpPr/>
        <p:nvPr/>
      </p:nvGrpSpPr>
      <p:grpSpPr>
        <a:xfrm>
          <a:off x="0" y="0"/>
          <a:ext cx="0" cy="0"/>
          <a:chOff x="0" y="0"/>
          <a:chExt cx="0" cy="0"/>
        </a:xfrm>
      </p:grpSpPr>
      <p:sp>
        <p:nvSpPr>
          <p:cNvPr id="3753" name="Google Shape;3753;p399"/>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4" name="Google Shape;3754;p399"/>
          <p:cNvSpPr txBox="1">
            <a:spLocks noGrp="1"/>
          </p:cNvSpPr>
          <p:nvPr>
            <p:ph type="body" idx="1"/>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55" name="Google Shape;3755;p399"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56" name="Google Shape;3756;p399"/>
          <p:cNvSpPr txBox="1">
            <a:spLocks noGrp="1"/>
          </p:cNvSpPr>
          <p:nvPr>
            <p:ph type="body" idx="2"/>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57" name="Google Shape;3757;p399"/>
          <p:cNvSpPr txBox="1">
            <a:spLocks noGrp="1"/>
          </p:cNvSpPr>
          <p:nvPr>
            <p:ph type="subTitle" idx="3"/>
          </p:nvPr>
        </p:nvSpPr>
        <p:spPr>
          <a:xfrm>
            <a:off x="432169" y="4919138"/>
            <a:ext cx="54654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3758" name="Google Shape;3758;p399"/>
          <p:cNvPicPr preferRelativeResize="0"/>
          <p:nvPr/>
        </p:nvPicPr>
        <p:blipFill>
          <a:blip r:embed="rId3">
            <a:alphaModFix/>
          </a:blip>
          <a:stretch>
            <a:fillRect/>
          </a:stretch>
        </p:blipFill>
        <p:spPr>
          <a:xfrm>
            <a:off x="5341766" y="872216"/>
            <a:ext cx="3685982" cy="3685982"/>
          </a:xfrm>
          <a:prstGeom prst="rect">
            <a:avLst/>
          </a:prstGeom>
          <a:noFill/>
          <a:ln>
            <a:noFill/>
          </a:ln>
        </p:spPr>
      </p:pic>
      <p:sp>
        <p:nvSpPr>
          <p:cNvPr id="3759" name="Google Shape;3759;p399"/>
          <p:cNvSpPr/>
          <p:nvPr/>
        </p:nvSpPr>
        <p:spPr>
          <a:xfrm>
            <a:off x="4764003" y="891825"/>
            <a:ext cx="4265668" cy="4271285"/>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H - Low Forest - Mountain Left">
  <p:cSld name="H - Low Forest - Mountain Left">
    <p:spTree>
      <p:nvGrpSpPr>
        <p:cNvPr id="1" name="Shape 1618"/>
        <p:cNvGrpSpPr/>
        <p:nvPr/>
      </p:nvGrpSpPr>
      <p:grpSpPr>
        <a:xfrm>
          <a:off x="0" y="0"/>
          <a:ext cx="0" cy="0"/>
          <a:chOff x="0" y="0"/>
          <a:chExt cx="0" cy="0"/>
        </a:xfrm>
      </p:grpSpPr>
      <p:pic>
        <p:nvPicPr>
          <p:cNvPr id="1619" name="Google Shape;1619;p182"/>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620" name="Google Shape;1620;p182"/>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21" name="Google Shape;1621;p182"/>
          <p:cNvSpPr txBox="1">
            <a:spLocks noGrp="1"/>
          </p:cNvSpPr>
          <p:nvPr>
            <p:ph type="body" idx="1"/>
          </p:nvPr>
        </p:nvSpPr>
        <p:spPr>
          <a:xfrm>
            <a:off x="381120" y="1212219"/>
            <a:ext cx="8286600" cy="24108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22" name="Google Shape;1622;p182"/>
          <p:cNvSpPr txBox="1">
            <a:spLocks noGrp="1"/>
          </p:cNvSpPr>
          <p:nvPr>
            <p:ph type="body" idx="2"/>
          </p:nvPr>
        </p:nvSpPr>
        <p:spPr>
          <a:xfrm>
            <a:off x="377131" y="726108"/>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23" name="Google Shape;1623;p182"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2 - Vignette - B">
  <p:cSld name="Vignette - B">
    <p:spTree>
      <p:nvGrpSpPr>
        <p:cNvPr id="1" name="Shape 3760"/>
        <p:cNvGrpSpPr/>
        <p:nvPr/>
      </p:nvGrpSpPr>
      <p:grpSpPr>
        <a:xfrm>
          <a:off x="0" y="0"/>
          <a:ext cx="0" cy="0"/>
          <a:chOff x="0" y="0"/>
          <a:chExt cx="0" cy="0"/>
        </a:xfrm>
      </p:grpSpPr>
      <p:sp>
        <p:nvSpPr>
          <p:cNvPr id="3761" name="Google Shape;3761;p400"/>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62" name="Google Shape;3762;p400"/>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63" name="Google Shape;3763;p400"/>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64" name="Google Shape;3764;p400"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65" name="Google Shape;3765;p400"/>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3766" name="Google Shape;3766;p400"/>
          <p:cNvSpPr/>
          <p:nvPr/>
        </p:nvSpPr>
        <p:spPr>
          <a:xfrm>
            <a:off x="5658555" y="872216"/>
            <a:ext cx="3483632" cy="3931603"/>
          </a:xfrm>
          <a:prstGeom prst="rect">
            <a:avLst/>
          </a:prstGeom>
          <a:noFill/>
          <a:ln>
            <a:noFill/>
          </a:ln>
        </p:spPr>
      </p:sp>
      <p:pic>
        <p:nvPicPr>
          <p:cNvPr id="3767" name="Google Shape;3767;p400"/>
          <p:cNvPicPr preferRelativeResize="0"/>
          <p:nvPr/>
        </p:nvPicPr>
        <p:blipFill rotWithShape="1">
          <a:blip r:embed="rId3">
            <a:alphaModFix/>
          </a:blip>
          <a:srcRect b="-674"/>
          <a:stretch/>
        </p:blipFill>
        <p:spPr>
          <a:xfrm>
            <a:off x="5931138" y="1648397"/>
            <a:ext cx="2783873" cy="3539551"/>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3 - Vignette - C">
  <p:cSld name="Vignette - C">
    <p:spTree>
      <p:nvGrpSpPr>
        <p:cNvPr id="1" name="Shape 3768"/>
        <p:cNvGrpSpPr/>
        <p:nvPr/>
      </p:nvGrpSpPr>
      <p:grpSpPr>
        <a:xfrm>
          <a:off x="0" y="0"/>
          <a:ext cx="0" cy="0"/>
          <a:chOff x="0" y="0"/>
          <a:chExt cx="0" cy="0"/>
        </a:xfrm>
      </p:grpSpPr>
      <p:sp>
        <p:nvSpPr>
          <p:cNvPr id="3769" name="Google Shape;3769;p401"/>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70" name="Google Shape;3770;p401"/>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71" name="Google Shape;3771;p401"/>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72" name="Google Shape;3772;p40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73" name="Google Shape;3773;p401"/>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3774" name="Google Shape;3774;p401"/>
          <p:cNvSpPr/>
          <p:nvPr/>
        </p:nvSpPr>
        <p:spPr>
          <a:xfrm rot="5400000">
            <a:off x="5810489" y="1195993"/>
            <a:ext cx="3541069" cy="3141274"/>
          </a:xfrm>
          <a:custGeom>
            <a:avLst/>
            <a:gdLst/>
            <a:ahLst/>
            <a:cxnLst/>
            <a:rect l="l" t="t" r="r" b="b"/>
            <a:pathLst>
              <a:path w="19223" h="20193" extrusionOk="0">
                <a:moveTo>
                  <a:pt x="15699" y="3"/>
                </a:moveTo>
                <a:lnTo>
                  <a:pt x="15699" y="3"/>
                </a:lnTo>
                <a:cubicBezTo>
                  <a:pt x="19807" y="3984"/>
                  <a:pt x="20412" y="11155"/>
                  <a:pt x="17050" y="16019"/>
                </a:cubicBezTo>
                <a:cubicBezTo>
                  <a:pt x="13688" y="20884"/>
                  <a:pt x="7633" y="21600"/>
                  <a:pt x="3525" y="17619"/>
                </a:cubicBezTo>
                <a:cubicBezTo>
                  <a:pt x="-583" y="13638"/>
                  <a:pt x="-1188" y="6468"/>
                  <a:pt x="2174" y="1603"/>
                </a:cubicBezTo>
                <a:cubicBezTo>
                  <a:pt x="2579" y="1017"/>
                  <a:pt x="3033" y="480"/>
                  <a:pt x="3529" y="0"/>
                </a:cubicBezTo>
                <a:close/>
              </a:path>
            </a:pathLst>
          </a:custGeom>
          <a:solidFill>
            <a:srgbClr val="04E1CB"/>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900"/>
              <a:buFont typeface="Helvetica Neue"/>
              <a:buNone/>
            </a:pPr>
            <a:endParaRPr sz="900" b="0" i="0" u="none" strike="noStrike" cap="none">
              <a:solidFill>
                <a:srgbClr val="000000"/>
              </a:solidFill>
              <a:latin typeface="Helvetica Neue"/>
              <a:ea typeface="Helvetica Neue"/>
              <a:cs typeface="Helvetica Neue"/>
              <a:sym typeface="Helvetica Neue"/>
            </a:endParaRPr>
          </a:p>
        </p:txBody>
      </p:sp>
      <p:sp>
        <p:nvSpPr>
          <p:cNvPr id="3778" name="Google Shape;3778;p401" descr="Google Shape;72;p4"/>
          <p:cNvSpPr/>
          <p:nvPr/>
        </p:nvSpPr>
        <p:spPr>
          <a:xfrm>
            <a:off x="7842170" y="3352104"/>
            <a:ext cx="775849" cy="306697"/>
          </a:xfrm>
          <a:prstGeom prst="rect">
            <a:avLst/>
          </a:prstGeom>
          <a:noFill/>
          <a:ln>
            <a:noFill/>
          </a:ln>
        </p:spPr>
      </p:sp>
      <p:sp>
        <p:nvSpPr>
          <p:cNvPr id="3779" name="Google Shape;3779;p401" descr="CODEY_Hangglider_FlyLeft_DF19_LR.png"/>
          <p:cNvSpPr/>
          <p:nvPr/>
        </p:nvSpPr>
        <p:spPr>
          <a:xfrm rot="287138" flipH="1">
            <a:off x="4474570" y="1008746"/>
            <a:ext cx="4444229" cy="2560041"/>
          </a:xfrm>
          <a:prstGeom prst="rect">
            <a:avLst/>
          </a:prstGeom>
          <a:noFill/>
          <a:ln>
            <a:noFill/>
          </a:ln>
        </p:spPr>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4 - Vignette - D">
  <p:cSld name="Vignette - D">
    <p:spTree>
      <p:nvGrpSpPr>
        <p:cNvPr id="1" name="Shape 3780"/>
        <p:cNvGrpSpPr/>
        <p:nvPr/>
      </p:nvGrpSpPr>
      <p:grpSpPr>
        <a:xfrm>
          <a:off x="0" y="0"/>
          <a:ext cx="0" cy="0"/>
          <a:chOff x="0" y="0"/>
          <a:chExt cx="0" cy="0"/>
        </a:xfrm>
      </p:grpSpPr>
      <p:sp>
        <p:nvSpPr>
          <p:cNvPr id="3781" name="Google Shape;3781;p402"/>
          <p:cNvSpPr txBox="1">
            <a:spLocks noGrp="1"/>
          </p:cNvSpPr>
          <p:nvPr>
            <p:ph type="title"/>
          </p:nvPr>
        </p:nvSpPr>
        <p:spPr>
          <a:xfrm>
            <a:off x="428736"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82" name="Google Shape;3782;p402"/>
          <p:cNvSpPr txBox="1">
            <a:spLocks noGrp="1"/>
          </p:cNvSpPr>
          <p:nvPr>
            <p:ph type="body" idx="1"/>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783" name="Google Shape;3783;p402"/>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784" name="Google Shape;3784;p402"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785" name="Google Shape;3785;p402"/>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3786" name="Google Shape;3786;p402"/>
          <p:cNvSpPr/>
          <p:nvPr/>
        </p:nvSpPr>
        <p:spPr>
          <a:xfrm rot="5400000">
            <a:off x="5808878" y="1072168"/>
            <a:ext cx="3541069" cy="3141274"/>
          </a:xfrm>
          <a:custGeom>
            <a:avLst/>
            <a:gdLst/>
            <a:ahLst/>
            <a:cxnLst/>
            <a:rect l="l" t="t" r="r" b="b"/>
            <a:pathLst>
              <a:path w="19223" h="20193" extrusionOk="0">
                <a:moveTo>
                  <a:pt x="15699" y="3"/>
                </a:moveTo>
                <a:lnTo>
                  <a:pt x="15699" y="3"/>
                </a:lnTo>
                <a:cubicBezTo>
                  <a:pt x="19807" y="3984"/>
                  <a:pt x="20412" y="11155"/>
                  <a:pt x="17050" y="16019"/>
                </a:cubicBezTo>
                <a:cubicBezTo>
                  <a:pt x="13688" y="20884"/>
                  <a:pt x="7633" y="21600"/>
                  <a:pt x="3525" y="17619"/>
                </a:cubicBezTo>
                <a:cubicBezTo>
                  <a:pt x="-583" y="13638"/>
                  <a:pt x="-1188" y="6468"/>
                  <a:pt x="2174" y="1603"/>
                </a:cubicBezTo>
                <a:cubicBezTo>
                  <a:pt x="2579" y="1017"/>
                  <a:pt x="3033" y="480"/>
                  <a:pt x="3529" y="0"/>
                </a:cubicBezTo>
                <a:close/>
              </a:path>
            </a:pathLst>
          </a:custGeom>
          <a:solidFill>
            <a:srgbClr val="ACBCF4"/>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900"/>
              <a:buFont typeface="Helvetica Neue"/>
              <a:buNone/>
            </a:pPr>
            <a:endParaRPr sz="900" b="0" i="0" u="none" strike="noStrike" cap="none">
              <a:solidFill>
                <a:srgbClr val="000000"/>
              </a:solidFill>
              <a:latin typeface="Helvetica Neue"/>
              <a:ea typeface="Helvetica Neue"/>
              <a:cs typeface="Helvetica Neue"/>
              <a:sym typeface="Helvetica Neue"/>
            </a:endParaRPr>
          </a:p>
        </p:txBody>
      </p:sp>
      <p:grpSp>
        <p:nvGrpSpPr>
          <p:cNvPr id="3787" name="Google Shape;3787;p402"/>
          <p:cNvGrpSpPr/>
          <p:nvPr/>
        </p:nvGrpSpPr>
        <p:grpSpPr>
          <a:xfrm>
            <a:off x="6067180" y="2042583"/>
            <a:ext cx="843261" cy="843260"/>
            <a:chOff x="0" y="0"/>
            <a:chExt cx="2248695" cy="2248693"/>
          </a:xfrm>
        </p:grpSpPr>
        <p:sp>
          <p:nvSpPr>
            <p:cNvPr id="3788" name="Google Shape;3788;p402" descr="BALLOON_DkYellow_DF19_LR.png"/>
            <p:cNvSpPr/>
            <p:nvPr/>
          </p:nvSpPr>
          <p:spPr>
            <a:xfrm>
              <a:off x="0" y="0"/>
              <a:ext cx="2248695" cy="2248693"/>
            </a:xfrm>
            <a:prstGeom prst="rect">
              <a:avLst/>
            </a:prstGeom>
            <a:noFill/>
            <a:ln>
              <a:noFill/>
            </a:ln>
          </p:spPr>
        </p:sp>
        <p:sp>
          <p:nvSpPr>
            <p:cNvPr id="3789" name="Google Shape;3789;p402" descr="CLOUDY_Trailblazer_PointLeftFront_SFS20_LR.png"/>
            <p:cNvSpPr/>
            <p:nvPr/>
          </p:nvSpPr>
          <p:spPr>
            <a:xfrm>
              <a:off x="939115" y="1836314"/>
              <a:ext cx="190809" cy="198983"/>
            </a:xfrm>
            <a:prstGeom prst="rect">
              <a:avLst/>
            </a:prstGeom>
            <a:noFill/>
            <a:ln>
              <a:noFill/>
            </a:ln>
          </p:spPr>
        </p:sp>
      </p:grpSp>
      <p:sp>
        <p:nvSpPr>
          <p:cNvPr id="3794" name="Google Shape;3794;p402" descr="Google Shape;72;p4"/>
          <p:cNvSpPr/>
          <p:nvPr/>
        </p:nvSpPr>
        <p:spPr>
          <a:xfrm>
            <a:off x="6400472" y="2878348"/>
            <a:ext cx="1066454" cy="421574"/>
          </a:xfrm>
          <a:prstGeom prst="rect">
            <a:avLst/>
          </a:prstGeom>
          <a:noFill/>
          <a:ln>
            <a:noFill/>
          </a:ln>
        </p:spPr>
      </p:sp>
      <p:sp>
        <p:nvSpPr>
          <p:cNvPr id="3795" name="Google Shape;3795;p402" descr="Google Shape;70;p4"/>
          <p:cNvSpPr/>
          <p:nvPr/>
        </p:nvSpPr>
        <p:spPr>
          <a:xfrm flipH="1">
            <a:off x="8277620" y="3483840"/>
            <a:ext cx="391600" cy="158844"/>
          </a:xfrm>
          <a:prstGeom prst="rect">
            <a:avLst/>
          </a:prstGeom>
          <a:noFill/>
          <a:ln>
            <a:noFill/>
          </a:ln>
        </p:spPr>
      </p:sp>
      <p:pic>
        <p:nvPicPr>
          <p:cNvPr id="3796" name="Google Shape;3796;p402" descr="BALLOON_Purple_DF19_sRGB-Small.png"/>
          <p:cNvPicPr preferRelativeResize="0"/>
          <p:nvPr/>
        </p:nvPicPr>
        <p:blipFill/>
        <p:spPr>
          <a:xfrm>
            <a:off x="6008784" y="872288"/>
            <a:ext cx="3141274" cy="3362492"/>
          </a:xfrm>
          <a:custGeom>
            <a:avLst/>
            <a:gdLst/>
            <a:ahLst/>
            <a:cxnLst/>
            <a:rect l="l" t="t" r="r" b="b"/>
            <a:pathLst>
              <a:path w="20193" h="20285" extrusionOk="0">
                <a:moveTo>
                  <a:pt x="20193" y="3906"/>
                </a:moveTo>
                <a:cubicBezTo>
                  <a:pt x="19713" y="3358"/>
                  <a:pt x="19176" y="2856"/>
                  <a:pt x="18590" y="2407"/>
                </a:cubicBezTo>
                <a:cubicBezTo>
                  <a:pt x="13725" y="-1315"/>
                  <a:pt x="6555" y="-646"/>
                  <a:pt x="2574" y="3902"/>
                </a:cubicBezTo>
                <a:cubicBezTo>
                  <a:pt x="-1407" y="8451"/>
                  <a:pt x="-691" y="15155"/>
                  <a:pt x="4174" y="18877"/>
                </a:cubicBezTo>
                <a:cubicBezTo>
                  <a:pt x="4923" y="19450"/>
                  <a:pt x="5727" y="19918"/>
                  <a:pt x="6565" y="20285"/>
                </a:cubicBezTo>
                <a:lnTo>
                  <a:pt x="16200" y="20285"/>
                </a:lnTo>
                <a:cubicBezTo>
                  <a:pt x="17701" y="19631"/>
                  <a:pt x="19071" y="18659"/>
                  <a:pt x="20189" y="17381"/>
                </a:cubicBezTo>
                <a:lnTo>
                  <a:pt x="20193" y="3906"/>
                </a:lnTo>
                <a:close/>
              </a:path>
            </a:pathLst>
          </a:cu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E1 - Split Content - 1/2 Blue">
  <p:cSld name="Split Content - 1/2 Blue">
    <p:spTree>
      <p:nvGrpSpPr>
        <p:cNvPr id="1" name="Shape 3799"/>
        <p:cNvGrpSpPr/>
        <p:nvPr/>
      </p:nvGrpSpPr>
      <p:grpSpPr>
        <a:xfrm>
          <a:off x="0" y="0"/>
          <a:ext cx="0" cy="0"/>
          <a:chOff x="0" y="0"/>
          <a:chExt cx="0" cy="0"/>
        </a:xfrm>
      </p:grpSpPr>
      <p:sp>
        <p:nvSpPr>
          <p:cNvPr id="3800" name="Google Shape;3800;p403" descr="Group"/>
          <p:cNvSpPr/>
          <p:nvPr/>
        </p:nvSpPr>
        <p:spPr>
          <a:xfrm flipH="1">
            <a:off x="3484607" y="4661321"/>
            <a:ext cx="1209885" cy="481384"/>
          </a:xfrm>
          <a:prstGeom prst="rect">
            <a:avLst/>
          </a:prstGeom>
          <a:noFill/>
          <a:ln>
            <a:noFill/>
          </a:ln>
        </p:spPr>
      </p:sp>
      <p:sp>
        <p:nvSpPr>
          <p:cNvPr id="3801" name="Google Shape;3801;p403"/>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02" name="Google Shape;3802;p403" descr="Group"/>
          <p:cNvSpPr/>
          <p:nvPr/>
        </p:nvSpPr>
        <p:spPr>
          <a:xfrm flipH="1">
            <a:off x="3686182" y="4863001"/>
            <a:ext cx="683449" cy="279830"/>
          </a:xfrm>
          <a:prstGeom prst="rect">
            <a:avLst/>
          </a:prstGeom>
          <a:noFill/>
          <a:ln>
            <a:noFill/>
          </a:ln>
        </p:spPr>
      </p:sp>
      <p:sp>
        <p:nvSpPr>
          <p:cNvPr id="3803" name="Google Shape;3803;p403"/>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04" name="Google Shape;3804;p403"/>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05" name="Google Shape;3805;p403"/>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pic>
        <p:nvPicPr>
          <p:cNvPr id="3806" name="Google Shape;3806;p40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07" name="Google Shape;3807;p403"/>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E2 - Split Content - 1/3 Blue">
  <p:cSld name="Split Content - 1/3 Blue">
    <p:spTree>
      <p:nvGrpSpPr>
        <p:cNvPr id="1" name="Shape 3808"/>
        <p:cNvGrpSpPr/>
        <p:nvPr/>
      </p:nvGrpSpPr>
      <p:grpSpPr>
        <a:xfrm>
          <a:off x="0" y="0"/>
          <a:ext cx="0" cy="0"/>
          <a:chOff x="0" y="0"/>
          <a:chExt cx="0" cy="0"/>
        </a:xfrm>
      </p:grpSpPr>
      <p:sp>
        <p:nvSpPr>
          <p:cNvPr id="3809" name="Google Shape;3809;p404" descr="Group"/>
          <p:cNvSpPr/>
          <p:nvPr/>
        </p:nvSpPr>
        <p:spPr>
          <a:xfrm flipH="1">
            <a:off x="2069115" y="4661321"/>
            <a:ext cx="1209885" cy="481384"/>
          </a:xfrm>
          <a:prstGeom prst="rect">
            <a:avLst/>
          </a:prstGeom>
          <a:noFill/>
          <a:ln>
            <a:noFill/>
          </a:ln>
        </p:spPr>
      </p:sp>
      <p:sp>
        <p:nvSpPr>
          <p:cNvPr id="3810" name="Google Shape;3810;p404"/>
          <p:cNvSpPr/>
          <p:nvPr/>
        </p:nvSpPr>
        <p:spPr>
          <a:xfrm>
            <a:off x="0" y="670"/>
            <a:ext cx="3053692" cy="5142150"/>
          </a:xfrm>
          <a:custGeom>
            <a:avLst/>
            <a:gdLst/>
            <a:ahLst/>
            <a:cxnLst/>
            <a:rect l="l" t="t" r="r" b="b"/>
            <a:pathLst>
              <a:path w="20319" h="21600" extrusionOk="0">
                <a:moveTo>
                  <a:pt x="0" y="0"/>
                </a:moveTo>
                <a:lnTo>
                  <a:pt x="0" y="21600"/>
                </a:lnTo>
                <a:lnTo>
                  <a:pt x="16486" y="21600"/>
                </a:lnTo>
                <a:cubicBezTo>
                  <a:pt x="21600" y="14782"/>
                  <a:pt x="21594" y="6818"/>
                  <a:pt x="16480" y="0"/>
                </a:cubicBezTo>
                <a:lnTo>
                  <a:pt x="0" y="0"/>
                </a:lnTo>
                <a:close/>
              </a:path>
            </a:pathLst>
          </a:cu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11" name="Google Shape;3811;p404" descr="Group"/>
          <p:cNvSpPr/>
          <p:nvPr/>
        </p:nvSpPr>
        <p:spPr>
          <a:xfrm flipH="1">
            <a:off x="2264032" y="4863001"/>
            <a:ext cx="683449" cy="279830"/>
          </a:xfrm>
          <a:prstGeom prst="rect">
            <a:avLst/>
          </a:prstGeom>
          <a:noFill/>
          <a:ln>
            <a:noFill/>
          </a:ln>
        </p:spPr>
      </p:sp>
      <p:sp>
        <p:nvSpPr>
          <p:cNvPr id="3812" name="Google Shape;3812;p404"/>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13" name="Google Shape;3813;p404"/>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14" name="Google Shape;3814;p404"/>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pic>
        <p:nvPicPr>
          <p:cNvPr id="3815" name="Google Shape;3815;p40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16" name="Google Shape;3816;p404"/>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17" name="Google Shape;3817;p404"/>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F1 - Corner - A">
  <p:cSld name="Corner - A">
    <p:bg>
      <p:bgPr>
        <a:solidFill>
          <a:srgbClr val="90D0FE"/>
        </a:solidFill>
        <a:effectLst/>
      </p:bgPr>
    </p:bg>
    <p:spTree>
      <p:nvGrpSpPr>
        <p:cNvPr id="1" name="Shape 3818"/>
        <p:cNvGrpSpPr/>
        <p:nvPr/>
      </p:nvGrpSpPr>
      <p:grpSpPr>
        <a:xfrm>
          <a:off x="0" y="0"/>
          <a:ext cx="0" cy="0"/>
          <a:chOff x="0" y="0"/>
          <a:chExt cx="0" cy="0"/>
        </a:xfrm>
      </p:grpSpPr>
      <p:sp>
        <p:nvSpPr>
          <p:cNvPr id="3819" name="Google Shape;3819;p405" descr="Google Shape;94;p10"/>
          <p:cNvSpPr txBox="1"/>
          <p:nvPr/>
        </p:nvSpPr>
        <p:spPr>
          <a:xfrm>
            <a:off x="5506697" y="4654748"/>
            <a:ext cx="3648600" cy="490500"/>
          </a:xfrm>
          <a:prstGeom prst="rect">
            <a:avLst/>
          </a:prstGeom>
          <a:solidFill>
            <a:srgbClr val="0B5CAB"/>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3820" name="Google Shape;3820;p405" descr="Google Shape;95;p10"/>
          <p:cNvSpPr/>
          <p:nvPr/>
        </p:nvSpPr>
        <p:spPr>
          <a:xfrm>
            <a:off x="1341848" y="-7144"/>
            <a:ext cx="6161316" cy="5158729"/>
          </a:xfrm>
          <a:prstGeom prst="rect">
            <a:avLst/>
          </a:prstGeom>
          <a:noFill/>
          <a:ln>
            <a:noFill/>
          </a:ln>
        </p:spPr>
      </p:sp>
      <p:sp>
        <p:nvSpPr>
          <p:cNvPr id="3821" name="Google Shape;3821;p405" descr="Google Shape;96;p10"/>
          <p:cNvSpPr txBox="1"/>
          <p:nvPr/>
        </p:nvSpPr>
        <p:spPr>
          <a:xfrm>
            <a:off x="0" y="0"/>
            <a:ext cx="1359900" cy="5143500"/>
          </a:xfrm>
          <a:prstGeom prst="rect">
            <a:avLst/>
          </a:prstGeom>
          <a:solidFill>
            <a:srgbClr val="FFFFFF"/>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3822" name="Google Shape;3822;p405"/>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23" name="Google Shape;3823;p405"/>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24" name="Google Shape;3824;p405"/>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25" name="Google Shape;3825;p40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26" name="Google Shape;3826;p405"/>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F2 - Corner - B">
  <p:cSld name="Corner - B">
    <p:spTree>
      <p:nvGrpSpPr>
        <p:cNvPr id="1" name="Shape 3827"/>
        <p:cNvGrpSpPr/>
        <p:nvPr/>
      </p:nvGrpSpPr>
      <p:grpSpPr>
        <a:xfrm>
          <a:off x="0" y="0"/>
          <a:ext cx="0" cy="0"/>
          <a:chOff x="0" y="0"/>
          <a:chExt cx="0" cy="0"/>
        </a:xfrm>
      </p:grpSpPr>
      <p:sp>
        <p:nvSpPr>
          <p:cNvPr id="3828" name="Google Shape;3828;p406"/>
          <p:cNvSpPr/>
          <p:nvPr/>
        </p:nvSpPr>
        <p:spPr>
          <a:xfrm>
            <a:off x="5002412" y="670"/>
            <a:ext cx="4146066" cy="382374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29" name="Google Shape;3829;p406"/>
          <p:cNvSpPr txBox="1">
            <a:spLocks noGrp="1"/>
          </p:cNvSpPr>
          <p:nvPr>
            <p:ph type="title"/>
          </p:nvPr>
        </p:nvSpPr>
        <p:spPr>
          <a:xfrm>
            <a:off x="428736" y="267493"/>
            <a:ext cx="3248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30" name="Google Shape;3830;p406"/>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31" name="Google Shape;3831;p406"/>
          <p:cNvSpPr txBox="1">
            <a:spLocks noGrp="1"/>
          </p:cNvSpPr>
          <p:nvPr>
            <p:ph type="body" idx="2"/>
          </p:nvPr>
        </p:nvSpPr>
        <p:spPr>
          <a:xfrm>
            <a:off x="428737" y="1524427"/>
            <a:ext cx="3248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32" name="Google Shape;3832;p406"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33" name="Google Shape;3833;p40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F3 - Corner - C">
  <p:cSld name="Corner - C">
    <p:spTree>
      <p:nvGrpSpPr>
        <p:cNvPr id="1" name="Shape 3834"/>
        <p:cNvGrpSpPr/>
        <p:nvPr/>
      </p:nvGrpSpPr>
      <p:grpSpPr>
        <a:xfrm>
          <a:off x="0" y="0"/>
          <a:ext cx="0" cy="0"/>
          <a:chOff x="0" y="0"/>
          <a:chExt cx="0" cy="0"/>
        </a:xfrm>
      </p:grpSpPr>
      <p:sp>
        <p:nvSpPr>
          <p:cNvPr id="3835" name="Google Shape;3835;p407"/>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36" name="Google Shape;3836;p407"/>
          <p:cNvSpPr txBox="1">
            <a:spLocks noGrp="1"/>
          </p:cNvSpPr>
          <p:nvPr>
            <p:ph type="body" idx="1"/>
          </p:nvPr>
        </p:nvSpPr>
        <p:spPr>
          <a:xfrm>
            <a:off x="4660416" y="1917775"/>
            <a:ext cx="39360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37" name="Google Shape;3837;p407"/>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38" name="Google Shape;3838;p407"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39" name="Google Shape;3839;p407" descr="Google Shape;745;p101"/>
          <p:cNvSpPr/>
          <p:nvPr/>
        </p:nvSpPr>
        <p:spPr>
          <a:xfrm>
            <a:off x="4167" y="595"/>
            <a:ext cx="4588704" cy="3867156"/>
          </a:xfrm>
          <a:custGeom>
            <a:avLst/>
            <a:gdLst/>
            <a:ahLst/>
            <a:cxnLst/>
            <a:rect l="l" t="t" r="r" b="b"/>
            <a:pathLst>
              <a:path w="21600" h="21600" extrusionOk="0">
                <a:moveTo>
                  <a:pt x="0" y="0"/>
                </a:moveTo>
                <a:lnTo>
                  <a:pt x="0" y="21600"/>
                </a:lnTo>
                <a:cubicBezTo>
                  <a:pt x="5572" y="21236"/>
                  <a:pt x="11055" y="18531"/>
                  <a:pt x="15311" y="13482"/>
                </a:cubicBezTo>
                <a:cubicBezTo>
                  <a:pt x="18555" y="9634"/>
                  <a:pt x="20650" y="4941"/>
                  <a:pt x="21600" y="0"/>
                </a:cubicBezTo>
                <a:lnTo>
                  <a:pt x="0" y="0"/>
                </a:lnTo>
                <a:close/>
              </a:path>
            </a:pathLst>
          </a:cu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3840" name="Google Shape;3840;p407"/>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F4 - Corner - D">
  <p:cSld name="Corner - D">
    <p:spTree>
      <p:nvGrpSpPr>
        <p:cNvPr id="1" name="Shape 3841"/>
        <p:cNvGrpSpPr/>
        <p:nvPr/>
      </p:nvGrpSpPr>
      <p:grpSpPr>
        <a:xfrm>
          <a:off x="0" y="0"/>
          <a:ext cx="0" cy="0"/>
          <a:chOff x="0" y="0"/>
          <a:chExt cx="0" cy="0"/>
        </a:xfrm>
      </p:grpSpPr>
      <p:sp>
        <p:nvSpPr>
          <p:cNvPr id="3842" name="Google Shape;3842;p408" descr="Google Shape;738;p100"/>
          <p:cNvSpPr/>
          <p:nvPr/>
        </p:nvSpPr>
        <p:spPr>
          <a:xfrm>
            <a:off x="4167" y="969764"/>
            <a:ext cx="4643460" cy="4172580"/>
          </a:xfrm>
          <a:custGeom>
            <a:avLst/>
            <a:gdLst/>
            <a:ahLst/>
            <a:cxnLst/>
            <a:rect l="l" t="t" r="r" b="b"/>
            <a:pathLst>
              <a:path w="21600" h="21600" extrusionOk="0">
                <a:moveTo>
                  <a:pt x="0" y="0"/>
                </a:moveTo>
                <a:lnTo>
                  <a:pt x="0" y="21600"/>
                </a:lnTo>
                <a:lnTo>
                  <a:pt x="21600" y="21600"/>
                </a:lnTo>
                <a:cubicBezTo>
                  <a:pt x="20843" y="16446"/>
                  <a:pt x="18679" y="11498"/>
                  <a:pt x="15108" y="7524"/>
                </a:cubicBezTo>
                <a:cubicBezTo>
                  <a:pt x="10908" y="2849"/>
                  <a:pt x="5498" y="343"/>
                  <a:pt x="0" y="0"/>
                </a:cubicBezTo>
                <a:close/>
              </a:path>
            </a:pathLst>
          </a:custGeom>
          <a:solidFill>
            <a:srgbClr val="90D0FE"/>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3843" name="Google Shape;3843;p408"/>
          <p:cNvSpPr/>
          <p:nvPr/>
        </p:nvSpPr>
        <p:spPr>
          <a:xfrm>
            <a:off x="0" y="4652367"/>
            <a:ext cx="4643460" cy="490536"/>
          </a:xfrm>
          <a:custGeom>
            <a:avLst/>
            <a:gdLst/>
            <a:ahLst/>
            <a:cxnLst/>
            <a:rect l="l" t="t" r="r" b="b"/>
            <a:pathLst>
              <a:path w="21600" h="21600" extrusionOk="0">
                <a:moveTo>
                  <a:pt x="0" y="0"/>
                </a:moveTo>
                <a:lnTo>
                  <a:pt x="0" y="21600"/>
                </a:lnTo>
                <a:lnTo>
                  <a:pt x="21600" y="21600"/>
                </a:lnTo>
                <a:cubicBezTo>
                  <a:pt x="21475" y="14341"/>
                  <a:pt x="21307" y="7133"/>
                  <a:pt x="21104" y="0"/>
                </a:cubicBezTo>
                <a:lnTo>
                  <a:pt x="0" y="0"/>
                </a:lnTo>
                <a:close/>
              </a:path>
            </a:pathLst>
          </a:custGeom>
          <a:solidFill>
            <a:srgbClr val="0B5CAB"/>
          </a:solid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rgbClr val="002E61"/>
              </a:buClr>
              <a:buSzPts val="1600"/>
              <a:buFont typeface="Helvetica Neue"/>
              <a:buNone/>
            </a:pPr>
            <a:endParaRPr sz="1600" b="1" i="0" u="none">
              <a:solidFill>
                <a:srgbClr val="002E61"/>
              </a:solidFill>
              <a:latin typeface="Helvetica Neue"/>
              <a:ea typeface="Helvetica Neue"/>
              <a:cs typeface="Helvetica Neue"/>
              <a:sym typeface="Helvetica Neue"/>
            </a:endParaRPr>
          </a:p>
        </p:txBody>
      </p:sp>
      <p:sp>
        <p:nvSpPr>
          <p:cNvPr id="3844" name="Google Shape;3844;p408"/>
          <p:cNvSpPr txBox="1">
            <a:spLocks noGrp="1"/>
          </p:cNvSpPr>
          <p:nvPr>
            <p:ph type="title"/>
          </p:nvPr>
        </p:nvSpPr>
        <p:spPr>
          <a:xfrm>
            <a:off x="4660416" y="267493"/>
            <a:ext cx="32601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45" name="Google Shape;3845;p408"/>
          <p:cNvSpPr txBox="1">
            <a:spLocks noGrp="1"/>
          </p:cNvSpPr>
          <p:nvPr>
            <p:ph type="body" idx="1"/>
          </p:nvPr>
        </p:nvSpPr>
        <p:spPr>
          <a:xfrm>
            <a:off x="4660416" y="1917774"/>
            <a:ext cx="3944700" cy="2743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46" name="Google Shape;3846;p408"/>
          <p:cNvSpPr txBox="1">
            <a:spLocks noGrp="1"/>
          </p:cNvSpPr>
          <p:nvPr>
            <p:ph type="body" idx="2"/>
          </p:nvPr>
        </p:nvSpPr>
        <p:spPr>
          <a:xfrm>
            <a:off x="4660416" y="1524427"/>
            <a:ext cx="32601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47" name="Google Shape;3847;p408"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48" name="Google Shape;3848;p408"/>
          <p:cNvSpPr txBox="1">
            <a:spLocks noGrp="1"/>
          </p:cNvSpPr>
          <p:nvPr>
            <p:ph type="subTitle" idx="3"/>
          </p:nvPr>
        </p:nvSpPr>
        <p:spPr>
          <a:xfrm>
            <a:off x="4660420" y="4919138"/>
            <a:ext cx="40917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G1 - Split Content - Card">
  <p:cSld name="Split Content - Card">
    <p:spTree>
      <p:nvGrpSpPr>
        <p:cNvPr id="1" name="Shape 3849"/>
        <p:cNvGrpSpPr/>
        <p:nvPr/>
      </p:nvGrpSpPr>
      <p:grpSpPr>
        <a:xfrm>
          <a:off x="0" y="0"/>
          <a:ext cx="0" cy="0"/>
          <a:chOff x="0" y="0"/>
          <a:chExt cx="0" cy="0"/>
        </a:xfrm>
      </p:grpSpPr>
      <p:sp>
        <p:nvSpPr>
          <p:cNvPr id="3850" name="Google Shape;3850;p409"/>
          <p:cNvSpPr/>
          <p:nvPr/>
        </p:nvSpPr>
        <p:spPr>
          <a:xfrm>
            <a:off x="7289543" y="3202914"/>
            <a:ext cx="1854438"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51" name="Google Shape;3851;p409"/>
          <p:cNvSpPr/>
          <p:nvPr/>
        </p:nvSpPr>
        <p:spPr>
          <a:xfrm>
            <a:off x="-1" y="670"/>
            <a:ext cx="9143982"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52" name="Google Shape;3852;p409" descr="Google Shape;1487;p170"/>
          <p:cNvSpPr/>
          <p:nvPr/>
        </p:nvSpPr>
        <p:spPr>
          <a:xfrm>
            <a:off x="640966" y="4757505"/>
            <a:ext cx="1462677" cy="385379"/>
          </a:xfrm>
          <a:prstGeom prst="rect">
            <a:avLst/>
          </a:prstGeom>
          <a:noFill/>
          <a:ln>
            <a:noFill/>
          </a:ln>
        </p:spPr>
      </p:sp>
      <p:sp>
        <p:nvSpPr>
          <p:cNvPr id="3853" name="Google Shape;3853;p409"/>
          <p:cNvSpPr/>
          <p:nvPr/>
        </p:nvSpPr>
        <p:spPr>
          <a:xfrm>
            <a:off x="4537744" y="304350"/>
            <a:ext cx="4317600" cy="43269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grpSp>
        <p:nvGrpSpPr>
          <p:cNvPr id="3854" name="Google Shape;3854;p409"/>
          <p:cNvGrpSpPr/>
          <p:nvPr/>
        </p:nvGrpSpPr>
        <p:grpSpPr>
          <a:xfrm>
            <a:off x="-14288" y="4738047"/>
            <a:ext cx="991393" cy="405369"/>
            <a:chOff x="-19045" y="6142422"/>
            <a:chExt cx="1747255" cy="714685"/>
          </a:xfrm>
        </p:grpSpPr>
        <p:pic>
          <p:nvPicPr>
            <p:cNvPr id="3855" name="Google Shape;3855;p409" descr="Footer 4.png"/>
            <p:cNvPicPr preferRelativeResize="0"/>
            <p:nvPr/>
          </p:nvPicPr>
          <p:blipFill rotWithShape="1">
            <a:blip r:embed="rId2">
              <a:alphaModFix/>
            </a:blip>
            <a:srcRect l="724"/>
            <a:stretch/>
          </p:blipFill>
          <p:spPr>
            <a:xfrm>
              <a:off x="-19045" y="6142422"/>
              <a:ext cx="1747255" cy="714685"/>
            </a:xfrm>
            <a:prstGeom prst="rect">
              <a:avLst/>
            </a:prstGeom>
            <a:noFill/>
            <a:ln>
              <a:noFill/>
            </a:ln>
          </p:spPr>
        </p:pic>
        <p:sp>
          <p:nvSpPr>
            <p:cNvPr id="3856" name="Google Shape;3856;p409" descr="Image"/>
            <p:cNvSpPr/>
            <p:nvPr/>
          </p:nvSpPr>
          <p:spPr>
            <a:xfrm rot="-1246310">
              <a:off x="300068" y="6221202"/>
              <a:ext cx="500339" cy="438991"/>
            </a:xfrm>
            <a:prstGeom prst="rect">
              <a:avLst/>
            </a:prstGeom>
            <a:noFill/>
            <a:ln>
              <a:noFill/>
            </a:ln>
          </p:spPr>
        </p:sp>
      </p:grpSp>
      <p:sp>
        <p:nvSpPr>
          <p:cNvPr id="3857" name="Google Shape;3857;p409"/>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58" name="Google Shape;3858;p409"/>
          <p:cNvSpPr txBox="1">
            <a:spLocks noGrp="1"/>
          </p:cNvSpPr>
          <p:nvPr>
            <p:ph type="body" idx="1"/>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1"/>
              </a:buClr>
              <a:buSzPts val="1500"/>
              <a:buNone/>
              <a:defRPr b="0">
                <a:solidFill>
                  <a:schemeClr val="accent1"/>
                </a:solidFill>
              </a:defRPr>
            </a:lvl1pPr>
            <a:lvl2pPr marL="914400" lvl="1" indent="-317500" algn="l" rtl="0">
              <a:lnSpc>
                <a:spcPct val="100000"/>
              </a:lnSpc>
              <a:spcBef>
                <a:spcPts val="200"/>
              </a:spcBef>
              <a:spcAft>
                <a:spcPts val="0"/>
              </a:spcAft>
              <a:buClr>
                <a:schemeClr val="accent1"/>
              </a:buClr>
              <a:buSzPts val="1400"/>
              <a:buChar char="•"/>
              <a:defRPr>
                <a:solidFill>
                  <a:schemeClr val="accent1"/>
                </a:solidFill>
              </a:defRPr>
            </a:lvl2pPr>
            <a:lvl3pPr marL="1371600" lvl="2" indent="-304800" algn="l" rtl="0">
              <a:lnSpc>
                <a:spcPct val="100000"/>
              </a:lnSpc>
              <a:spcBef>
                <a:spcPts val="500"/>
              </a:spcBef>
              <a:spcAft>
                <a:spcPts val="0"/>
              </a:spcAft>
              <a:buClr>
                <a:schemeClr val="accent1"/>
              </a:buClr>
              <a:buSzPts val="1200"/>
              <a:buChar char="•"/>
              <a:defRPr>
                <a:solidFill>
                  <a:schemeClr val="accent1"/>
                </a:solidFill>
              </a:defRPr>
            </a:lvl3pPr>
            <a:lvl4pPr marL="1828800" lvl="3" indent="-298450" algn="l" rtl="0">
              <a:lnSpc>
                <a:spcPct val="100000"/>
              </a:lnSpc>
              <a:spcBef>
                <a:spcPts val="500"/>
              </a:spcBef>
              <a:spcAft>
                <a:spcPts val="0"/>
              </a:spcAft>
              <a:buClr>
                <a:schemeClr val="accent1"/>
              </a:buClr>
              <a:buSzPts val="1100"/>
              <a:buChar char="•"/>
              <a:defRPr>
                <a:solidFill>
                  <a:schemeClr val="accent1"/>
                </a:solidFill>
              </a:defRPr>
            </a:lvl4pPr>
            <a:lvl5pPr marL="2286000" lvl="4" indent="-228600" algn="l" rtl="0">
              <a:lnSpc>
                <a:spcPct val="100000"/>
              </a:lnSpc>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sp>
        <p:nvSpPr>
          <p:cNvPr id="3859" name="Google Shape;3859;p409"/>
          <p:cNvSpPr txBox="1">
            <a:spLocks noGrp="1"/>
          </p:cNvSpPr>
          <p:nvPr>
            <p:ph type="body" idx="2"/>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60" name="Google Shape;3860;p409" descr="pasted-image.pdf"/>
          <p:cNvPicPr preferRelativeResize="0"/>
          <p:nvPr/>
        </p:nvPicPr>
        <p:blipFill rotWithShape="1">
          <a:blip r:embed="rId3">
            <a:alphaModFix/>
          </a:blip>
          <a:srcRect/>
          <a:stretch/>
        </p:blipFill>
        <p:spPr>
          <a:xfrm>
            <a:off x="8275084" y="424095"/>
            <a:ext cx="476676" cy="333734"/>
          </a:xfrm>
          <a:prstGeom prst="rect">
            <a:avLst/>
          </a:prstGeom>
          <a:noFill/>
          <a:ln>
            <a:noFill/>
          </a:ln>
        </p:spPr>
      </p:pic>
      <p:sp>
        <p:nvSpPr>
          <p:cNvPr id="3861" name="Google Shape;3861;p409"/>
          <p:cNvSpPr txBox="1">
            <a:spLocks noGrp="1"/>
          </p:cNvSpPr>
          <p:nvPr>
            <p:ph type="body" idx="3"/>
          </p:nvPr>
        </p:nvSpPr>
        <p:spPr>
          <a:xfrm>
            <a:off x="4805911" y="686567"/>
            <a:ext cx="3816900" cy="35562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62" name="Google Shape;3862;p409" descr="Google Shape;1513;p170"/>
          <p:cNvSpPr/>
          <p:nvPr/>
        </p:nvSpPr>
        <p:spPr>
          <a:xfrm flipH="1">
            <a:off x="7750073" y="4723807"/>
            <a:ext cx="1401571" cy="433875"/>
          </a:xfrm>
          <a:prstGeom prst="rect">
            <a:avLst/>
          </a:prstGeom>
          <a:noFill/>
          <a:ln>
            <a:noFill/>
          </a:ln>
        </p:spPr>
      </p:sp>
      <p:sp>
        <p:nvSpPr>
          <p:cNvPr id="3863" name="Google Shape;3863;p409" descr="Google Shape;1487;p170"/>
          <p:cNvSpPr/>
          <p:nvPr/>
        </p:nvSpPr>
        <p:spPr>
          <a:xfrm>
            <a:off x="6903373" y="4763357"/>
            <a:ext cx="1462677" cy="385379"/>
          </a:xfrm>
          <a:prstGeom prst="rect">
            <a:avLst/>
          </a:prstGeom>
          <a:noFill/>
          <a:ln>
            <a:noFill/>
          </a:ln>
        </p:spPr>
      </p:sp>
      <p:sp>
        <p:nvSpPr>
          <p:cNvPr id="3864" name="Google Shape;3864;p409" descr="Google Shape;1492;p170"/>
          <p:cNvSpPr/>
          <p:nvPr/>
        </p:nvSpPr>
        <p:spPr>
          <a:xfrm>
            <a:off x="6834377" y="5029591"/>
            <a:ext cx="344181" cy="121627"/>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 - Medium Forest - Mountain Right">
  <p:cSld name="I - Medium Forest - Mountain Right">
    <p:spTree>
      <p:nvGrpSpPr>
        <p:cNvPr id="1" name="Shape 1624"/>
        <p:cNvGrpSpPr/>
        <p:nvPr/>
      </p:nvGrpSpPr>
      <p:grpSpPr>
        <a:xfrm>
          <a:off x="0" y="0"/>
          <a:ext cx="0" cy="0"/>
          <a:chOff x="0" y="0"/>
          <a:chExt cx="0" cy="0"/>
        </a:xfrm>
      </p:grpSpPr>
      <p:pic>
        <p:nvPicPr>
          <p:cNvPr id="1625" name="Google Shape;1625;p183"/>
          <p:cNvPicPr preferRelativeResize="0"/>
          <p:nvPr/>
        </p:nvPicPr>
        <p:blipFill rotWithShape="1">
          <a:blip r:embed="rId2">
            <a:alphaModFix/>
          </a:blip>
          <a:srcRect/>
          <a:stretch/>
        </p:blipFill>
        <p:spPr>
          <a:xfrm>
            <a:off x="-22600" y="11681"/>
            <a:ext cx="9175987" cy="5143500"/>
          </a:xfrm>
          <a:prstGeom prst="rect">
            <a:avLst/>
          </a:prstGeom>
          <a:noFill/>
          <a:ln>
            <a:noFill/>
          </a:ln>
        </p:spPr>
      </p:pic>
      <p:sp>
        <p:nvSpPr>
          <p:cNvPr id="1626" name="Google Shape;1626;p183"/>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27" name="Google Shape;1627;p183"/>
          <p:cNvSpPr txBox="1">
            <a:spLocks noGrp="1"/>
          </p:cNvSpPr>
          <p:nvPr>
            <p:ph type="body" idx="1"/>
          </p:nvPr>
        </p:nvSpPr>
        <p:spPr>
          <a:xfrm>
            <a:off x="381119" y="1212218"/>
            <a:ext cx="7938600" cy="23649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28" name="Google Shape;1628;p183"/>
          <p:cNvSpPr txBox="1">
            <a:spLocks noGrp="1"/>
          </p:cNvSpPr>
          <p:nvPr>
            <p:ph type="body" idx="2"/>
          </p:nvPr>
        </p:nvSpPr>
        <p:spPr>
          <a:xfrm>
            <a:off x="377131" y="726108"/>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pic>
        <p:nvPicPr>
          <p:cNvPr id="1629" name="Google Shape;1629;p183"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G2 - Card - Large">
  <p:cSld name="Card - Large">
    <p:spTree>
      <p:nvGrpSpPr>
        <p:cNvPr id="1" name="Shape 3865"/>
        <p:cNvGrpSpPr/>
        <p:nvPr/>
      </p:nvGrpSpPr>
      <p:grpSpPr>
        <a:xfrm>
          <a:off x="0" y="0"/>
          <a:ext cx="0" cy="0"/>
          <a:chOff x="0" y="0"/>
          <a:chExt cx="0" cy="0"/>
        </a:xfrm>
      </p:grpSpPr>
      <p:sp>
        <p:nvSpPr>
          <p:cNvPr id="3866" name="Google Shape;3866;p410"/>
          <p:cNvSpPr/>
          <p:nvPr/>
        </p:nvSpPr>
        <p:spPr>
          <a:xfrm>
            <a:off x="0" y="2114550"/>
            <a:ext cx="9144000" cy="3029100"/>
          </a:xfrm>
          <a:prstGeom prst="rect">
            <a:avLst/>
          </a:pr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67" name="Google Shape;3867;p410"/>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868" name="Google Shape;3868;p41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69" name="Google Shape;3869;p410"/>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70" name="Google Shape;3870;p410"/>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71" name="Google Shape;3871;p410"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872" name="Google Shape;3872;p410" descr="Google Shape;1487;p170"/>
          <p:cNvSpPr/>
          <p:nvPr/>
        </p:nvSpPr>
        <p:spPr>
          <a:xfrm>
            <a:off x="640966" y="4765149"/>
            <a:ext cx="1462677" cy="385379"/>
          </a:xfrm>
          <a:prstGeom prst="rect">
            <a:avLst/>
          </a:prstGeom>
          <a:noFill/>
          <a:ln>
            <a:noFill/>
          </a:ln>
        </p:spPr>
      </p:sp>
      <p:sp>
        <p:nvSpPr>
          <p:cNvPr id="3873" name="Google Shape;3873;p410" descr="Footer 4.png"/>
          <p:cNvSpPr/>
          <p:nvPr/>
        </p:nvSpPr>
        <p:spPr>
          <a:xfrm>
            <a:off x="-9521" y="4745766"/>
            <a:ext cx="990609" cy="405272"/>
          </a:xfrm>
          <a:prstGeom prst="rect">
            <a:avLst/>
          </a:prstGeom>
          <a:noFill/>
          <a:ln>
            <a:noFill/>
          </a:ln>
        </p:spPr>
      </p:sp>
      <p:sp>
        <p:nvSpPr>
          <p:cNvPr id="3874" name="Google Shape;3874;p410" descr="Image"/>
          <p:cNvSpPr/>
          <p:nvPr/>
        </p:nvSpPr>
        <p:spPr>
          <a:xfrm rot="-1246240">
            <a:off x="171495" y="4790449"/>
            <a:ext cx="283814" cy="249004"/>
          </a:xfrm>
          <a:prstGeom prst="rect">
            <a:avLst/>
          </a:prstGeom>
          <a:noFill/>
          <a:ln>
            <a:noFill/>
          </a:ln>
        </p:spPr>
      </p:sp>
      <p:sp>
        <p:nvSpPr>
          <p:cNvPr id="3875" name="Google Shape;3875;p410" descr="Google Shape;1492;p170"/>
          <p:cNvSpPr/>
          <p:nvPr/>
        </p:nvSpPr>
        <p:spPr>
          <a:xfrm flipH="1">
            <a:off x="1791664" y="4963025"/>
            <a:ext cx="532556" cy="188193"/>
          </a:xfrm>
          <a:prstGeom prst="rect">
            <a:avLst/>
          </a:prstGeom>
          <a:noFill/>
          <a:ln>
            <a:noFill/>
          </a:ln>
        </p:spPr>
      </p:sp>
      <p:sp>
        <p:nvSpPr>
          <p:cNvPr id="3876" name="Google Shape;3876;p410" descr="Google Shape;1513;p170"/>
          <p:cNvSpPr/>
          <p:nvPr/>
        </p:nvSpPr>
        <p:spPr>
          <a:xfrm flipH="1">
            <a:off x="6663608" y="4781491"/>
            <a:ext cx="1503015" cy="376192"/>
          </a:xfrm>
          <a:prstGeom prst="rect">
            <a:avLst/>
          </a:prstGeom>
          <a:noFill/>
          <a:ln>
            <a:noFill/>
          </a:ln>
        </p:spPr>
      </p:sp>
      <p:sp>
        <p:nvSpPr>
          <p:cNvPr id="3877" name="Google Shape;3877;p410" descr="Google Shape;1487;p170"/>
          <p:cNvSpPr/>
          <p:nvPr/>
        </p:nvSpPr>
        <p:spPr>
          <a:xfrm>
            <a:off x="7814785" y="4763363"/>
            <a:ext cx="1329213" cy="385368"/>
          </a:xfrm>
          <a:prstGeom prst="rect">
            <a:avLst/>
          </a:prstGeom>
          <a:noFill/>
          <a:ln>
            <a:noFill/>
          </a:ln>
        </p:spPr>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G3 - Cards - 2-Up">
  <p:cSld name="Cards - 2-Up">
    <p:spTree>
      <p:nvGrpSpPr>
        <p:cNvPr id="1" name="Shape 3878"/>
        <p:cNvGrpSpPr/>
        <p:nvPr/>
      </p:nvGrpSpPr>
      <p:grpSpPr>
        <a:xfrm>
          <a:off x="0" y="0"/>
          <a:ext cx="0" cy="0"/>
          <a:chOff x="0" y="0"/>
          <a:chExt cx="0" cy="0"/>
        </a:xfrm>
      </p:grpSpPr>
      <p:sp>
        <p:nvSpPr>
          <p:cNvPr id="3879" name="Google Shape;3879;p411"/>
          <p:cNvSpPr/>
          <p:nvPr/>
        </p:nvSpPr>
        <p:spPr>
          <a:xfrm>
            <a:off x="-1" y="2114550"/>
            <a:ext cx="9144000" cy="3029100"/>
          </a:xfrm>
          <a:prstGeom prst="rect">
            <a:avLst/>
          </a:pr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80" name="Google Shape;3880;p411" descr="Google Shape;1513;p170"/>
          <p:cNvSpPr/>
          <p:nvPr/>
        </p:nvSpPr>
        <p:spPr>
          <a:xfrm flipH="1">
            <a:off x="440458" y="4773847"/>
            <a:ext cx="1503015" cy="376192"/>
          </a:xfrm>
          <a:prstGeom prst="rect">
            <a:avLst/>
          </a:prstGeom>
          <a:noFill/>
          <a:ln>
            <a:noFill/>
          </a:ln>
        </p:spPr>
      </p:sp>
      <p:sp>
        <p:nvSpPr>
          <p:cNvPr id="3881" name="Google Shape;3881;p411" descr="Google Shape;1492;p170"/>
          <p:cNvSpPr/>
          <p:nvPr/>
        </p:nvSpPr>
        <p:spPr>
          <a:xfrm flipH="1">
            <a:off x="1926409" y="4963025"/>
            <a:ext cx="532556" cy="188193"/>
          </a:xfrm>
          <a:prstGeom prst="rect">
            <a:avLst/>
          </a:prstGeom>
          <a:noFill/>
          <a:ln>
            <a:noFill/>
          </a:ln>
        </p:spPr>
      </p:sp>
      <p:sp>
        <p:nvSpPr>
          <p:cNvPr id="3882" name="Google Shape;3882;p411"/>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3883" name="Google Shape;3883;p411"/>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884" name="Google Shape;3884;p411"/>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85" name="Google Shape;3885;p411"/>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886" name="Google Shape;3886;p41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887" name="Google Shape;3887;p411"/>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888" name="Google Shape;3888;p41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grpSp>
        <p:nvGrpSpPr>
          <p:cNvPr id="3889" name="Google Shape;3889;p411"/>
          <p:cNvGrpSpPr/>
          <p:nvPr/>
        </p:nvGrpSpPr>
        <p:grpSpPr>
          <a:xfrm>
            <a:off x="-14288" y="4745691"/>
            <a:ext cx="991393" cy="405369"/>
            <a:chOff x="-19045" y="6155897"/>
            <a:chExt cx="1747255" cy="714685"/>
          </a:xfrm>
        </p:grpSpPr>
        <p:pic>
          <p:nvPicPr>
            <p:cNvPr id="3890" name="Google Shape;3890;p411" descr="Footer 4.png"/>
            <p:cNvPicPr preferRelativeResize="0"/>
            <p:nvPr/>
          </p:nvPicPr>
          <p:blipFill rotWithShape="1">
            <a:blip r:embed="rId3">
              <a:alphaModFix/>
            </a:blip>
            <a:srcRect l="724"/>
            <a:stretch/>
          </p:blipFill>
          <p:spPr>
            <a:xfrm>
              <a:off x="-19045" y="6155897"/>
              <a:ext cx="1747255" cy="714685"/>
            </a:xfrm>
            <a:prstGeom prst="rect">
              <a:avLst/>
            </a:prstGeom>
            <a:noFill/>
            <a:ln>
              <a:noFill/>
            </a:ln>
          </p:spPr>
        </p:pic>
        <p:sp>
          <p:nvSpPr>
            <p:cNvPr id="3891" name="Google Shape;3891;p411" descr="Image"/>
            <p:cNvSpPr/>
            <p:nvPr/>
          </p:nvSpPr>
          <p:spPr>
            <a:xfrm rot="-1246310">
              <a:off x="300068" y="6234677"/>
              <a:ext cx="500339" cy="438991"/>
            </a:xfrm>
            <a:prstGeom prst="rect">
              <a:avLst/>
            </a:prstGeom>
            <a:noFill/>
            <a:ln>
              <a:noFill/>
            </a:ln>
          </p:spPr>
        </p:sp>
      </p:grpSp>
      <p:pic>
        <p:nvPicPr>
          <p:cNvPr id="3892" name="Google Shape;3892;p411" descr="Google Shape;1524;p170"/>
          <p:cNvPicPr preferRelativeResize="0"/>
          <p:nvPr/>
        </p:nvPicPr>
        <p:blipFill rotWithShape="1">
          <a:blip r:embed="rId4">
            <a:alphaModFix/>
          </a:blip>
          <a:srcRect/>
          <a:stretch/>
        </p:blipFill>
        <p:spPr>
          <a:xfrm flipH="1">
            <a:off x="6877271" y="4859858"/>
            <a:ext cx="1476042" cy="291137"/>
          </a:xfrm>
          <a:prstGeom prst="rect">
            <a:avLst/>
          </a:prstGeom>
          <a:noFill/>
          <a:ln>
            <a:noFill/>
          </a:ln>
        </p:spPr>
      </p:pic>
      <p:pic>
        <p:nvPicPr>
          <p:cNvPr id="3893" name="Google Shape;3893;p411" descr="Google Shape;1523;p170"/>
          <p:cNvPicPr preferRelativeResize="0"/>
          <p:nvPr/>
        </p:nvPicPr>
        <p:blipFill rotWithShape="1">
          <a:blip r:embed="rId5">
            <a:alphaModFix/>
          </a:blip>
          <a:srcRect r="5979"/>
          <a:stretch/>
        </p:blipFill>
        <p:spPr>
          <a:xfrm>
            <a:off x="7964805" y="4774913"/>
            <a:ext cx="1179196" cy="376144"/>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G4 - Cards - 3-Up">
  <p:cSld name="Cards - 3-Up">
    <p:spTree>
      <p:nvGrpSpPr>
        <p:cNvPr id="1" name="Shape 3894"/>
        <p:cNvGrpSpPr/>
        <p:nvPr/>
      </p:nvGrpSpPr>
      <p:grpSpPr>
        <a:xfrm>
          <a:off x="0" y="0"/>
          <a:ext cx="0" cy="0"/>
          <a:chOff x="0" y="0"/>
          <a:chExt cx="0" cy="0"/>
        </a:xfrm>
      </p:grpSpPr>
      <p:sp>
        <p:nvSpPr>
          <p:cNvPr id="3895" name="Google Shape;3895;p412"/>
          <p:cNvSpPr/>
          <p:nvPr/>
        </p:nvSpPr>
        <p:spPr>
          <a:xfrm>
            <a:off x="-1" y="2114550"/>
            <a:ext cx="9144000" cy="3029100"/>
          </a:xfrm>
          <a:prstGeom prst="rect">
            <a:avLst/>
          </a:pr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3896" name="Google Shape;3896;p412"/>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897" name="Google Shape;3897;p412"/>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3898" name="Google Shape;3898;p412"/>
          <p:cNvSpPr/>
          <p:nvPr/>
        </p:nvSpPr>
        <p:spPr>
          <a:xfrm>
            <a:off x="6087806" y="1349399"/>
            <a:ext cx="26265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899" name="Google Shape;3899;p412"/>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00" name="Google Shape;3900;p412"/>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01" name="Google Shape;3901;p412"/>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02" name="Google Shape;3902;p41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03" name="Google Shape;3903;p412"/>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904" name="Google Shape;3904;p412"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grpSp>
        <p:nvGrpSpPr>
          <p:cNvPr id="3905" name="Google Shape;3905;p412"/>
          <p:cNvGrpSpPr/>
          <p:nvPr/>
        </p:nvGrpSpPr>
        <p:grpSpPr>
          <a:xfrm>
            <a:off x="-14288" y="4745691"/>
            <a:ext cx="991393" cy="405369"/>
            <a:chOff x="-19045" y="6155897"/>
            <a:chExt cx="1747255" cy="714685"/>
          </a:xfrm>
        </p:grpSpPr>
        <p:pic>
          <p:nvPicPr>
            <p:cNvPr id="3906" name="Google Shape;3906;p412" descr="Footer 4.png"/>
            <p:cNvPicPr preferRelativeResize="0"/>
            <p:nvPr/>
          </p:nvPicPr>
          <p:blipFill rotWithShape="1">
            <a:blip r:embed="rId3">
              <a:alphaModFix/>
            </a:blip>
            <a:srcRect l="724"/>
            <a:stretch/>
          </p:blipFill>
          <p:spPr>
            <a:xfrm>
              <a:off x="-19045" y="6155897"/>
              <a:ext cx="1747255" cy="714685"/>
            </a:xfrm>
            <a:prstGeom prst="rect">
              <a:avLst/>
            </a:prstGeom>
            <a:noFill/>
            <a:ln>
              <a:noFill/>
            </a:ln>
          </p:spPr>
        </p:pic>
        <p:sp>
          <p:nvSpPr>
            <p:cNvPr id="3907" name="Google Shape;3907;p412" descr="Image"/>
            <p:cNvSpPr/>
            <p:nvPr/>
          </p:nvSpPr>
          <p:spPr>
            <a:xfrm rot="-1246310">
              <a:off x="300068" y="6234677"/>
              <a:ext cx="500339" cy="438991"/>
            </a:xfrm>
            <a:prstGeom prst="rect">
              <a:avLst/>
            </a:prstGeom>
            <a:noFill/>
            <a:ln>
              <a:noFill/>
            </a:ln>
          </p:spPr>
        </p:sp>
      </p:grpSp>
      <p:sp>
        <p:nvSpPr>
          <p:cNvPr id="3908" name="Google Shape;3908;p412" descr="Google Shape;1513;p170"/>
          <p:cNvSpPr/>
          <p:nvPr/>
        </p:nvSpPr>
        <p:spPr>
          <a:xfrm flipH="1">
            <a:off x="6849698" y="4766204"/>
            <a:ext cx="1503015" cy="376192"/>
          </a:xfrm>
          <a:prstGeom prst="rect">
            <a:avLst/>
          </a:prstGeom>
          <a:noFill/>
          <a:ln>
            <a:noFill/>
          </a:ln>
        </p:spPr>
      </p:sp>
      <p:pic>
        <p:nvPicPr>
          <p:cNvPr id="3909" name="Google Shape;3909;p412" descr="Google Shape;1524;p170"/>
          <p:cNvPicPr preferRelativeResize="0"/>
          <p:nvPr/>
        </p:nvPicPr>
        <p:blipFill rotWithShape="1">
          <a:blip r:embed="rId4">
            <a:alphaModFix/>
          </a:blip>
          <a:srcRect l="14471"/>
          <a:stretch/>
        </p:blipFill>
        <p:spPr>
          <a:xfrm flipH="1">
            <a:off x="7880916" y="4852207"/>
            <a:ext cx="1263084" cy="291225"/>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G5 - Cards - 4-Up">
  <p:cSld name="Cards - 4-Up">
    <p:spTree>
      <p:nvGrpSpPr>
        <p:cNvPr id="1" name="Shape 3910"/>
        <p:cNvGrpSpPr/>
        <p:nvPr/>
      </p:nvGrpSpPr>
      <p:grpSpPr>
        <a:xfrm>
          <a:off x="0" y="0"/>
          <a:ext cx="0" cy="0"/>
          <a:chOff x="0" y="0"/>
          <a:chExt cx="0" cy="0"/>
        </a:xfrm>
      </p:grpSpPr>
      <p:sp>
        <p:nvSpPr>
          <p:cNvPr id="3911" name="Google Shape;3911;p413"/>
          <p:cNvSpPr/>
          <p:nvPr/>
        </p:nvSpPr>
        <p:spPr>
          <a:xfrm>
            <a:off x="-1" y="2114550"/>
            <a:ext cx="9144000" cy="3029100"/>
          </a:xfrm>
          <a:prstGeom prst="rect">
            <a:avLst/>
          </a:pr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3912" name="Google Shape;3912;p413" descr="Google Shape;1524;p170"/>
          <p:cNvPicPr preferRelativeResize="0"/>
          <p:nvPr/>
        </p:nvPicPr>
        <p:blipFill rotWithShape="1">
          <a:blip r:embed="rId2">
            <a:alphaModFix/>
          </a:blip>
          <a:srcRect/>
          <a:stretch/>
        </p:blipFill>
        <p:spPr>
          <a:xfrm flipH="1">
            <a:off x="6756369" y="4852214"/>
            <a:ext cx="1476042" cy="291137"/>
          </a:xfrm>
          <a:prstGeom prst="rect">
            <a:avLst/>
          </a:prstGeom>
          <a:noFill/>
          <a:ln>
            <a:noFill/>
          </a:ln>
        </p:spPr>
      </p:pic>
      <p:sp>
        <p:nvSpPr>
          <p:cNvPr id="3913" name="Google Shape;3913;p413" descr="Google Shape;1516;p170"/>
          <p:cNvSpPr/>
          <p:nvPr/>
        </p:nvSpPr>
        <p:spPr>
          <a:xfrm>
            <a:off x="811317" y="4834459"/>
            <a:ext cx="1202515" cy="308208"/>
          </a:xfrm>
          <a:prstGeom prst="rect">
            <a:avLst/>
          </a:prstGeom>
          <a:noFill/>
          <a:ln>
            <a:noFill/>
          </a:ln>
        </p:spPr>
      </p:sp>
      <p:sp>
        <p:nvSpPr>
          <p:cNvPr id="3914" name="Google Shape;3914;p413" descr="Google Shape;1487;p170"/>
          <p:cNvSpPr/>
          <p:nvPr/>
        </p:nvSpPr>
        <p:spPr>
          <a:xfrm>
            <a:off x="7558249" y="4696014"/>
            <a:ext cx="1689256" cy="445079"/>
          </a:xfrm>
          <a:prstGeom prst="rect">
            <a:avLst/>
          </a:prstGeom>
          <a:noFill/>
          <a:ln>
            <a:noFill/>
          </a:ln>
        </p:spPr>
      </p:sp>
      <p:sp>
        <p:nvSpPr>
          <p:cNvPr id="3915" name="Google Shape;3915;p413"/>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916" name="Google Shape;3916;p413"/>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917" name="Google Shape;3917;p413"/>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918" name="Google Shape;3918;p413"/>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3919" name="Google Shape;3919;p413"/>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20" name="Google Shape;3920;p413"/>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21" name="Google Shape;3921;p413"/>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22" name="Google Shape;3922;p413"/>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23" name="Google Shape;3923;p413"/>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924" name="Google Shape;3924;p413" descr="pasted-image.pdf"/>
          <p:cNvPicPr preferRelativeResize="0"/>
          <p:nvPr/>
        </p:nvPicPr>
        <p:blipFill rotWithShape="1">
          <a:blip r:embed="rId3">
            <a:alphaModFix/>
          </a:blip>
          <a:srcRect/>
          <a:stretch/>
        </p:blipFill>
        <p:spPr>
          <a:xfrm>
            <a:off x="8275084" y="424095"/>
            <a:ext cx="476676" cy="333734"/>
          </a:xfrm>
          <a:prstGeom prst="rect">
            <a:avLst/>
          </a:prstGeom>
          <a:noFill/>
          <a:ln>
            <a:noFill/>
          </a:ln>
        </p:spPr>
      </p:pic>
      <p:grpSp>
        <p:nvGrpSpPr>
          <p:cNvPr id="3925" name="Google Shape;3925;p413"/>
          <p:cNvGrpSpPr/>
          <p:nvPr/>
        </p:nvGrpSpPr>
        <p:grpSpPr>
          <a:xfrm>
            <a:off x="-14288" y="4738047"/>
            <a:ext cx="991393" cy="405369"/>
            <a:chOff x="-19045" y="6142422"/>
            <a:chExt cx="1747255" cy="714685"/>
          </a:xfrm>
        </p:grpSpPr>
        <p:pic>
          <p:nvPicPr>
            <p:cNvPr id="3926" name="Google Shape;3926;p413" descr="Footer 4.png"/>
            <p:cNvPicPr preferRelativeResize="0"/>
            <p:nvPr/>
          </p:nvPicPr>
          <p:blipFill rotWithShape="1">
            <a:blip r:embed="rId4">
              <a:alphaModFix/>
            </a:blip>
            <a:srcRect l="724"/>
            <a:stretch/>
          </p:blipFill>
          <p:spPr>
            <a:xfrm>
              <a:off x="-19045" y="6142422"/>
              <a:ext cx="1747255" cy="714685"/>
            </a:xfrm>
            <a:prstGeom prst="rect">
              <a:avLst/>
            </a:prstGeom>
            <a:noFill/>
            <a:ln>
              <a:noFill/>
            </a:ln>
          </p:spPr>
        </p:pic>
        <p:sp>
          <p:nvSpPr>
            <p:cNvPr id="3927" name="Google Shape;3927;p413" descr="Image"/>
            <p:cNvSpPr/>
            <p:nvPr/>
          </p:nvSpPr>
          <p:spPr>
            <a:xfrm rot="-1246310">
              <a:off x="300068" y="6221202"/>
              <a:ext cx="500339" cy="438991"/>
            </a:xfrm>
            <a:prstGeom prst="rect">
              <a:avLst/>
            </a:prstGeom>
            <a:noFill/>
            <a:ln>
              <a:noFill/>
            </a:ln>
          </p:spPr>
        </p:sp>
      </p:grpSp>
      <p:sp>
        <p:nvSpPr>
          <p:cNvPr id="3928" name="Google Shape;3928;p413"/>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H1 - Quote or Big Idea ">
  <p:cSld name="Quote or Big Idea ">
    <p:bg>
      <p:bgPr>
        <a:solidFill>
          <a:srgbClr val="8CCFFE"/>
        </a:solidFill>
        <a:effectLst/>
      </p:bgPr>
    </p:bg>
    <p:spTree>
      <p:nvGrpSpPr>
        <p:cNvPr id="1" name="Shape 3929"/>
        <p:cNvGrpSpPr/>
        <p:nvPr/>
      </p:nvGrpSpPr>
      <p:grpSpPr>
        <a:xfrm>
          <a:off x="0" y="0"/>
          <a:ext cx="0" cy="0"/>
          <a:chOff x="0" y="0"/>
          <a:chExt cx="0" cy="0"/>
        </a:xfrm>
      </p:grpSpPr>
      <p:sp>
        <p:nvSpPr>
          <p:cNvPr id="3930" name="Google Shape;3930;p414"/>
          <p:cNvSpPr txBox="1">
            <a:spLocks noGrp="1"/>
          </p:cNvSpPr>
          <p:nvPr>
            <p:ph type="ctrTitle"/>
          </p:nvPr>
        </p:nvSpPr>
        <p:spPr>
          <a:xfrm>
            <a:off x="433500" y="25096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3931" name="Google Shape;3931;p414"/>
          <p:cNvSpPr txBox="1">
            <a:spLocks noGrp="1"/>
          </p:cNvSpPr>
          <p:nvPr>
            <p:ph type="body" idx="1"/>
          </p:nvPr>
        </p:nvSpPr>
        <p:spPr>
          <a:xfrm>
            <a:off x="569362" y="34054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32" name="Google Shape;3932;p414"/>
          <p:cNvSpPr/>
          <p:nvPr/>
        </p:nvSpPr>
        <p:spPr>
          <a:xfrm>
            <a:off x="569361" y="1874442"/>
            <a:ext cx="8570173" cy="3268206"/>
          </a:xfrm>
          <a:prstGeom prst="rect">
            <a:avLst/>
          </a:prstGeom>
          <a:noFill/>
          <a:ln>
            <a:noFill/>
          </a:ln>
        </p:spPr>
      </p:sp>
      <p:sp>
        <p:nvSpPr>
          <p:cNvPr id="3933" name="Google Shape;3933;p414"/>
          <p:cNvSpPr/>
          <p:nvPr/>
        </p:nvSpPr>
        <p:spPr>
          <a:xfrm>
            <a:off x="5972325" y="2242912"/>
            <a:ext cx="1286100" cy="1288500"/>
          </a:xfrm>
          <a:prstGeom prst="ellipse">
            <a:avLst/>
          </a:prstGeom>
          <a:solidFill>
            <a:srgbClr val="04E1CB">
              <a:alpha val="8000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Salesforce Sans"/>
              <a:ea typeface="Salesforce Sans"/>
              <a:cs typeface="Salesforce Sans"/>
              <a:sym typeface="Salesforce Sans"/>
            </a:endParaRPr>
          </a:p>
        </p:txBody>
      </p:sp>
      <p:sp>
        <p:nvSpPr>
          <p:cNvPr id="3934" name="Google Shape;3934;p414"/>
          <p:cNvSpPr/>
          <p:nvPr/>
        </p:nvSpPr>
        <p:spPr>
          <a:xfrm>
            <a:off x="4372799" y="4643437"/>
            <a:ext cx="168900" cy="168900"/>
          </a:xfrm>
          <a:prstGeom prst="ellipse">
            <a:avLst/>
          </a:prstGeom>
          <a:solidFill>
            <a:srgbClr val="70BF75"/>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935" name="Google Shape;3935;p414"/>
          <p:cNvSpPr/>
          <p:nvPr/>
        </p:nvSpPr>
        <p:spPr>
          <a:xfrm flipH="1">
            <a:off x="-99384" y="202200"/>
            <a:ext cx="695700" cy="695400"/>
          </a:xfrm>
          <a:prstGeom prst="chord">
            <a:avLst>
              <a:gd name="adj1" fmla="val 2700000"/>
              <a:gd name="adj2" fmla="val 18909957"/>
            </a:avLst>
          </a:prstGeom>
          <a:solidFill>
            <a:schemeClr val="dk2"/>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376446"/>
              </a:buClr>
              <a:buSzPts val="1300"/>
              <a:buFont typeface="Helvetica Neue"/>
              <a:buNone/>
            </a:pPr>
            <a:endParaRPr sz="1300" b="1">
              <a:solidFill>
                <a:srgbClr val="376446"/>
              </a:solidFill>
              <a:latin typeface="Helvetica Neue"/>
              <a:ea typeface="Helvetica Neue"/>
              <a:cs typeface="Helvetica Neue"/>
              <a:sym typeface="Helvetica Neue"/>
            </a:endParaRPr>
          </a:p>
        </p:txBody>
      </p:sp>
      <p:sp>
        <p:nvSpPr>
          <p:cNvPr id="3936" name="Google Shape;3936;p414" descr="Image"/>
          <p:cNvSpPr/>
          <p:nvPr/>
        </p:nvSpPr>
        <p:spPr>
          <a:xfrm flipH="1">
            <a:off x="5132428" y="3299903"/>
            <a:ext cx="380196" cy="418028"/>
          </a:xfrm>
          <a:prstGeom prst="rect">
            <a:avLst/>
          </a:prstGeom>
          <a:noFill/>
          <a:ln>
            <a:noFill/>
          </a:ln>
        </p:spPr>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I1 - Segue Slide - A">
  <p:cSld name="Seque Slide - A">
    <p:bg>
      <p:bgPr>
        <a:solidFill>
          <a:srgbClr val="90D0FE"/>
        </a:solidFill>
        <a:effectLst/>
      </p:bgPr>
    </p:bg>
    <p:spTree>
      <p:nvGrpSpPr>
        <p:cNvPr id="1" name="Shape 3937"/>
        <p:cNvGrpSpPr/>
        <p:nvPr/>
      </p:nvGrpSpPr>
      <p:grpSpPr>
        <a:xfrm>
          <a:off x="0" y="0"/>
          <a:ext cx="0" cy="0"/>
          <a:chOff x="0" y="0"/>
          <a:chExt cx="0" cy="0"/>
        </a:xfrm>
      </p:grpSpPr>
      <p:sp>
        <p:nvSpPr>
          <p:cNvPr id="3938" name="Google Shape;3938;p415"/>
          <p:cNvSpPr/>
          <p:nvPr/>
        </p:nvSpPr>
        <p:spPr>
          <a:xfrm>
            <a:off x="1041119" y="4444441"/>
            <a:ext cx="651300" cy="651300"/>
          </a:xfrm>
          <a:prstGeom prst="ellipse">
            <a:avLst/>
          </a:prstGeom>
          <a:solidFill>
            <a:srgbClr val="70BF75"/>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939" name="Google Shape;3939;p415" descr="Google Shape;1522;p170"/>
          <p:cNvSpPr/>
          <p:nvPr/>
        </p:nvSpPr>
        <p:spPr>
          <a:xfrm>
            <a:off x="0" y="4444900"/>
            <a:ext cx="1672639" cy="698647"/>
          </a:xfrm>
          <a:prstGeom prst="rect">
            <a:avLst/>
          </a:prstGeom>
          <a:noFill/>
          <a:ln>
            <a:noFill/>
          </a:ln>
        </p:spPr>
      </p:sp>
      <p:sp>
        <p:nvSpPr>
          <p:cNvPr id="3940" name="Google Shape;3940;p415"/>
          <p:cNvSpPr/>
          <p:nvPr/>
        </p:nvSpPr>
        <p:spPr>
          <a:xfrm>
            <a:off x="676223" y="4092403"/>
            <a:ext cx="102300" cy="102300"/>
          </a:xfrm>
          <a:prstGeom prst="ellipse">
            <a:avLst/>
          </a:prstGeom>
          <a:solidFill>
            <a:srgbClr val="FE5151"/>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pic>
        <p:nvPicPr>
          <p:cNvPr id="3941" name="Google Shape;3941;p41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3942" name="Google Shape;3942;p415"/>
          <p:cNvSpPr txBox="1">
            <a:spLocks noGrp="1"/>
          </p:cNvSpPr>
          <p:nvPr>
            <p:ph type="ctrTitle"/>
          </p:nvPr>
        </p:nvSpPr>
        <p:spPr>
          <a:xfrm>
            <a:off x="433944" y="1659551"/>
            <a:ext cx="33474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43" name="Google Shape;3943;p415"/>
          <p:cNvSpPr txBox="1">
            <a:spLocks noGrp="1"/>
          </p:cNvSpPr>
          <p:nvPr>
            <p:ph type="body" idx="1"/>
          </p:nvPr>
        </p:nvSpPr>
        <p:spPr>
          <a:xfrm>
            <a:off x="433944" y="2534143"/>
            <a:ext cx="3347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3944" name="Google Shape;3944;p415" descr="PR-circle-tropical-015-1920x1920.png"/>
          <p:cNvPicPr preferRelativeResize="0"/>
          <p:nvPr/>
        </p:nvPicPr>
        <p:blipFill rotWithShape="1">
          <a:blip r:embed="rId3">
            <a:alphaModFix/>
          </a:blip>
          <a:srcRect/>
          <a:stretch/>
        </p:blipFill>
        <p:spPr>
          <a:xfrm>
            <a:off x="5252326" y="1211019"/>
            <a:ext cx="2720050" cy="2720050"/>
          </a:xfrm>
          <a:prstGeom prst="rect">
            <a:avLst/>
          </a:prstGeom>
          <a:noFill/>
          <a:ln>
            <a:noFill/>
          </a:ln>
        </p:spPr>
      </p:pic>
      <p:pic>
        <p:nvPicPr>
          <p:cNvPr id="3945" name="Google Shape;3945;p415" descr="Google Shape;1815;p181"/>
          <p:cNvPicPr preferRelativeResize="0"/>
          <p:nvPr/>
        </p:nvPicPr>
        <p:blipFill rotWithShape="1">
          <a:blip r:embed="rId4">
            <a:alphaModFix/>
          </a:blip>
          <a:srcRect/>
          <a:stretch/>
        </p:blipFill>
        <p:spPr>
          <a:xfrm>
            <a:off x="6604920" y="1715313"/>
            <a:ext cx="1755020" cy="2314677"/>
          </a:xfrm>
          <a:prstGeom prst="rect">
            <a:avLst/>
          </a:prstGeom>
          <a:noFill/>
          <a:ln>
            <a:noFill/>
          </a:ln>
        </p:spPr>
      </p:pic>
      <p:sp>
        <p:nvSpPr>
          <p:cNvPr id="3946" name="Google Shape;3946;p415" descr="Image"/>
          <p:cNvSpPr/>
          <p:nvPr/>
        </p:nvSpPr>
        <p:spPr>
          <a:xfrm>
            <a:off x="5296571" y="3349686"/>
            <a:ext cx="1406429" cy="613333"/>
          </a:xfrm>
          <a:prstGeom prst="rect">
            <a:avLst/>
          </a:prstGeom>
          <a:noFill/>
          <a:ln>
            <a:noFill/>
          </a:ln>
        </p:spPr>
      </p:sp>
      <p:pic>
        <p:nvPicPr>
          <p:cNvPr id="3947" name="Google Shape;3947;p415"/>
          <p:cNvPicPr preferRelativeResize="0"/>
          <p:nvPr/>
        </p:nvPicPr>
        <p:blipFill>
          <a:blip r:embed="rId5">
            <a:alphaModFix/>
          </a:blip>
          <a:stretch>
            <a:fillRect/>
          </a:stretch>
        </p:blipFill>
        <p:spPr>
          <a:xfrm>
            <a:off x="6802284" y="3814931"/>
            <a:ext cx="1361211" cy="314438"/>
          </a:xfrm>
          <a:prstGeom prst="rect">
            <a:avLst/>
          </a:prstGeom>
          <a:noFill/>
          <a:ln>
            <a:noFill/>
          </a:ln>
        </p:spPr>
      </p:pic>
      <p:sp>
        <p:nvSpPr>
          <p:cNvPr id="3948" name="Google Shape;3948;p415"/>
          <p:cNvSpPr/>
          <p:nvPr/>
        </p:nvSpPr>
        <p:spPr>
          <a:xfrm>
            <a:off x="5395560" y="1460234"/>
            <a:ext cx="383400" cy="383400"/>
          </a:xfrm>
          <a:prstGeom prst="ellipse">
            <a:avLst/>
          </a:prstGeom>
          <a:solidFill>
            <a:srgbClr val="FF784F">
              <a:alpha val="7176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376446"/>
              </a:buClr>
              <a:buSzPts val="1300"/>
              <a:buFont typeface="Helvetica Neue"/>
              <a:buNone/>
            </a:pPr>
            <a:endParaRPr sz="1300" b="1" i="0" u="none" strike="noStrike" cap="none">
              <a:solidFill>
                <a:srgbClr val="376446"/>
              </a:solidFill>
              <a:latin typeface="Helvetica Neue"/>
              <a:ea typeface="Helvetica Neue"/>
              <a:cs typeface="Helvetica Neue"/>
              <a:sym typeface="Helvetica Neue"/>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I2 - Segue Slide - B">
  <p:cSld name="Seque Slide - B">
    <p:bg>
      <p:bgPr>
        <a:solidFill>
          <a:srgbClr val="90D0FE"/>
        </a:solidFill>
        <a:effectLst/>
      </p:bgPr>
    </p:bg>
    <p:spTree>
      <p:nvGrpSpPr>
        <p:cNvPr id="1" name="Shape 3949"/>
        <p:cNvGrpSpPr/>
        <p:nvPr/>
      </p:nvGrpSpPr>
      <p:grpSpPr>
        <a:xfrm>
          <a:off x="0" y="0"/>
          <a:ext cx="0" cy="0"/>
          <a:chOff x="0" y="0"/>
          <a:chExt cx="0" cy="0"/>
        </a:xfrm>
      </p:grpSpPr>
      <p:sp>
        <p:nvSpPr>
          <p:cNvPr id="3950" name="Google Shape;3950;p416"/>
          <p:cNvSpPr txBox="1">
            <a:spLocks noGrp="1"/>
          </p:cNvSpPr>
          <p:nvPr>
            <p:ph type="body" idx="1"/>
          </p:nvPr>
        </p:nvSpPr>
        <p:spPr>
          <a:xfrm>
            <a:off x="433944" y="2534143"/>
            <a:ext cx="41382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51" name="Google Shape;3951;p416"/>
          <p:cNvSpPr/>
          <p:nvPr/>
        </p:nvSpPr>
        <p:spPr>
          <a:xfrm>
            <a:off x="1041119" y="4444441"/>
            <a:ext cx="651300" cy="651300"/>
          </a:xfrm>
          <a:prstGeom prst="ellipse">
            <a:avLst/>
          </a:prstGeom>
          <a:solidFill>
            <a:schemeClr val="accent6">
              <a:alpha val="79610"/>
            </a:scheme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952" name="Google Shape;3952;p416"/>
          <p:cNvSpPr/>
          <p:nvPr/>
        </p:nvSpPr>
        <p:spPr>
          <a:xfrm>
            <a:off x="676223" y="4092403"/>
            <a:ext cx="102300" cy="102300"/>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pic>
        <p:nvPicPr>
          <p:cNvPr id="3953" name="Google Shape;3953;p416" descr="Google Shape;1524;p170"/>
          <p:cNvPicPr preferRelativeResize="0"/>
          <p:nvPr/>
        </p:nvPicPr>
        <p:blipFill rotWithShape="1">
          <a:blip r:embed="rId2">
            <a:alphaModFix/>
          </a:blip>
          <a:srcRect l="21259"/>
          <a:stretch/>
        </p:blipFill>
        <p:spPr>
          <a:xfrm>
            <a:off x="0" y="4540796"/>
            <a:ext cx="2403089" cy="601983"/>
          </a:xfrm>
          <a:prstGeom prst="rect">
            <a:avLst/>
          </a:prstGeom>
          <a:noFill/>
          <a:ln>
            <a:noFill/>
          </a:ln>
        </p:spPr>
      </p:pic>
      <p:sp>
        <p:nvSpPr>
          <p:cNvPr id="3954" name="Google Shape;3954;p416"/>
          <p:cNvSpPr txBox="1">
            <a:spLocks noGrp="1"/>
          </p:cNvSpPr>
          <p:nvPr>
            <p:ph type="ctrTitle"/>
          </p:nvPr>
        </p:nvSpPr>
        <p:spPr>
          <a:xfrm>
            <a:off x="433951" y="1659544"/>
            <a:ext cx="36099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955" name="Google Shape;3955;p416" descr="pasted-image.pdf"/>
          <p:cNvPicPr preferRelativeResize="0"/>
          <p:nvPr/>
        </p:nvPicPr>
        <p:blipFill rotWithShape="1">
          <a:blip r:embed="rId3">
            <a:alphaModFix/>
          </a:blip>
          <a:srcRect/>
          <a:stretch/>
        </p:blipFill>
        <p:spPr>
          <a:xfrm>
            <a:off x="8275084" y="424095"/>
            <a:ext cx="476676" cy="333734"/>
          </a:xfrm>
          <a:prstGeom prst="rect">
            <a:avLst/>
          </a:prstGeom>
          <a:noFill/>
          <a:ln>
            <a:noFill/>
          </a:ln>
        </p:spPr>
      </p:pic>
      <p:sp>
        <p:nvSpPr>
          <p:cNvPr id="3956" name="Google Shape;3956;p416" descr="PR-circle-desert-009-1920x1920.png"/>
          <p:cNvSpPr/>
          <p:nvPr/>
        </p:nvSpPr>
        <p:spPr>
          <a:xfrm>
            <a:off x="5252326" y="1210310"/>
            <a:ext cx="2720050" cy="2721466"/>
          </a:xfrm>
          <a:prstGeom prst="rect">
            <a:avLst/>
          </a:prstGeom>
          <a:noFill/>
          <a:ln>
            <a:noFill/>
          </a:ln>
        </p:spPr>
      </p:sp>
      <p:sp>
        <p:nvSpPr>
          <p:cNvPr id="3957" name="Google Shape;3957;p416" descr="Google Shape;1490;p170"/>
          <p:cNvSpPr/>
          <p:nvPr/>
        </p:nvSpPr>
        <p:spPr>
          <a:xfrm>
            <a:off x="5830846" y="3570939"/>
            <a:ext cx="972142" cy="413521"/>
          </a:xfrm>
          <a:prstGeom prst="rect">
            <a:avLst/>
          </a:prstGeom>
          <a:noFill/>
          <a:ln>
            <a:noFill/>
          </a:ln>
        </p:spPr>
      </p:sp>
      <p:sp>
        <p:nvSpPr>
          <p:cNvPr id="3958" name="Google Shape;3958;p416" descr="Google Shape;1794;p180"/>
          <p:cNvSpPr/>
          <p:nvPr/>
        </p:nvSpPr>
        <p:spPr>
          <a:xfrm>
            <a:off x="6332241" y="1586747"/>
            <a:ext cx="1549878" cy="2490876"/>
          </a:xfrm>
          <a:prstGeom prst="rect">
            <a:avLst/>
          </a:prstGeom>
          <a:noFill/>
          <a:ln>
            <a:noFill/>
          </a:ln>
        </p:spPr>
      </p:sp>
      <p:pic>
        <p:nvPicPr>
          <p:cNvPr id="3959" name="Google Shape;3959;p416"/>
          <p:cNvPicPr preferRelativeResize="0"/>
          <p:nvPr/>
        </p:nvPicPr>
        <p:blipFill>
          <a:blip r:embed="rId4">
            <a:alphaModFix/>
          </a:blip>
          <a:stretch>
            <a:fillRect/>
          </a:stretch>
        </p:blipFill>
        <p:spPr>
          <a:xfrm>
            <a:off x="6384125" y="3872072"/>
            <a:ext cx="1276888" cy="314456"/>
          </a:xfrm>
          <a:prstGeom prst="rect">
            <a:avLst/>
          </a:prstGeom>
          <a:noFill/>
          <a:ln>
            <a:noFill/>
          </a:ln>
        </p:spPr>
      </p:pic>
      <p:sp>
        <p:nvSpPr>
          <p:cNvPr id="3960" name="Google Shape;3960;p416"/>
          <p:cNvSpPr/>
          <p:nvPr/>
        </p:nvSpPr>
        <p:spPr>
          <a:xfrm>
            <a:off x="5395560" y="1460234"/>
            <a:ext cx="383400" cy="383400"/>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Helvetica Neue"/>
              <a:ea typeface="Helvetica Neue"/>
              <a:cs typeface="Helvetica Neue"/>
              <a:sym typeface="Helvetica Neue"/>
            </a:endParaRPr>
          </a:p>
        </p:txBody>
      </p:sp>
      <p:sp>
        <p:nvSpPr>
          <p:cNvPr id="3961" name="Google Shape;3961;p416"/>
          <p:cNvSpPr/>
          <p:nvPr/>
        </p:nvSpPr>
        <p:spPr>
          <a:xfrm>
            <a:off x="5397186" y="3838935"/>
            <a:ext cx="115800" cy="1161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376446"/>
              </a:buClr>
              <a:buSzPts val="1300"/>
              <a:buFont typeface="Helvetica Neue"/>
              <a:buNone/>
            </a:pPr>
            <a:endParaRPr sz="1300" b="1" i="0" u="none" strike="noStrike" cap="none">
              <a:solidFill>
                <a:srgbClr val="376446"/>
              </a:solidFill>
              <a:latin typeface="Helvetica Neue"/>
              <a:ea typeface="Helvetica Neue"/>
              <a:cs typeface="Helvetica Neue"/>
              <a:sym typeface="Helvetica Neue"/>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I3 - Segue Slide - C">
  <p:cSld name="Seque Slide - C">
    <p:bg>
      <p:bgPr>
        <a:solidFill>
          <a:srgbClr val="90D0FE"/>
        </a:solidFill>
        <a:effectLst/>
      </p:bgPr>
    </p:bg>
    <p:spTree>
      <p:nvGrpSpPr>
        <p:cNvPr id="1" name="Shape 3962"/>
        <p:cNvGrpSpPr/>
        <p:nvPr/>
      </p:nvGrpSpPr>
      <p:grpSpPr>
        <a:xfrm>
          <a:off x="0" y="0"/>
          <a:ext cx="0" cy="0"/>
          <a:chOff x="0" y="0"/>
          <a:chExt cx="0" cy="0"/>
        </a:xfrm>
      </p:grpSpPr>
      <p:sp>
        <p:nvSpPr>
          <p:cNvPr id="3963" name="Google Shape;3963;p417"/>
          <p:cNvSpPr txBox="1">
            <a:spLocks noGrp="1"/>
          </p:cNvSpPr>
          <p:nvPr>
            <p:ph type="body" idx="1"/>
          </p:nvPr>
        </p:nvSpPr>
        <p:spPr>
          <a:xfrm>
            <a:off x="433944" y="2534143"/>
            <a:ext cx="29625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3964" name="Google Shape;3964;p417"/>
          <p:cNvSpPr/>
          <p:nvPr/>
        </p:nvSpPr>
        <p:spPr>
          <a:xfrm>
            <a:off x="1041119" y="4444441"/>
            <a:ext cx="651300" cy="651300"/>
          </a:xfrm>
          <a:prstGeom prst="ellipse">
            <a:avLst/>
          </a:prstGeom>
          <a:solidFill>
            <a:srgbClr val="FBBE01">
              <a:alpha val="8941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965" name="Google Shape;3965;p417"/>
          <p:cNvSpPr/>
          <p:nvPr/>
        </p:nvSpPr>
        <p:spPr>
          <a:xfrm>
            <a:off x="676223" y="4035253"/>
            <a:ext cx="102300" cy="102300"/>
          </a:xfrm>
          <a:prstGeom prst="ellipse">
            <a:avLst/>
          </a:prstGeom>
          <a:solidFill>
            <a:srgbClr val="09817A"/>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3966" name="Google Shape;3966;p417" descr="Google Shape;1517;p170"/>
          <p:cNvSpPr/>
          <p:nvPr/>
        </p:nvSpPr>
        <p:spPr>
          <a:xfrm flipH="1">
            <a:off x="1418245" y="4645942"/>
            <a:ext cx="737779" cy="497299"/>
          </a:xfrm>
          <a:prstGeom prst="rect">
            <a:avLst/>
          </a:prstGeom>
          <a:noFill/>
          <a:ln>
            <a:noFill/>
          </a:ln>
        </p:spPr>
      </p:sp>
      <p:pic>
        <p:nvPicPr>
          <p:cNvPr id="3967" name="Google Shape;3967;p417" descr="Google Shape;670;p91"/>
          <p:cNvPicPr preferRelativeResize="0"/>
          <p:nvPr/>
        </p:nvPicPr>
        <p:blipFill rotWithShape="1">
          <a:blip r:embed="rId2">
            <a:alphaModFix/>
          </a:blip>
          <a:srcRect l="724"/>
          <a:stretch/>
        </p:blipFill>
        <p:spPr>
          <a:xfrm>
            <a:off x="-9522" y="4468318"/>
            <a:ext cx="1649821" cy="674830"/>
          </a:xfrm>
          <a:prstGeom prst="rect">
            <a:avLst/>
          </a:prstGeom>
          <a:noFill/>
          <a:ln>
            <a:noFill/>
          </a:ln>
        </p:spPr>
      </p:pic>
      <p:sp>
        <p:nvSpPr>
          <p:cNvPr id="3968" name="Google Shape;3968;p417"/>
          <p:cNvSpPr txBox="1">
            <a:spLocks noGrp="1"/>
          </p:cNvSpPr>
          <p:nvPr>
            <p:ph type="ctrTitle"/>
          </p:nvPr>
        </p:nvSpPr>
        <p:spPr>
          <a:xfrm>
            <a:off x="433944" y="1659551"/>
            <a:ext cx="29625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3969" name="Google Shape;3969;p417" descr="pasted-image.pdf"/>
          <p:cNvPicPr preferRelativeResize="0"/>
          <p:nvPr/>
        </p:nvPicPr>
        <p:blipFill rotWithShape="1">
          <a:blip r:embed="rId3">
            <a:alphaModFix/>
          </a:blip>
          <a:srcRect/>
          <a:stretch/>
        </p:blipFill>
        <p:spPr>
          <a:xfrm>
            <a:off x="8275084" y="424095"/>
            <a:ext cx="476676" cy="333734"/>
          </a:xfrm>
          <a:prstGeom prst="rect">
            <a:avLst/>
          </a:prstGeom>
          <a:noFill/>
          <a:ln>
            <a:noFill/>
          </a:ln>
        </p:spPr>
      </p:pic>
      <p:pic>
        <p:nvPicPr>
          <p:cNvPr id="3970" name="Google Shape;3970;p417" descr="PR-circle-forest-014-1920x1920.png"/>
          <p:cNvPicPr preferRelativeResize="0"/>
          <p:nvPr/>
        </p:nvPicPr>
        <p:blipFill rotWithShape="1">
          <a:blip r:embed="rId4">
            <a:alphaModFix/>
          </a:blip>
          <a:srcRect/>
          <a:stretch/>
        </p:blipFill>
        <p:spPr>
          <a:xfrm>
            <a:off x="5252326" y="1211019"/>
            <a:ext cx="2720050" cy="2720050"/>
          </a:xfrm>
          <a:prstGeom prst="rect">
            <a:avLst/>
          </a:prstGeom>
          <a:noFill/>
          <a:ln>
            <a:noFill/>
          </a:ln>
        </p:spPr>
      </p:pic>
      <p:pic>
        <p:nvPicPr>
          <p:cNvPr id="3971" name="Google Shape;3971;p417" descr="Google Shape;1489;p170"/>
          <p:cNvPicPr preferRelativeResize="0"/>
          <p:nvPr/>
        </p:nvPicPr>
        <p:blipFill rotWithShape="1">
          <a:blip r:embed="rId5">
            <a:alphaModFix/>
          </a:blip>
          <a:srcRect l="17659" t="9683" r="3326" b="10616"/>
          <a:stretch/>
        </p:blipFill>
        <p:spPr>
          <a:xfrm flipH="1">
            <a:off x="5727685" y="3497392"/>
            <a:ext cx="1233054" cy="490602"/>
          </a:xfrm>
          <a:prstGeom prst="rect">
            <a:avLst/>
          </a:prstGeom>
          <a:noFill/>
          <a:ln>
            <a:noFill/>
          </a:ln>
        </p:spPr>
      </p:pic>
      <p:sp>
        <p:nvSpPr>
          <p:cNvPr id="3972" name="Google Shape;3972;p417" descr="CLOUDY_Tshirt_WaveLeft_SFS20_sRGB.png"/>
          <p:cNvSpPr/>
          <p:nvPr/>
        </p:nvSpPr>
        <p:spPr>
          <a:xfrm>
            <a:off x="6272923" y="1780647"/>
            <a:ext cx="1302621" cy="2304387"/>
          </a:xfrm>
          <a:prstGeom prst="rect">
            <a:avLst/>
          </a:prstGeom>
          <a:noFill/>
          <a:ln>
            <a:noFill/>
          </a:ln>
        </p:spPr>
      </p:sp>
      <p:pic>
        <p:nvPicPr>
          <p:cNvPr id="3973" name="Google Shape;3973;p417"/>
          <p:cNvPicPr preferRelativeResize="0"/>
          <p:nvPr/>
        </p:nvPicPr>
        <p:blipFill>
          <a:blip r:embed="rId6">
            <a:alphaModFix/>
          </a:blip>
          <a:stretch>
            <a:fillRect/>
          </a:stretch>
        </p:blipFill>
        <p:spPr>
          <a:xfrm>
            <a:off x="6384125" y="3872081"/>
            <a:ext cx="1361211" cy="314438"/>
          </a:xfrm>
          <a:prstGeom prst="rect">
            <a:avLst/>
          </a:prstGeom>
          <a:noFill/>
          <a:ln>
            <a:noFill/>
          </a:ln>
        </p:spPr>
      </p:pic>
      <p:sp>
        <p:nvSpPr>
          <p:cNvPr id="3974" name="Google Shape;3974;p417"/>
          <p:cNvSpPr/>
          <p:nvPr/>
        </p:nvSpPr>
        <p:spPr>
          <a:xfrm>
            <a:off x="5395560" y="1460234"/>
            <a:ext cx="383400" cy="383400"/>
          </a:xfrm>
          <a:prstGeom prst="ellipse">
            <a:avLst/>
          </a:prstGeom>
          <a:solidFill>
            <a:srgbClr val="FBBE01">
              <a:alpha val="89410"/>
            </a:srgbClr>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Helvetica Neue"/>
              <a:ea typeface="Helvetica Neue"/>
              <a:cs typeface="Helvetica Neue"/>
              <a:sym typeface="Helvetica Neue"/>
            </a:endParaRPr>
          </a:p>
        </p:txBody>
      </p:sp>
      <p:sp>
        <p:nvSpPr>
          <p:cNvPr id="3975" name="Google Shape;3975;p417"/>
          <p:cNvSpPr/>
          <p:nvPr/>
        </p:nvSpPr>
        <p:spPr>
          <a:xfrm>
            <a:off x="5397186" y="3838935"/>
            <a:ext cx="115800" cy="1161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376446"/>
              </a:buClr>
              <a:buSzPts val="1300"/>
              <a:buFont typeface="Helvetica Neue"/>
              <a:buNone/>
            </a:pPr>
            <a:endParaRPr sz="1300" b="1" i="0" u="none" strike="noStrike" cap="none">
              <a:solidFill>
                <a:srgbClr val="376446"/>
              </a:solidFill>
              <a:latin typeface="Helvetica Neue"/>
              <a:ea typeface="Helvetica Neue"/>
              <a:cs typeface="Helvetica Neue"/>
              <a:sym typeface="Helvetica Neue"/>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J1 - Speaker Slide - A">
  <p:cSld name="Speaker Slide - A">
    <p:bg>
      <p:bgPr>
        <a:solidFill>
          <a:srgbClr val="90D0FE"/>
        </a:solidFill>
        <a:effectLst/>
      </p:bgPr>
    </p:bg>
    <p:spTree>
      <p:nvGrpSpPr>
        <p:cNvPr id="1" name="Shape 3976"/>
        <p:cNvGrpSpPr/>
        <p:nvPr/>
      </p:nvGrpSpPr>
      <p:grpSpPr>
        <a:xfrm>
          <a:off x="0" y="0"/>
          <a:ext cx="0" cy="0"/>
          <a:chOff x="0" y="0"/>
          <a:chExt cx="0" cy="0"/>
        </a:xfrm>
      </p:grpSpPr>
      <p:sp>
        <p:nvSpPr>
          <p:cNvPr id="3977" name="Google Shape;3977;p418"/>
          <p:cNvSpPr/>
          <p:nvPr/>
        </p:nvSpPr>
        <p:spPr>
          <a:xfrm>
            <a:off x="0" y="1340"/>
            <a:ext cx="9139236" cy="5140818"/>
          </a:xfrm>
          <a:prstGeom prst="rect">
            <a:avLst/>
          </a:prstGeom>
          <a:noFill/>
          <a:ln>
            <a:noFill/>
          </a:ln>
        </p:spPr>
      </p:sp>
      <p:sp>
        <p:nvSpPr>
          <p:cNvPr id="3978" name="Google Shape;3978;p418"/>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79" name="Google Shape;3979;p418"/>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3980" name="Google Shape;3980;p418"/>
          <p:cNvGrpSpPr/>
          <p:nvPr/>
        </p:nvGrpSpPr>
        <p:grpSpPr>
          <a:xfrm rot="-2279644">
            <a:off x="5921149" y="1320155"/>
            <a:ext cx="2979273" cy="2042020"/>
            <a:chOff x="8133007" y="4026588"/>
            <a:chExt cx="1929084" cy="1309200"/>
          </a:xfrm>
        </p:grpSpPr>
        <p:grpSp>
          <p:nvGrpSpPr>
            <p:cNvPr id="3981" name="Google Shape;3981;p418"/>
            <p:cNvGrpSpPr/>
            <p:nvPr/>
          </p:nvGrpSpPr>
          <p:grpSpPr>
            <a:xfrm rot="2982870" flipH="1">
              <a:off x="9242558" y="4137612"/>
              <a:ext cx="641761" cy="763400"/>
              <a:chOff x="379250" y="-308235"/>
              <a:chExt cx="1283912" cy="1527265"/>
            </a:xfrm>
          </p:grpSpPr>
          <p:sp>
            <p:nvSpPr>
              <p:cNvPr id="3982" name="Google Shape;3982;p418" descr="Google Shape;897;p63"/>
              <p:cNvSpPr/>
              <p:nvPr/>
            </p:nvSpPr>
            <p:spPr>
              <a:xfrm rot="-1004831">
                <a:off x="898708" y="-256064"/>
                <a:ext cx="571566" cy="1422923"/>
              </a:xfrm>
              <a:prstGeom prst="rect">
                <a:avLst/>
              </a:prstGeom>
              <a:noFill/>
              <a:ln>
                <a:noFill/>
              </a:ln>
            </p:spPr>
          </p:sp>
          <p:sp>
            <p:nvSpPr>
              <p:cNvPr id="3983" name="Google Shape;3983;p418" descr="Google Shape;898;p63"/>
              <p:cNvSpPr/>
              <p:nvPr/>
            </p:nvSpPr>
            <p:spPr>
              <a:xfrm rot="-157644">
                <a:off x="403223" y="91332"/>
                <a:ext cx="663818" cy="1061128"/>
              </a:xfrm>
              <a:prstGeom prst="rect">
                <a:avLst/>
              </a:prstGeom>
              <a:noFill/>
              <a:ln>
                <a:noFill/>
              </a:ln>
            </p:spPr>
          </p:sp>
        </p:grpSp>
        <p:sp>
          <p:nvSpPr>
            <p:cNvPr id="3984" name="Google Shape;3984;p418"/>
            <p:cNvSpPr/>
            <p:nvPr/>
          </p:nvSpPr>
          <p:spPr>
            <a:xfrm>
              <a:off x="8133007" y="4026588"/>
              <a:ext cx="13236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sp>
        <p:nvSpPr>
          <p:cNvPr id="3985" name="Google Shape;3985;p418" descr="Icon&#10;&#10;Description automatically generated"/>
          <p:cNvSpPr/>
          <p:nvPr/>
        </p:nvSpPr>
        <p:spPr>
          <a:xfrm>
            <a:off x="1137249" y="3933068"/>
            <a:ext cx="815943" cy="330941"/>
          </a:xfrm>
          <a:prstGeom prst="rect">
            <a:avLst/>
          </a:prstGeom>
          <a:noFill/>
          <a:ln>
            <a:noFill/>
          </a:ln>
        </p:spPr>
      </p:sp>
      <p:sp>
        <p:nvSpPr>
          <p:cNvPr id="3986" name="Google Shape;3986;p418" descr="Icon&#10;&#10;Description automatically generated"/>
          <p:cNvSpPr/>
          <p:nvPr/>
        </p:nvSpPr>
        <p:spPr>
          <a:xfrm>
            <a:off x="320656" y="420876"/>
            <a:ext cx="635252" cy="257655"/>
          </a:xfrm>
          <a:prstGeom prst="rect">
            <a:avLst/>
          </a:prstGeom>
          <a:noFill/>
          <a:ln>
            <a:noFill/>
          </a:ln>
        </p:spPr>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J2 - Speaker Slide - B">
  <p:cSld name="Speaker Slide - B">
    <p:bg>
      <p:bgPr>
        <a:solidFill>
          <a:srgbClr val="90D0FE"/>
        </a:solidFill>
        <a:effectLst/>
      </p:bgPr>
    </p:bg>
    <p:spTree>
      <p:nvGrpSpPr>
        <p:cNvPr id="1" name="Shape 3987"/>
        <p:cNvGrpSpPr/>
        <p:nvPr/>
      </p:nvGrpSpPr>
      <p:grpSpPr>
        <a:xfrm>
          <a:off x="0" y="0"/>
          <a:ext cx="0" cy="0"/>
          <a:chOff x="0" y="0"/>
          <a:chExt cx="0" cy="0"/>
        </a:xfrm>
      </p:grpSpPr>
      <p:sp>
        <p:nvSpPr>
          <p:cNvPr id="3988" name="Google Shape;3988;p419"/>
          <p:cNvSpPr/>
          <p:nvPr/>
        </p:nvSpPr>
        <p:spPr>
          <a:xfrm>
            <a:off x="0" y="1340"/>
            <a:ext cx="9139236" cy="5140818"/>
          </a:xfrm>
          <a:prstGeom prst="rect">
            <a:avLst/>
          </a:prstGeom>
          <a:noFill/>
          <a:ln>
            <a:noFill/>
          </a:ln>
        </p:spPr>
      </p:sp>
      <p:sp>
        <p:nvSpPr>
          <p:cNvPr id="3989" name="Google Shape;3989;p419"/>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90" name="Google Shape;3990;p419"/>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grpSp>
        <p:nvGrpSpPr>
          <p:cNvPr id="3991" name="Google Shape;3991;p419"/>
          <p:cNvGrpSpPr/>
          <p:nvPr/>
        </p:nvGrpSpPr>
        <p:grpSpPr>
          <a:xfrm>
            <a:off x="5753054" y="3179344"/>
            <a:ext cx="1757349" cy="1189146"/>
            <a:chOff x="8133007" y="4026588"/>
            <a:chExt cx="1934128" cy="1309200"/>
          </a:xfrm>
        </p:grpSpPr>
        <p:grpSp>
          <p:nvGrpSpPr>
            <p:cNvPr id="3992" name="Google Shape;3992;p419"/>
            <p:cNvGrpSpPr/>
            <p:nvPr/>
          </p:nvGrpSpPr>
          <p:grpSpPr>
            <a:xfrm rot="2982870" flipH="1">
              <a:off x="9247601" y="4381842"/>
              <a:ext cx="641761" cy="763400"/>
              <a:chOff x="0" y="0"/>
              <a:chExt cx="1283913" cy="1527265"/>
            </a:xfrm>
          </p:grpSpPr>
          <p:sp>
            <p:nvSpPr>
              <p:cNvPr id="3993" name="Google Shape;3993;p419" descr="Google Shape;897;p63"/>
              <p:cNvSpPr/>
              <p:nvPr/>
            </p:nvSpPr>
            <p:spPr>
              <a:xfrm rot="-1004831">
                <a:off x="519459" y="52171"/>
                <a:ext cx="571566" cy="1422923"/>
              </a:xfrm>
              <a:prstGeom prst="rect">
                <a:avLst/>
              </a:prstGeom>
              <a:noFill/>
              <a:ln>
                <a:noFill/>
              </a:ln>
            </p:spPr>
          </p:sp>
          <p:sp>
            <p:nvSpPr>
              <p:cNvPr id="3994" name="Google Shape;3994;p419" descr="Google Shape;898;p63"/>
              <p:cNvSpPr/>
              <p:nvPr/>
            </p:nvSpPr>
            <p:spPr>
              <a:xfrm rot="-157644">
                <a:off x="23973" y="399565"/>
                <a:ext cx="663818" cy="1061128"/>
              </a:xfrm>
              <a:prstGeom prst="rect">
                <a:avLst/>
              </a:prstGeom>
              <a:noFill/>
              <a:ln>
                <a:noFill/>
              </a:ln>
            </p:spPr>
          </p:sp>
        </p:grpSp>
        <p:sp>
          <p:nvSpPr>
            <p:cNvPr id="3995" name="Google Shape;3995;p419"/>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sp>
        <p:nvSpPr>
          <p:cNvPr id="3996" name="Google Shape;3996;p419" descr="Icon&#10;&#10;Description automatically generated"/>
          <p:cNvSpPr/>
          <p:nvPr/>
        </p:nvSpPr>
        <p:spPr>
          <a:xfrm>
            <a:off x="1137249" y="3933068"/>
            <a:ext cx="815943" cy="330941"/>
          </a:xfrm>
          <a:prstGeom prst="rect">
            <a:avLst/>
          </a:prstGeom>
          <a:noFill/>
          <a:ln>
            <a:noFill/>
          </a:ln>
        </p:spPr>
      </p:sp>
      <p:sp>
        <p:nvSpPr>
          <p:cNvPr id="3997" name="Google Shape;3997;p419" descr="Icon&#10;&#10;Description automatically generated"/>
          <p:cNvSpPr/>
          <p:nvPr/>
        </p:nvSpPr>
        <p:spPr>
          <a:xfrm>
            <a:off x="320656" y="420876"/>
            <a:ext cx="635252" cy="257655"/>
          </a:xfrm>
          <a:prstGeom prst="rect">
            <a:avLst/>
          </a:prstGeom>
          <a:noFill/>
          <a:ln>
            <a:noFill/>
          </a:ln>
        </p:spPr>
      </p:sp>
      <p:grpSp>
        <p:nvGrpSpPr>
          <p:cNvPr id="3998" name="Google Shape;3998;p419"/>
          <p:cNvGrpSpPr/>
          <p:nvPr/>
        </p:nvGrpSpPr>
        <p:grpSpPr>
          <a:xfrm rot="-270743">
            <a:off x="7100663" y="367111"/>
            <a:ext cx="693482" cy="748307"/>
            <a:chOff x="0" y="-2"/>
            <a:chExt cx="1849472" cy="1996216"/>
          </a:xfrm>
        </p:grpSpPr>
        <p:sp>
          <p:nvSpPr>
            <p:cNvPr id="3999" name="Google Shape;3999;p419" descr="Google Shape;897;p63"/>
            <p:cNvSpPr/>
            <p:nvPr/>
          </p:nvSpPr>
          <p:spPr>
            <a:xfrm rot="-1004842">
              <a:off x="621217" y="67536"/>
              <a:ext cx="739893" cy="1841978"/>
            </a:xfrm>
            <a:prstGeom prst="rect">
              <a:avLst/>
            </a:prstGeom>
            <a:noFill/>
            <a:ln>
              <a:noFill/>
            </a:ln>
          </p:spPr>
        </p:sp>
        <p:sp>
          <p:nvSpPr>
            <p:cNvPr id="4000" name="Google Shape;4000;p419" descr="Google Shape;898;p63"/>
            <p:cNvSpPr/>
            <p:nvPr/>
          </p:nvSpPr>
          <p:spPr>
            <a:xfrm rot="-157637">
              <a:off x="31033" y="603603"/>
              <a:ext cx="859314" cy="1373638"/>
            </a:xfrm>
            <a:prstGeom prst="rect">
              <a:avLst/>
            </a:prstGeom>
            <a:noFill/>
            <a:ln>
              <a:noFill/>
            </a:ln>
          </p:spPr>
        </p:sp>
        <p:sp>
          <p:nvSpPr>
            <p:cNvPr id="4001" name="Google Shape;4001;p419" descr="Google Shape;898;p63"/>
            <p:cNvSpPr/>
            <p:nvPr/>
          </p:nvSpPr>
          <p:spPr>
            <a:xfrm rot="-157638" flipH="1">
              <a:off x="1193588" y="933650"/>
              <a:ext cx="633023" cy="1011908"/>
            </a:xfrm>
            <a:prstGeom prst="rect">
              <a:avLst/>
            </a:prstGeom>
            <a:noFill/>
            <a:ln>
              <a:noFill/>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Q - Quote or Big Idea - A">
  <p:cSld name="Q - Quote or Big Idea">
    <p:bg>
      <p:bgPr>
        <a:gradFill>
          <a:gsLst>
            <a:gs pos="0">
              <a:srgbClr val="309FFF"/>
            </a:gs>
            <a:gs pos="69000">
              <a:srgbClr val="4CC0D9"/>
            </a:gs>
            <a:gs pos="100000">
              <a:srgbClr val="68E2B3"/>
            </a:gs>
          </a:gsLst>
          <a:lin ang="5400012" scaled="0"/>
        </a:gradFill>
        <a:effectLst/>
      </p:bgPr>
    </p:bg>
    <p:spTree>
      <p:nvGrpSpPr>
        <p:cNvPr id="1" name="Shape 1630"/>
        <p:cNvGrpSpPr/>
        <p:nvPr/>
      </p:nvGrpSpPr>
      <p:grpSpPr>
        <a:xfrm>
          <a:off x="0" y="0"/>
          <a:ext cx="0" cy="0"/>
          <a:chOff x="0" y="0"/>
          <a:chExt cx="0" cy="0"/>
        </a:xfrm>
      </p:grpSpPr>
      <p:pic>
        <p:nvPicPr>
          <p:cNvPr id="1631" name="Google Shape;1631;p184"/>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632" name="Google Shape;1632;p184"/>
          <p:cNvSpPr txBox="1">
            <a:spLocks noGrp="1"/>
          </p:cNvSpPr>
          <p:nvPr>
            <p:ph type="ctrTitle"/>
          </p:nvPr>
        </p:nvSpPr>
        <p:spPr>
          <a:xfrm>
            <a:off x="2063280" y="988574"/>
            <a:ext cx="5681700" cy="836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27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33" name="Google Shape;1633;p184"/>
          <p:cNvSpPr txBox="1">
            <a:spLocks noGrp="1"/>
          </p:cNvSpPr>
          <p:nvPr>
            <p:ph type="body" idx="1"/>
          </p:nvPr>
        </p:nvSpPr>
        <p:spPr>
          <a:xfrm>
            <a:off x="2078628" y="1696951"/>
            <a:ext cx="5681700" cy="695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34" name="Google Shape;1634;p184"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L1 - Panelist Slide - 3-Up">
  <p:cSld name="Panelist Slide - 3-Up">
    <p:spTree>
      <p:nvGrpSpPr>
        <p:cNvPr id="1" name="Shape 4002"/>
        <p:cNvGrpSpPr/>
        <p:nvPr/>
      </p:nvGrpSpPr>
      <p:grpSpPr>
        <a:xfrm>
          <a:off x="0" y="0"/>
          <a:ext cx="0" cy="0"/>
          <a:chOff x="0" y="0"/>
          <a:chExt cx="0" cy="0"/>
        </a:xfrm>
      </p:grpSpPr>
      <p:sp>
        <p:nvSpPr>
          <p:cNvPr id="4003" name="Google Shape;4003;p420"/>
          <p:cNvSpPr txBox="1">
            <a:spLocks noGrp="1"/>
          </p:cNvSpPr>
          <p:nvPr>
            <p:ph type="body" idx="1"/>
          </p:nvPr>
        </p:nvSpPr>
        <p:spPr>
          <a:xfrm>
            <a:off x="3294905"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04" name="Google Shape;4004;p420"/>
          <p:cNvSpPr txBox="1">
            <a:spLocks noGrp="1"/>
          </p:cNvSpPr>
          <p:nvPr>
            <p:ph type="body" idx="2"/>
          </p:nvPr>
        </p:nvSpPr>
        <p:spPr>
          <a:xfrm>
            <a:off x="734516"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05" name="Google Shape;4005;p420"/>
          <p:cNvSpPr txBox="1">
            <a:spLocks noGrp="1"/>
          </p:cNvSpPr>
          <p:nvPr>
            <p:ph type="body" idx="3"/>
          </p:nvPr>
        </p:nvSpPr>
        <p:spPr>
          <a:xfrm>
            <a:off x="5858744" y="288740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06" name="Google Shape;4006;p420"/>
          <p:cNvSpPr txBox="1">
            <a:spLocks noGrp="1"/>
          </p:cNvSpPr>
          <p:nvPr>
            <p:ph type="body" idx="4"/>
          </p:nvPr>
        </p:nvSpPr>
        <p:spPr>
          <a:xfrm>
            <a:off x="5858745" y="33197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07" name="Google Shape;4007;p420"/>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pic>
        <p:nvPicPr>
          <p:cNvPr id="4008" name="Google Shape;4008;p420"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009" name="Google Shape;4009;p420"/>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10" name="Google Shape;4010;p420" descr="Footer 3.png"/>
          <p:cNvSpPr/>
          <p:nvPr/>
        </p:nvSpPr>
        <p:spPr>
          <a:xfrm flipH="1">
            <a:off x="7761578" y="4326571"/>
            <a:ext cx="1389720" cy="823361"/>
          </a:xfrm>
          <a:prstGeom prst="rect">
            <a:avLst/>
          </a:prstGeom>
          <a:noFill/>
          <a:ln>
            <a:noFill/>
          </a:ln>
        </p:spPr>
      </p:sp>
      <p:sp>
        <p:nvSpPr>
          <p:cNvPr id="4011" name="Google Shape;4011;p420" descr="Image"/>
          <p:cNvSpPr/>
          <p:nvPr/>
        </p:nvSpPr>
        <p:spPr>
          <a:xfrm flipH="1">
            <a:off x="8600185" y="4521974"/>
            <a:ext cx="380196" cy="418028"/>
          </a:xfrm>
          <a:prstGeom prst="rect">
            <a:avLst/>
          </a:prstGeom>
          <a:noFill/>
          <a:ln>
            <a:noFill/>
          </a:ln>
        </p:spPr>
      </p:sp>
      <p:sp>
        <p:nvSpPr>
          <p:cNvPr id="4012" name="Google Shape;4012;p420"/>
          <p:cNvSpPr txBox="1">
            <a:spLocks noGrp="1"/>
          </p:cNvSpPr>
          <p:nvPr>
            <p:ph type="body" idx="5"/>
          </p:nvPr>
        </p:nvSpPr>
        <p:spPr>
          <a:xfrm>
            <a:off x="734574"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13" name="Google Shape;4013;p420"/>
          <p:cNvSpPr txBox="1">
            <a:spLocks noGrp="1"/>
          </p:cNvSpPr>
          <p:nvPr>
            <p:ph type="body" idx="6"/>
          </p:nvPr>
        </p:nvSpPr>
        <p:spPr>
          <a:xfrm>
            <a:off x="3294905" y="33197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L2 - Panelist Slide - 5 Up">
  <p:cSld name="Panelist Slide - 5 Up">
    <p:spTree>
      <p:nvGrpSpPr>
        <p:cNvPr id="1" name="Shape 4014"/>
        <p:cNvGrpSpPr/>
        <p:nvPr/>
      </p:nvGrpSpPr>
      <p:grpSpPr>
        <a:xfrm>
          <a:off x="0" y="0"/>
          <a:ext cx="0" cy="0"/>
          <a:chOff x="0" y="0"/>
          <a:chExt cx="0" cy="0"/>
        </a:xfrm>
      </p:grpSpPr>
      <p:sp>
        <p:nvSpPr>
          <p:cNvPr id="4015" name="Google Shape;4015;p421"/>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016" name="Google Shape;4016;p421"/>
          <p:cNvSpPr txBox="1">
            <a:spLocks noGrp="1"/>
          </p:cNvSpPr>
          <p:nvPr>
            <p:ph type="body" idx="1"/>
          </p:nvPr>
        </p:nvSpPr>
        <p:spPr>
          <a:xfrm>
            <a:off x="257084"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17" name="Google Shape;4017;p421"/>
          <p:cNvSpPr txBox="1">
            <a:spLocks noGrp="1"/>
          </p:cNvSpPr>
          <p:nvPr>
            <p:ph type="body" idx="2"/>
          </p:nvPr>
        </p:nvSpPr>
        <p:spPr>
          <a:xfrm>
            <a:off x="2081303"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18" name="Google Shape;4018;p421"/>
          <p:cNvSpPr txBox="1">
            <a:spLocks noGrp="1"/>
          </p:cNvSpPr>
          <p:nvPr>
            <p:ph type="body" idx="3"/>
          </p:nvPr>
        </p:nvSpPr>
        <p:spPr>
          <a:xfrm>
            <a:off x="3819189"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19" name="Google Shape;4019;p421"/>
          <p:cNvSpPr txBox="1">
            <a:spLocks noGrp="1"/>
          </p:cNvSpPr>
          <p:nvPr>
            <p:ph type="body" idx="4"/>
          </p:nvPr>
        </p:nvSpPr>
        <p:spPr>
          <a:xfrm>
            <a:off x="2025021"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0" name="Google Shape;4020;p421"/>
          <p:cNvSpPr txBox="1">
            <a:spLocks noGrp="1"/>
          </p:cNvSpPr>
          <p:nvPr>
            <p:ph type="body" idx="5"/>
          </p:nvPr>
        </p:nvSpPr>
        <p:spPr>
          <a:xfrm>
            <a:off x="3792957"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1" name="Google Shape;4021;p421"/>
          <p:cNvSpPr txBox="1">
            <a:spLocks noGrp="1"/>
          </p:cNvSpPr>
          <p:nvPr>
            <p:ph type="body" idx="6"/>
          </p:nvPr>
        </p:nvSpPr>
        <p:spPr>
          <a:xfrm>
            <a:off x="286141"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2" name="Google Shape;4022;p421"/>
          <p:cNvSpPr txBox="1">
            <a:spLocks noGrp="1"/>
          </p:cNvSpPr>
          <p:nvPr>
            <p:ph type="body" idx="7"/>
          </p:nvPr>
        </p:nvSpPr>
        <p:spPr>
          <a:xfrm>
            <a:off x="5555287" y="2854073"/>
            <a:ext cx="15537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3" name="Google Shape;4023;p421"/>
          <p:cNvSpPr txBox="1">
            <a:spLocks noGrp="1"/>
          </p:cNvSpPr>
          <p:nvPr>
            <p:ph type="body" idx="8"/>
          </p:nvPr>
        </p:nvSpPr>
        <p:spPr>
          <a:xfrm>
            <a:off x="7350337" y="2854073"/>
            <a:ext cx="155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4" name="Google Shape;4024;p421"/>
          <p:cNvSpPr txBox="1">
            <a:spLocks noGrp="1"/>
          </p:cNvSpPr>
          <p:nvPr>
            <p:ph type="body" idx="9"/>
          </p:nvPr>
        </p:nvSpPr>
        <p:spPr>
          <a:xfrm>
            <a:off x="5560893"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25" name="Google Shape;4025;p421"/>
          <p:cNvSpPr txBox="1">
            <a:spLocks noGrp="1"/>
          </p:cNvSpPr>
          <p:nvPr>
            <p:ph type="body" idx="13"/>
          </p:nvPr>
        </p:nvSpPr>
        <p:spPr>
          <a:xfrm>
            <a:off x="7328829" y="242171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026" name="Google Shape;4026;p42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027" name="Google Shape;4027;p421"/>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28" name="Google Shape;4028;p421" descr="Footer 3.png"/>
          <p:cNvSpPr/>
          <p:nvPr/>
        </p:nvSpPr>
        <p:spPr>
          <a:xfrm flipH="1">
            <a:off x="7761578" y="4326571"/>
            <a:ext cx="1389720" cy="823361"/>
          </a:xfrm>
          <a:prstGeom prst="rect">
            <a:avLst/>
          </a:prstGeom>
          <a:noFill/>
          <a:ln>
            <a:noFill/>
          </a:ln>
        </p:spPr>
      </p:sp>
      <p:sp>
        <p:nvSpPr>
          <p:cNvPr id="4029" name="Google Shape;4029;p421" descr="Image"/>
          <p:cNvSpPr/>
          <p:nvPr/>
        </p:nvSpPr>
        <p:spPr>
          <a:xfrm flipH="1">
            <a:off x="8600185" y="4521974"/>
            <a:ext cx="380196" cy="418028"/>
          </a:xfrm>
          <a:prstGeom prst="rect">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L3 - Customer Story Layout">
  <p:cSld name=" Customer Story Layout">
    <p:spTree>
      <p:nvGrpSpPr>
        <p:cNvPr id="1" name="Shape 4030"/>
        <p:cNvGrpSpPr/>
        <p:nvPr/>
      </p:nvGrpSpPr>
      <p:grpSpPr>
        <a:xfrm>
          <a:off x="0" y="0"/>
          <a:ext cx="0" cy="0"/>
          <a:chOff x="0" y="0"/>
          <a:chExt cx="0" cy="0"/>
        </a:xfrm>
      </p:grpSpPr>
      <p:sp>
        <p:nvSpPr>
          <p:cNvPr id="4031" name="Google Shape;4031;p422"/>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032" name="Google Shape;4032;p422"/>
          <p:cNvSpPr/>
          <p:nvPr/>
        </p:nvSpPr>
        <p:spPr>
          <a:xfrm>
            <a:off x="-1" y="5009532"/>
            <a:ext cx="2505708" cy="13397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pic>
        <p:nvPicPr>
          <p:cNvPr id="4033" name="Google Shape;4033;p422" descr="pasted-image.pdf"/>
          <p:cNvPicPr preferRelativeResize="0"/>
          <p:nvPr/>
        </p:nvPicPr>
        <p:blipFill rotWithShape="1">
          <a:blip r:embed="rId2">
            <a:alphaModFix/>
          </a:blip>
          <a:srcRect/>
          <a:stretch/>
        </p:blipFill>
        <p:spPr>
          <a:xfrm>
            <a:off x="1035318" y="4432407"/>
            <a:ext cx="559801" cy="391942"/>
          </a:xfrm>
          <a:prstGeom prst="rect">
            <a:avLst/>
          </a:prstGeom>
          <a:noFill/>
          <a:ln>
            <a:noFill/>
          </a:ln>
        </p:spPr>
      </p:pic>
      <p:sp>
        <p:nvSpPr>
          <p:cNvPr id="4034" name="Google Shape;4034;p422"/>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35" name="Google Shape;4035;p422"/>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a:solidFill>
                  <a:schemeClr val="dk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36" name="Google Shape;4036;p422"/>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200"/>
              <a:buNone/>
              <a:defRPr sz="1200">
                <a:solidFill>
                  <a:schemeClr val="dk1"/>
                </a:solidFill>
              </a:defRPr>
            </a:lvl1pPr>
            <a:lvl2pPr marL="914400" lvl="1" indent="-298450" algn="l" rtl="0">
              <a:spcBef>
                <a:spcPts val="1000"/>
              </a:spcBef>
              <a:spcAft>
                <a:spcPts val="0"/>
              </a:spcAft>
              <a:buSzPts val="1100"/>
              <a:buChar char="•"/>
              <a:defRPr sz="1100">
                <a:solidFill>
                  <a:schemeClr val="dk1"/>
                </a:solidFill>
              </a:defRPr>
            </a:lvl2pPr>
            <a:lvl3pPr marL="1371600" lvl="2" indent="-292100" algn="l" rtl="0">
              <a:spcBef>
                <a:spcPts val="500"/>
              </a:spcBef>
              <a:spcAft>
                <a:spcPts val="0"/>
              </a:spcAft>
              <a:buSzPts val="1000"/>
              <a:buChar char="•"/>
              <a:defRPr sz="1000">
                <a:solidFill>
                  <a:schemeClr val="dk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37" name="Google Shape;4037;p422"/>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4038" name="Google Shape;4038;p422"/>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sp>
        <p:nvSpPr>
          <p:cNvPr id="4041" name="Google Shape;4041;p422"/>
          <p:cNvSpPr>
            <a:spLocks noGrp="1"/>
          </p:cNvSpPr>
          <p:nvPr>
            <p:ph type="pic" idx="3"/>
          </p:nvPr>
        </p:nvSpPr>
        <p:spPr>
          <a:xfrm>
            <a:off x="138420" y="135938"/>
            <a:ext cx="2353800" cy="1979700"/>
          </a:xfrm>
          <a:prstGeom prst="rect">
            <a:avLst/>
          </a:prstGeom>
          <a:noFill/>
          <a:ln>
            <a:noFill/>
          </a:ln>
        </p:spPr>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N1 - Thank You - A 1">
  <p:cSld name="Thank You - A_1">
    <p:bg>
      <p:bgPr>
        <a:solidFill>
          <a:srgbClr val="90D0FE"/>
        </a:solidFill>
        <a:effectLst/>
      </p:bgPr>
    </p:bg>
    <p:spTree>
      <p:nvGrpSpPr>
        <p:cNvPr id="1" name="Shape 4042"/>
        <p:cNvGrpSpPr/>
        <p:nvPr/>
      </p:nvGrpSpPr>
      <p:grpSpPr>
        <a:xfrm>
          <a:off x="0" y="0"/>
          <a:ext cx="0" cy="0"/>
          <a:chOff x="0" y="0"/>
          <a:chExt cx="0" cy="0"/>
        </a:xfrm>
      </p:grpSpPr>
      <p:sp>
        <p:nvSpPr>
          <p:cNvPr id="4043" name="Google Shape;4043;p423"/>
          <p:cNvSpPr/>
          <p:nvPr/>
        </p:nvSpPr>
        <p:spPr>
          <a:xfrm>
            <a:off x="0" y="-47287"/>
            <a:ext cx="9220992" cy="5247525"/>
          </a:xfrm>
          <a:prstGeom prst="rect">
            <a:avLst/>
          </a:prstGeom>
          <a:noFill/>
          <a:ln>
            <a:noFill/>
          </a:ln>
        </p:spPr>
      </p:sp>
      <p:sp>
        <p:nvSpPr>
          <p:cNvPr id="4044" name="Google Shape;4044;p423"/>
          <p:cNvSpPr/>
          <p:nvPr/>
        </p:nvSpPr>
        <p:spPr>
          <a:xfrm>
            <a:off x="2389597" y="2221650"/>
            <a:ext cx="4374262" cy="688542"/>
          </a:xfrm>
          <a:prstGeom prst="rect">
            <a:avLst/>
          </a:prstGeom>
          <a:noFill/>
          <a:ln>
            <a:noFill/>
          </a:ln>
        </p:spPr>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O1 - Guide Placement - 1">
  <p:cSld name="Guide Placement - 1">
    <p:spTree>
      <p:nvGrpSpPr>
        <p:cNvPr id="1" name="Shape 4045"/>
        <p:cNvGrpSpPr/>
        <p:nvPr/>
      </p:nvGrpSpPr>
      <p:grpSpPr>
        <a:xfrm>
          <a:off x="0" y="0"/>
          <a:ext cx="0" cy="0"/>
          <a:chOff x="0" y="0"/>
          <a:chExt cx="0" cy="0"/>
        </a:xfrm>
      </p:grpSpPr>
      <p:sp>
        <p:nvSpPr>
          <p:cNvPr id="4046" name="Google Shape;4046;p424"/>
          <p:cNvSpPr txBox="1"/>
          <p:nvPr/>
        </p:nvSpPr>
        <p:spPr>
          <a:xfrm>
            <a:off x="5336914" y="1992350"/>
            <a:ext cx="1590600" cy="241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sp>
        <p:nvSpPr>
          <p:cNvPr id="4047" name="Google Shape;4047;p424"/>
          <p:cNvSpPr/>
          <p:nvPr/>
        </p:nvSpPr>
        <p:spPr>
          <a:xfrm>
            <a:off x="402105" y="1345069"/>
            <a:ext cx="3271800" cy="348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accent2"/>
                </a:solidFill>
                <a:latin typeface="Salesforce Sans"/>
                <a:ea typeface="Salesforce Sans"/>
                <a:cs typeface="Salesforce Sans"/>
                <a:sym typeface="Salesforce Sans"/>
              </a:rPr>
              <a:t>What are Drawing Guides?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Lines that that appear on all pages in the same spot, yet don’t show up when you print or view deck in show mode.  </a:t>
            </a:r>
            <a:br>
              <a:rPr lang="en" sz="1000">
                <a:solidFill>
                  <a:schemeClr val="accent2"/>
                </a:solidFill>
                <a:latin typeface="Salesforce Sans"/>
                <a:ea typeface="Salesforce Sans"/>
                <a:cs typeface="Salesforce Sans"/>
                <a:sym typeface="Salesforce Sans"/>
              </a:rPr>
            </a:b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Think of them as internal margins for the proper alignment and consistent placement of content. Object will snap to them and they are also perfect for cropping an image to.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This template has pre-made guides that delineate where your workspace is.  </a:t>
            </a:r>
            <a:br>
              <a:rPr lang="en" sz="1000" b="1">
                <a:solidFill>
                  <a:schemeClr val="accent2"/>
                </a:solidFill>
                <a:latin typeface="Salesforce Sans"/>
                <a:ea typeface="Salesforce Sans"/>
                <a:cs typeface="Salesforce Sans"/>
                <a:sym typeface="Salesforce Sans"/>
              </a:rPr>
            </a:br>
            <a:br>
              <a:rPr lang="en" sz="1000" b="1">
                <a:solidFill>
                  <a:schemeClr val="accent2"/>
                </a:solidFill>
                <a:latin typeface="Salesforce Sans"/>
                <a:ea typeface="Salesforce Sans"/>
                <a:cs typeface="Salesforce Sans"/>
                <a:sym typeface="Salesforce Sans"/>
              </a:rPr>
            </a:br>
            <a:r>
              <a:rPr lang="en" sz="1000" b="1">
                <a:solidFill>
                  <a:schemeClr val="accent2"/>
                </a:solidFill>
                <a:latin typeface="Salesforce Sans"/>
                <a:ea typeface="Salesforce Sans"/>
                <a:cs typeface="Salesforce Sans"/>
                <a:sym typeface="Salesforce Sans"/>
              </a:rPr>
              <a:t>How to Turn Guides On and Off</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Windows: </a:t>
            </a:r>
            <a:r>
              <a:rPr lang="en" sz="1000">
                <a:solidFill>
                  <a:schemeClr val="accent2"/>
                </a:solidFill>
                <a:latin typeface="Salesforce Sans"/>
                <a:ea typeface="Salesforce Sans"/>
                <a:cs typeface="Salesforce Sans"/>
                <a:sym typeface="Salesforce Sans"/>
              </a:rPr>
              <a:t>ALT + F9 or Right click in blue area off workspace &gt;Grids and Guides&gt;Display Drawing Guides on Screen</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2011: </a:t>
            </a:r>
            <a:r>
              <a:rPr lang="en" sz="1000">
                <a:solidFill>
                  <a:schemeClr val="accent2"/>
                </a:solidFill>
                <a:latin typeface="Salesforce Sans"/>
                <a:ea typeface="Salesforce Sans"/>
                <a:cs typeface="Salesforce Sans"/>
                <a:sym typeface="Salesforce Sans"/>
              </a:rPr>
              <a:t>Control + Option + Command + G or </a:t>
            </a:r>
            <a:br>
              <a:rPr lang="en" sz="1000">
                <a:solidFill>
                  <a:schemeClr val="accent2"/>
                </a:solidFill>
                <a:latin typeface="Salesforce Sans"/>
                <a:ea typeface="Salesforce Sans"/>
                <a:cs typeface="Salesforce Sans"/>
                <a:sym typeface="Salesforce Sans"/>
              </a:rPr>
            </a:br>
            <a:r>
              <a:rPr lang="en" sz="1000">
                <a:solidFill>
                  <a:schemeClr val="accent2"/>
                </a:solidFill>
                <a:latin typeface="Salesforce Sans"/>
                <a:ea typeface="Salesforce Sans"/>
                <a:cs typeface="Salesforce Sans"/>
                <a:sym typeface="Salesforce Sans"/>
              </a:rPr>
              <a:t>View&gt;Guides&gt;Static Guides</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2008:   </a:t>
            </a:r>
            <a:r>
              <a:rPr lang="en" sz="1000">
                <a:solidFill>
                  <a:schemeClr val="accent2"/>
                </a:solidFill>
                <a:latin typeface="Salesforce Sans"/>
                <a:ea typeface="Salesforce Sans"/>
                <a:cs typeface="Salesforce Sans"/>
                <a:sym typeface="Salesforce Sans"/>
              </a:rPr>
              <a:t>Command + G or View&gt;Guides&gt;Static Guides</a:t>
            </a: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endParaRPr sz="1000">
              <a:solidFill>
                <a:schemeClr val="accent2"/>
              </a:solidFill>
              <a:latin typeface="Salesforce Sans"/>
              <a:ea typeface="Salesforce Sans"/>
              <a:cs typeface="Salesforce Sans"/>
              <a:sym typeface="Salesforce Sans"/>
            </a:endParaRPr>
          </a:p>
        </p:txBody>
      </p:sp>
      <p:sp>
        <p:nvSpPr>
          <p:cNvPr id="4048" name="Google Shape;4048;p424"/>
          <p:cNvSpPr/>
          <p:nvPr/>
        </p:nvSpPr>
        <p:spPr>
          <a:xfrm rot="8100000" flipH="1">
            <a:off x="7120711" y="1384623"/>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4049" name="Google Shape;4049;p424"/>
          <p:cNvSpPr/>
          <p:nvPr/>
        </p:nvSpPr>
        <p:spPr>
          <a:xfrm rot="8100000" flipH="1">
            <a:off x="5173193" y="2079945"/>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4050" name="Google Shape;4050;p424"/>
          <p:cNvSpPr/>
          <p:nvPr/>
        </p:nvSpPr>
        <p:spPr>
          <a:xfrm>
            <a:off x="5592682" y="1341380"/>
            <a:ext cx="1713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Full Content</a:t>
            </a:r>
            <a:endParaRPr sz="1000">
              <a:solidFill>
                <a:schemeClr val="dk1"/>
              </a:solidFill>
              <a:latin typeface="Salesforce Sans"/>
              <a:ea typeface="Salesforce Sans"/>
              <a:cs typeface="Salesforce Sans"/>
              <a:sym typeface="Salesforce Sans"/>
            </a:endParaRPr>
          </a:p>
        </p:txBody>
      </p:sp>
      <p:grpSp>
        <p:nvGrpSpPr>
          <p:cNvPr id="4051" name="Google Shape;4051;p424"/>
          <p:cNvGrpSpPr/>
          <p:nvPr/>
        </p:nvGrpSpPr>
        <p:grpSpPr>
          <a:xfrm>
            <a:off x="0" y="-1191"/>
            <a:ext cx="9143964" cy="5144691"/>
            <a:chOff x="0" y="-1588"/>
            <a:chExt cx="12188702" cy="6859588"/>
          </a:xfrm>
        </p:grpSpPr>
        <p:grpSp>
          <p:nvGrpSpPr>
            <p:cNvPr id="4052" name="Google Shape;4052;p424"/>
            <p:cNvGrpSpPr/>
            <p:nvPr/>
          </p:nvGrpSpPr>
          <p:grpSpPr>
            <a:xfrm>
              <a:off x="1" y="1824646"/>
              <a:ext cx="12188700" cy="928193"/>
              <a:chOff x="2" y="1824646"/>
              <a:chExt cx="12188700" cy="928193"/>
            </a:xfrm>
          </p:grpSpPr>
          <p:cxnSp>
            <p:nvCxnSpPr>
              <p:cNvPr id="4053" name="Google Shape;4053;p424"/>
              <p:cNvCxnSpPr/>
              <p:nvPr/>
            </p:nvCxnSpPr>
            <p:spPr>
              <a:xfrm rot="10800000">
                <a:off x="6094352" y="-4269704"/>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4054" name="Google Shape;4054;p424"/>
              <p:cNvCxnSpPr/>
              <p:nvPr/>
            </p:nvCxnSpPr>
            <p:spPr>
              <a:xfrm rot="10800000">
                <a:off x="6094352" y="-3341512"/>
                <a:ext cx="0" cy="12188700"/>
              </a:xfrm>
              <a:prstGeom prst="straightConnector1">
                <a:avLst/>
              </a:prstGeom>
              <a:noFill/>
              <a:ln w="19050" cap="flat" cmpd="sng">
                <a:solidFill>
                  <a:schemeClr val="accent3"/>
                </a:solidFill>
                <a:prstDash val="solid"/>
                <a:round/>
                <a:headEnd type="none" w="sm" len="sm"/>
                <a:tailEnd type="none" w="sm" len="sm"/>
              </a:ln>
            </p:spPr>
          </p:cxnSp>
        </p:grpSp>
        <p:grpSp>
          <p:nvGrpSpPr>
            <p:cNvPr id="4055" name="Google Shape;4055;p424"/>
            <p:cNvGrpSpPr/>
            <p:nvPr/>
          </p:nvGrpSpPr>
          <p:grpSpPr>
            <a:xfrm>
              <a:off x="-1" y="-1588"/>
              <a:ext cx="12188701" cy="6859588"/>
              <a:chOff x="1" y="-1588"/>
              <a:chExt cx="12188701" cy="6859588"/>
            </a:xfrm>
          </p:grpSpPr>
          <p:cxnSp>
            <p:nvCxnSpPr>
              <p:cNvPr id="4056" name="Google Shape;4056;p424"/>
              <p:cNvCxnSpPr/>
              <p:nvPr/>
            </p:nvCxnSpPr>
            <p:spPr>
              <a:xfrm rot="10800000">
                <a:off x="6094351" y="-5574527"/>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4057" name="Google Shape;4057;p424"/>
              <p:cNvCxnSpPr/>
              <p:nvPr/>
            </p:nvCxnSpPr>
            <p:spPr>
              <a:xfrm>
                <a:off x="581026"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4058" name="Google Shape;4058;p424"/>
              <p:cNvCxnSpPr/>
              <p:nvPr/>
            </p:nvCxnSpPr>
            <p:spPr>
              <a:xfrm>
                <a:off x="11618914" y="-1588"/>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4059" name="Google Shape;4059;p424"/>
              <p:cNvCxnSpPr/>
              <p:nvPr/>
            </p:nvCxnSpPr>
            <p:spPr>
              <a:xfrm rot="10800000">
                <a:off x="6094352" y="244968"/>
                <a:ext cx="0" cy="12188700"/>
              </a:xfrm>
              <a:prstGeom prst="straightConnector1">
                <a:avLst/>
              </a:prstGeom>
              <a:noFill/>
              <a:ln w="9525" cap="flat" cmpd="sng">
                <a:solidFill>
                  <a:schemeClr val="accent3"/>
                </a:solidFill>
                <a:prstDash val="solid"/>
                <a:round/>
                <a:headEnd type="none" w="sm" len="sm"/>
                <a:tailEnd type="none" w="sm" len="sm"/>
              </a:ln>
            </p:spPr>
          </p:cxnSp>
        </p:grpSp>
      </p:grpSp>
      <p:sp>
        <p:nvSpPr>
          <p:cNvPr id="4060" name="Google Shape;4060;p424"/>
          <p:cNvSpPr/>
          <p:nvPr/>
        </p:nvSpPr>
        <p:spPr>
          <a:xfrm>
            <a:off x="416386" y="389544"/>
            <a:ext cx="56103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accent1"/>
                </a:solidFill>
                <a:latin typeface="Salesforce Sans"/>
                <a:ea typeface="Salesforce Sans"/>
                <a:cs typeface="Salesforce Sans"/>
                <a:sym typeface="Salesforce Sans"/>
              </a:rPr>
              <a:t>Built-in Drawing Guide Placement</a:t>
            </a:r>
            <a:endParaRPr sz="1100"/>
          </a:p>
        </p:txBody>
      </p:sp>
      <p:sp>
        <p:nvSpPr>
          <p:cNvPr id="4061" name="Google Shape;4061;p424"/>
          <p:cNvSpPr/>
          <p:nvPr/>
        </p:nvSpPr>
        <p:spPr>
          <a:xfrm>
            <a:off x="3687411" y="2069462"/>
            <a:ext cx="1710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Split Content</a:t>
            </a:r>
            <a:endParaRPr sz="1000">
              <a:solidFill>
                <a:schemeClr val="dk1"/>
              </a:solidFill>
              <a:latin typeface="Salesforce Sans"/>
              <a:ea typeface="Salesforce Sans"/>
              <a:cs typeface="Salesforce Sans"/>
              <a:sym typeface="Salesforce Sans"/>
            </a:endParaRPr>
          </a:p>
        </p:txBody>
      </p:sp>
      <p:sp>
        <p:nvSpPr>
          <p:cNvPr id="4062" name="Google Shape;4062;p424"/>
          <p:cNvSpPr txBox="1"/>
          <p:nvPr/>
        </p:nvSpPr>
        <p:spPr>
          <a:xfrm>
            <a:off x="7302811" y="1294766"/>
            <a:ext cx="1449900" cy="285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cxnSp>
        <p:nvCxnSpPr>
          <p:cNvPr id="4063" name="Google Shape;4063;p424"/>
          <p:cNvCxnSpPr/>
          <p:nvPr/>
        </p:nvCxnSpPr>
        <p:spPr>
          <a:xfrm rot="10800000">
            <a:off x="4572001" y="-3463451"/>
            <a:ext cx="0" cy="9144000"/>
          </a:xfrm>
          <a:prstGeom prst="straightConnector1">
            <a:avLst/>
          </a:prstGeom>
          <a:noFill/>
          <a:ln w="19050" cap="flat" cmpd="sng">
            <a:solidFill>
              <a:srgbClr val="8A033E"/>
            </a:solidFill>
            <a:prstDash val="solid"/>
            <a:round/>
            <a:headEnd type="none" w="sm" len="sm"/>
            <a:tailEnd type="none" w="sm" len="sm"/>
          </a:ln>
        </p:spPr>
      </p:cxnSp>
      <p:sp>
        <p:nvSpPr>
          <p:cNvPr id="4064" name="Google Shape;4064;p424"/>
          <p:cNvSpPr/>
          <p:nvPr/>
        </p:nvSpPr>
        <p:spPr>
          <a:xfrm>
            <a:off x="6489299" y="642473"/>
            <a:ext cx="21873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rgbClr val="0B5CAB"/>
                </a:solidFill>
                <a:latin typeface="Salesforce Sans"/>
                <a:ea typeface="Salesforce Sans"/>
                <a:cs typeface="Salesforce Sans"/>
                <a:sym typeface="Salesforce Sans"/>
              </a:rPr>
              <a:t>Guide for Body Text on Slides with Full Content and No Subtitle</a:t>
            </a:r>
            <a:endParaRPr sz="1000">
              <a:solidFill>
                <a:srgbClr val="0B5CAB"/>
              </a:solidFill>
              <a:latin typeface="Salesforce Sans"/>
              <a:ea typeface="Salesforce Sans"/>
              <a:cs typeface="Salesforce Sans"/>
              <a:sym typeface="Salesforce Sans"/>
            </a:endParaRPr>
          </a:p>
        </p:txBody>
      </p:sp>
      <p:sp>
        <p:nvSpPr>
          <p:cNvPr id="4065" name="Google Shape;4065;p424"/>
          <p:cNvSpPr/>
          <p:nvPr/>
        </p:nvSpPr>
        <p:spPr>
          <a:xfrm rot="2700000">
            <a:off x="8548586" y="986732"/>
            <a:ext cx="105217" cy="107763"/>
          </a:xfrm>
          <a:prstGeom prst="rightArrow">
            <a:avLst>
              <a:gd name="adj1" fmla="val 50000"/>
              <a:gd name="adj2" fmla="val 50000"/>
            </a:avLst>
          </a:prstGeom>
          <a:solidFill>
            <a:srgbClr val="481A5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rgbClr val="59575C"/>
              </a:solidFill>
              <a:latin typeface="Salesforce Sans"/>
              <a:ea typeface="Salesforce Sans"/>
              <a:cs typeface="Salesforce Sans"/>
              <a:sym typeface="Salesforce San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F2 - Corner - B 1">
  <p:cSld name="F2 - Corner - B">
    <p:spTree>
      <p:nvGrpSpPr>
        <p:cNvPr id="1" name="Shape 4066"/>
        <p:cNvGrpSpPr/>
        <p:nvPr/>
      </p:nvGrpSpPr>
      <p:grpSpPr>
        <a:xfrm>
          <a:off x="0" y="0"/>
          <a:ext cx="0" cy="0"/>
          <a:chOff x="0" y="0"/>
          <a:chExt cx="0" cy="0"/>
        </a:xfrm>
      </p:grpSpPr>
      <p:sp>
        <p:nvSpPr>
          <p:cNvPr id="4067" name="Google Shape;4067;p425"/>
          <p:cNvSpPr/>
          <p:nvPr/>
        </p:nvSpPr>
        <p:spPr>
          <a:xfrm>
            <a:off x="5002412" y="670"/>
            <a:ext cx="4146066" cy="382374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4068" name="Google Shape;4068;p425"/>
          <p:cNvSpPr txBox="1">
            <a:spLocks noGrp="1"/>
          </p:cNvSpPr>
          <p:nvPr>
            <p:ph type="title"/>
          </p:nvPr>
        </p:nvSpPr>
        <p:spPr>
          <a:xfrm>
            <a:off x="428736" y="267493"/>
            <a:ext cx="3248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Clr>
                <a:schemeClr val="accent1"/>
              </a:buClr>
              <a:buSzPts val="1100"/>
              <a:buFont typeface="Salesforce Sans"/>
              <a:buNone/>
              <a:defRPr>
                <a:solidFill>
                  <a:schemeClr val="accent1"/>
                </a:solidFill>
              </a:defRPr>
            </a:lvl1pPr>
            <a:lvl2pPr lvl="1" algn="l" rtl="0">
              <a:spcBef>
                <a:spcPts val="0"/>
              </a:spcBef>
              <a:spcAft>
                <a:spcPts val="0"/>
              </a:spcAft>
              <a:buClr>
                <a:schemeClr val="accent1"/>
              </a:buClr>
              <a:buSzPts val="1100"/>
              <a:buFont typeface="Salesforce Sans"/>
              <a:buNone/>
              <a:defRPr/>
            </a:lvl2pPr>
            <a:lvl3pPr lvl="2" algn="l" rtl="0">
              <a:spcBef>
                <a:spcPts val="0"/>
              </a:spcBef>
              <a:spcAft>
                <a:spcPts val="0"/>
              </a:spcAft>
              <a:buClr>
                <a:schemeClr val="accent1"/>
              </a:buClr>
              <a:buSzPts val="1100"/>
              <a:buFont typeface="Salesforce Sans"/>
              <a:buNone/>
              <a:defRPr/>
            </a:lvl3pPr>
            <a:lvl4pPr lvl="3" algn="l" rtl="0">
              <a:spcBef>
                <a:spcPts val="0"/>
              </a:spcBef>
              <a:spcAft>
                <a:spcPts val="0"/>
              </a:spcAft>
              <a:buClr>
                <a:schemeClr val="accent1"/>
              </a:buClr>
              <a:buSzPts val="1100"/>
              <a:buFont typeface="Salesforce Sans"/>
              <a:buNone/>
              <a:defRPr/>
            </a:lvl4pPr>
            <a:lvl5pPr lvl="4" algn="l" rtl="0">
              <a:spcBef>
                <a:spcPts val="0"/>
              </a:spcBef>
              <a:spcAft>
                <a:spcPts val="0"/>
              </a:spcAft>
              <a:buClr>
                <a:schemeClr val="accent1"/>
              </a:buClr>
              <a:buSzPts val="1100"/>
              <a:buFont typeface="Salesforce Sans"/>
              <a:buNone/>
              <a:defRPr/>
            </a:lvl5pPr>
            <a:lvl6pPr lvl="5" algn="l" rtl="0">
              <a:spcBef>
                <a:spcPts val="0"/>
              </a:spcBef>
              <a:spcAft>
                <a:spcPts val="0"/>
              </a:spcAft>
              <a:buClr>
                <a:schemeClr val="accent1"/>
              </a:buClr>
              <a:buSzPts val="1100"/>
              <a:buFont typeface="Salesforce Sans"/>
              <a:buNone/>
              <a:defRPr/>
            </a:lvl6pPr>
            <a:lvl7pPr lvl="6" algn="l" rtl="0">
              <a:spcBef>
                <a:spcPts val="0"/>
              </a:spcBef>
              <a:spcAft>
                <a:spcPts val="0"/>
              </a:spcAft>
              <a:buClr>
                <a:schemeClr val="accent1"/>
              </a:buClr>
              <a:buSzPts val="1100"/>
              <a:buFont typeface="Salesforce Sans"/>
              <a:buNone/>
              <a:defRPr/>
            </a:lvl7pPr>
            <a:lvl8pPr lvl="7" algn="l" rtl="0">
              <a:spcBef>
                <a:spcPts val="0"/>
              </a:spcBef>
              <a:spcAft>
                <a:spcPts val="0"/>
              </a:spcAft>
              <a:buClr>
                <a:schemeClr val="accent1"/>
              </a:buClr>
              <a:buSzPts val="1100"/>
              <a:buFont typeface="Salesforce Sans"/>
              <a:buNone/>
              <a:defRPr/>
            </a:lvl8pPr>
            <a:lvl9pPr lvl="8" algn="l" rtl="0">
              <a:spcBef>
                <a:spcPts val="0"/>
              </a:spcBef>
              <a:spcAft>
                <a:spcPts val="0"/>
              </a:spcAft>
              <a:buClr>
                <a:schemeClr val="accent1"/>
              </a:buClr>
              <a:buSzPts val="1100"/>
              <a:buFont typeface="Salesforce Sans"/>
              <a:buNone/>
              <a:defRPr/>
            </a:lvl9pPr>
          </a:lstStyle>
          <a:p>
            <a:endParaRPr/>
          </a:p>
        </p:txBody>
      </p:sp>
      <p:sp>
        <p:nvSpPr>
          <p:cNvPr id="4069" name="Google Shape;4069;p425"/>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70" name="Google Shape;4070;p425"/>
          <p:cNvSpPr txBox="1">
            <a:spLocks noGrp="1"/>
          </p:cNvSpPr>
          <p:nvPr>
            <p:ph type="body" idx="2"/>
          </p:nvPr>
        </p:nvSpPr>
        <p:spPr>
          <a:xfrm>
            <a:off x="428737" y="1524427"/>
            <a:ext cx="3248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071" name="Google Shape;4071;p42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072" name="Google Shape;4072;p425"/>
          <p:cNvSpPr txBox="1">
            <a:spLocks noGrp="1"/>
          </p:cNvSpPr>
          <p:nvPr>
            <p:ph type="subTitle" idx="3"/>
          </p:nvPr>
        </p:nvSpPr>
        <p:spPr>
          <a:xfrm>
            <a:off x="432169" y="4919140"/>
            <a:ext cx="6315300" cy="1677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800"/>
              <a:buNone/>
              <a:defRPr sz="800"/>
            </a:lvl1pPr>
            <a:lvl2pPr lvl="1" algn="l" rtl="0">
              <a:spcBef>
                <a:spcPts val="200"/>
              </a:spcBef>
              <a:spcAft>
                <a:spcPts val="0"/>
              </a:spcAft>
              <a:buSzPts val="800"/>
              <a:buNone/>
              <a:defRPr sz="800"/>
            </a:lvl2pPr>
            <a:lvl3pPr lvl="2" algn="l" rtl="0">
              <a:spcBef>
                <a:spcPts val="500"/>
              </a:spcBef>
              <a:spcAft>
                <a:spcPts val="0"/>
              </a:spcAft>
              <a:buSzPts val="800"/>
              <a:buNone/>
              <a:defRPr sz="800"/>
            </a:lvl3pPr>
            <a:lvl4pPr lvl="3" algn="l" rtl="0">
              <a:spcBef>
                <a:spcPts val="500"/>
              </a:spcBef>
              <a:spcAft>
                <a:spcPts val="0"/>
              </a:spcAft>
              <a:buSzPts val="800"/>
              <a:buNone/>
              <a:defRPr sz="800"/>
            </a:lvl4pPr>
            <a:lvl5pPr lvl="4" algn="l" rtl="0">
              <a:spcBef>
                <a:spcPts val="500"/>
              </a:spcBef>
              <a:spcAft>
                <a:spcPts val="0"/>
              </a:spcAft>
              <a:buSzPts val="800"/>
              <a:buNone/>
              <a:defRPr sz="800"/>
            </a:lvl5pPr>
            <a:lvl6pPr lvl="5" algn="l" rtl="0">
              <a:spcBef>
                <a:spcPts val="500"/>
              </a:spcBef>
              <a:spcAft>
                <a:spcPts val="0"/>
              </a:spcAft>
              <a:buClr>
                <a:schemeClr val="lt2"/>
              </a:buClr>
              <a:buSzPts val="800"/>
              <a:buNone/>
              <a:defRPr sz="800"/>
            </a:lvl6pPr>
            <a:lvl7pPr lvl="6" algn="l" rtl="0">
              <a:spcBef>
                <a:spcPts val="300"/>
              </a:spcBef>
              <a:spcAft>
                <a:spcPts val="0"/>
              </a:spcAft>
              <a:buClr>
                <a:schemeClr val="lt2"/>
              </a:buClr>
              <a:buSzPts val="800"/>
              <a:buNone/>
              <a:defRPr sz="800"/>
            </a:lvl7pPr>
            <a:lvl8pPr lvl="7" algn="l" rtl="0">
              <a:spcBef>
                <a:spcPts val="300"/>
              </a:spcBef>
              <a:spcAft>
                <a:spcPts val="0"/>
              </a:spcAft>
              <a:buClr>
                <a:schemeClr val="lt2"/>
              </a:buClr>
              <a:buSzPts val="800"/>
              <a:buNone/>
              <a:defRPr sz="800"/>
            </a:lvl8pPr>
            <a:lvl9pPr lvl="8" algn="l" rtl="0">
              <a:spcBef>
                <a:spcPts val="300"/>
              </a:spcBef>
              <a:spcAft>
                <a:spcPts val="0"/>
              </a:spcAft>
              <a:buClr>
                <a:schemeClr val="lt2"/>
              </a:buClr>
              <a:buSzPts val="800"/>
              <a:buNone/>
              <a:defRPr sz="800"/>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1 - Basic 2 1">
  <p:cSld name="Basic_2_1">
    <p:spTree>
      <p:nvGrpSpPr>
        <p:cNvPr id="1" name="Shape 4073"/>
        <p:cNvGrpSpPr/>
        <p:nvPr/>
      </p:nvGrpSpPr>
      <p:grpSpPr>
        <a:xfrm>
          <a:off x="0" y="0"/>
          <a:ext cx="0" cy="0"/>
          <a:chOff x="0" y="0"/>
          <a:chExt cx="0" cy="0"/>
        </a:xfrm>
      </p:grpSpPr>
      <p:sp>
        <p:nvSpPr>
          <p:cNvPr id="4074" name="Google Shape;4074;p426"/>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75" name="Google Shape;4075;p426"/>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76" name="Google Shape;4076;p426"/>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77" name="Google Shape;4077;p426" descr="pasted-image.pdf"/>
          <p:cNvSpPr/>
          <p:nvPr/>
        </p:nvSpPr>
        <p:spPr>
          <a:xfrm>
            <a:off x="8275084" y="424095"/>
            <a:ext cx="476676" cy="333734"/>
          </a:xfrm>
          <a:prstGeom prst="rect">
            <a:avLst/>
          </a:prstGeom>
          <a:noFill/>
          <a:ln>
            <a:noFill/>
          </a:ln>
        </p:spPr>
      </p:sp>
      <p:sp>
        <p:nvSpPr>
          <p:cNvPr id="4078" name="Google Shape;4078;p426"/>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
        <p:nvSpPr>
          <p:cNvPr id="4079" name="Google Shape;4079;p426"/>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080" name="Google Shape;4080;p426"/>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4081" name="Google Shape;4081;p426"/>
          <p:cNvSpPr/>
          <p:nvPr/>
        </p:nvSpPr>
        <p:spPr>
          <a:xfrm>
            <a:off x="176593" y="4487773"/>
            <a:ext cx="54900" cy="5490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4082" name="Google Shape;4082;p426"/>
          <p:cNvSpPr/>
          <p:nvPr/>
        </p:nvSpPr>
        <p:spPr>
          <a:xfrm rot="5400000">
            <a:off x="8298087" y="4154025"/>
            <a:ext cx="1057206" cy="634620"/>
          </a:xfrm>
          <a:custGeom>
            <a:avLst/>
            <a:gdLst/>
            <a:ahLst/>
            <a:cxnLst/>
            <a:rect l="l" t="t" r="r" b="b"/>
            <a:pathLst>
              <a:path w="31894" h="19141" extrusionOk="0">
                <a:moveTo>
                  <a:pt x="309" y="1"/>
                </a:moveTo>
                <a:cubicBezTo>
                  <a:pt x="104" y="1028"/>
                  <a:pt x="1" y="2095"/>
                  <a:pt x="1" y="3184"/>
                </a:cubicBezTo>
                <a:cubicBezTo>
                  <a:pt x="1" y="11994"/>
                  <a:pt x="7127" y="19140"/>
                  <a:pt x="15957" y="19140"/>
                </a:cubicBezTo>
                <a:cubicBezTo>
                  <a:pt x="24767" y="19140"/>
                  <a:pt x="31893" y="11994"/>
                  <a:pt x="31893" y="3184"/>
                </a:cubicBezTo>
                <a:cubicBezTo>
                  <a:pt x="31893" y="2095"/>
                  <a:pt x="31791" y="1028"/>
                  <a:pt x="31585" y="1"/>
                </a:cubicBezTo>
                <a:close/>
              </a:path>
            </a:pathLst>
          </a:custGeom>
          <a:solidFill>
            <a:srgbClr val="04E1CB">
              <a:alpha val="702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Helvetica Neue"/>
              <a:ea typeface="Helvetica Neue"/>
              <a:cs typeface="Helvetica Neue"/>
              <a:sym typeface="Helvetica Neue"/>
            </a:endParaRPr>
          </a:p>
        </p:txBody>
      </p:sp>
      <p:sp>
        <p:nvSpPr>
          <p:cNvPr id="4083" name="Google Shape;4083;p426"/>
          <p:cNvSpPr/>
          <p:nvPr/>
        </p:nvSpPr>
        <p:spPr>
          <a:xfrm>
            <a:off x="8450455" y="4052835"/>
            <a:ext cx="343500" cy="102300"/>
          </a:xfrm>
          <a:prstGeom prst="roundRect">
            <a:avLst>
              <a:gd name="adj" fmla="val 50000"/>
            </a:avLst>
          </a:prstGeom>
          <a:solidFill>
            <a:srgbClr val="888DD0">
              <a:alpha val="79610"/>
            </a:srgbClr>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i="0" u="none" strike="noStrike" cap="none">
              <a:solidFill>
                <a:srgbClr val="888DD0"/>
              </a:solidFill>
              <a:latin typeface="Helvetica Neue"/>
              <a:ea typeface="Helvetica Neue"/>
              <a:cs typeface="Helvetica Neue"/>
              <a:sym typeface="Helvetica Neue"/>
            </a:endParaRPr>
          </a:p>
        </p:txBody>
      </p:sp>
      <p:pic>
        <p:nvPicPr>
          <p:cNvPr id="4084" name="Google Shape;4084;p426" descr="Footer 1.png"/>
          <p:cNvPicPr preferRelativeResize="0"/>
          <p:nvPr/>
        </p:nvPicPr>
        <p:blipFill rotWithShape="1">
          <a:blip r:embed="rId2">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matchingName="Basic_1" type="tx">
  <p:cSld name="TITLE_AND_BODY">
    <p:spTree>
      <p:nvGrpSpPr>
        <p:cNvPr id="1" name="Shape 4085"/>
        <p:cNvGrpSpPr/>
        <p:nvPr/>
      </p:nvGrpSpPr>
      <p:grpSpPr>
        <a:xfrm>
          <a:off x="0" y="0"/>
          <a:ext cx="0" cy="0"/>
          <a:chOff x="0" y="0"/>
          <a:chExt cx="0" cy="0"/>
        </a:xfrm>
      </p:grpSpPr>
      <p:sp>
        <p:nvSpPr>
          <p:cNvPr id="4086" name="Google Shape;4086;p427"/>
          <p:cNvSpPr txBox="1">
            <a:spLocks noGrp="1"/>
          </p:cNvSpPr>
          <p:nvPr>
            <p:ph type="body" idx="1"/>
          </p:nvPr>
        </p:nvSpPr>
        <p:spPr>
          <a:xfrm>
            <a:off x="433387" y="1216230"/>
            <a:ext cx="8284500" cy="31677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chemeClr val="accent1"/>
              </a:buClr>
              <a:buSzPts val="1500"/>
              <a:buFont typeface="Salesforce Sans"/>
              <a:buNone/>
              <a:defRPr sz="1500"/>
            </a:lvl1pPr>
            <a:lvl2pPr marL="914400" lvl="1" indent="-323850" algn="l" rtl="0">
              <a:lnSpc>
                <a:spcPct val="100000"/>
              </a:lnSpc>
              <a:spcBef>
                <a:spcPts val="800"/>
              </a:spcBef>
              <a:spcAft>
                <a:spcPts val="0"/>
              </a:spcAft>
              <a:buClr>
                <a:schemeClr val="accent1"/>
              </a:buClr>
              <a:buSzPts val="1500"/>
              <a:buChar char="•"/>
              <a:defRPr/>
            </a:lvl2pPr>
            <a:lvl3pPr marL="1371600" lvl="2" indent="-323850" algn="l" rtl="0">
              <a:lnSpc>
                <a:spcPct val="100000"/>
              </a:lnSpc>
              <a:spcBef>
                <a:spcPts val="800"/>
              </a:spcBef>
              <a:spcAft>
                <a:spcPts val="0"/>
              </a:spcAft>
              <a:buClr>
                <a:schemeClr val="accent1"/>
              </a:buClr>
              <a:buSzPts val="1500"/>
              <a:buFont typeface="Salesforce Sans"/>
              <a:buChar char="•"/>
              <a:defRPr sz="1500"/>
            </a:lvl3pPr>
            <a:lvl4pPr marL="1828800" lvl="3" indent="-323850" algn="l" rtl="0">
              <a:lnSpc>
                <a:spcPct val="100000"/>
              </a:lnSpc>
              <a:spcBef>
                <a:spcPts val="800"/>
              </a:spcBef>
              <a:spcAft>
                <a:spcPts val="0"/>
              </a:spcAft>
              <a:buClr>
                <a:schemeClr val="accent1"/>
              </a:buClr>
              <a:buSzPts val="1500"/>
              <a:buFont typeface="Salesforce Sans"/>
              <a:buChar char="•"/>
              <a:defRPr sz="1500"/>
            </a:lvl4pPr>
            <a:lvl5pPr marL="2286000" lvl="4" indent="-228600" algn="l" rtl="0">
              <a:lnSpc>
                <a:spcPct val="100000"/>
              </a:lnSpc>
              <a:spcBef>
                <a:spcPts val="800"/>
              </a:spcBef>
              <a:spcAft>
                <a:spcPts val="0"/>
              </a:spcAft>
              <a:buClr>
                <a:schemeClr val="accent1"/>
              </a:buClr>
              <a:buSzPts val="1500"/>
              <a:buFont typeface="Salesforce Sans"/>
              <a:buNone/>
              <a:defRPr sz="1500"/>
            </a:lvl5pPr>
            <a:lvl6pPr marL="2743200" lvl="5" indent="-273050" algn="l" rtl="0">
              <a:lnSpc>
                <a:spcPct val="100000"/>
              </a:lnSpc>
              <a:spcBef>
                <a:spcPts val="800"/>
              </a:spcBef>
              <a:spcAft>
                <a:spcPts val="0"/>
              </a:spcAft>
              <a:buClr>
                <a:schemeClr val="accent1"/>
              </a:buClr>
              <a:buSzPts val="700"/>
              <a:buChar char="•"/>
              <a:defRPr/>
            </a:lvl6pPr>
            <a:lvl7pPr marL="3200400" lvl="6" indent="-273050" algn="l" rtl="0">
              <a:lnSpc>
                <a:spcPct val="100000"/>
              </a:lnSpc>
              <a:spcBef>
                <a:spcPts val="800"/>
              </a:spcBef>
              <a:spcAft>
                <a:spcPts val="0"/>
              </a:spcAft>
              <a:buClr>
                <a:schemeClr val="accent1"/>
              </a:buClr>
              <a:buSzPts val="700"/>
              <a:buChar char="•"/>
              <a:defRPr/>
            </a:lvl7pPr>
            <a:lvl8pPr marL="3657600" lvl="7" indent="-273050" algn="l" rtl="0">
              <a:lnSpc>
                <a:spcPct val="100000"/>
              </a:lnSpc>
              <a:spcBef>
                <a:spcPts val="800"/>
              </a:spcBef>
              <a:spcAft>
                <a:spcPts val="0"/>
              </a:spcAft>
              <a:buClr>
                <a:schemeClr val="accent1"/>
              </a:buClr>
              <a:buSzPts val="700"/>
              <a:buChar char="•"/>
              <a:defRPr/>
            </a:lvl8pPr>
            <a:lvl9pPr marL="4114800" lvl="8" indent="-273050" algn="l" rtl="0">
              <a:lnSpc>
                <a:spcPct val="100000"/>
              </a:lnSpc>
              <a:spcBef>
                <a:spcPts val="800"/>
              </a:spcBef>
              <a:spcAft>
                <a:spcPts val="0"/>
              </a:spcAft>
              <a:buClr>
                <a:schemeClr val="accent1"/>
              </a:buClr>
              <a:buSzPts val="700"/>
              <a:buChar char="•"/>
              <a:defRPr/>
            </a:lvl9pPr>
          </a:lstStyle>
          <a:p>
            <a:endParaRPr/>
          </a:p>
        </p:txBody>
      </p:sp>
      <p:sp>
        <p:nvSpPr>
          <p:cNvPr id="4087" name="Google Shape;4087;p427"/>
          <p:cNvSpPr txBox="1">
            <a:spLocks noGrp="1"/>
          </p:cNvSpPr>
          <p:nvPr>
            <p:ph type="body" idx="2"/>
          </p:nvPr>
        </p:nvSpPr>
        <p:spPr>
          <a:xfrm>
            <a:off x="433390" y="822884"/>
            <a:ext cx="8284500" cy="254100"/>
          </a:xfrm>
          <a:prstGeom prst="rect">
            <a:avLst/>
          </a:prstGeom>
          <a:noFill/>
          <a:ln>
            <a:noFill/>
          </a:ln>
        </p:spPr>
        <p:txBody>
          <a:bodyPr spcFirstLastPara="1" wrap="square" lIns="0" tIns="0" rIns="0" bIns="0" anchor="t" anchorCtr="0">
            <a:normAutofit/>
          </a:bodyPr>
          <a:lstStyle>
            <a:lvl1pPr marL="457200" lvl="0" indent="-228600" algn="l" rtl="0">
              <a:lnSpc>
                <a:spcPct val="100000"/>
              </a:lnSpc>
              <a:spcBef>
                <a:spcPts val="800"/>
              </a:spcBef>
              <a:spcAft>
                <a:spcPts val="0"/>
              </a:spcAft>
              <a:buClr>
                <a:schemeClr val="accent1"/>
              </a:buClr>
              <a:buSzPts val="700"/>
              <a:buNone/>
              <a:defRPr/>
            </a:lvl1pPr>
            <a:lvl2pPr marL="914400" lvl="1" indent="-273050" algn="l" rtl="0">
              <a:lnSpc>
                <a:spcPct val="100000"/>
              </a:lnSpc>
              <a:spcBef>
                <a:spcPts val="800"/>
              </a:spcBef>
              <a:spcAft>
                <a:spcPts val="0"/>
              </a:spcAft>
              <a:buClr>
                <a:schemeClr val="accent1"/>
              </a:buClr>
              <a:buSzPts val="700"/>
              <a:buChar char="•"/>
              <a:defRPr/>
            </a:lvl2pPr>
            <a:lvl3pPr marL="1371600" lvl="2" indent="-273050" algn="l" rtl="0">
              <a:lnSpc>
                <a:spcPct val="100000"/>
              </a:lnSpc>
              <a:spcBef>
                <a:spcPts val="800"/>
              </a:spcBef>
              <a:spcAft>
                <a:spcPts val="0"/>
              </a:spcAft>
              <a:buClr>
                <a:schemeClr val="accent1"/>
              </a:buClr>
              <a:buSzPts val="700"/>
              <a:buChar char="•"/>
              <a:defRPr/>
            </a:lvl3pPr>
            <a:lvl4pPr marL="1828800" lvl="3" indent="-273050" algn="l" rtl="0">
              <a:lnSpc>
                <a:spcPct val="100000"/>
              </a:lnSpc>
              <a:spcBef>
                <a:spcPts val="800"/>
              </a:spcBef>
              <a:spcAft>
                <a:spcPts val="0"/>
              </a:spcAft>
              <a:buClr>
                <a:schemeClr val="accent1"/>
              </a:buClr>
              <a:buSzPts val="700"/>
              <a:buChar char="•"/>
              <a:defRPr/>
            </a:lvl4pPr>
            <a:lvl5pPr marL="2286000" lvl="4" indent="-228600" algn="l" rtl="0">
              <a:lnSpc>
                <a:spcPct val="100000"/>
              </a:lnSpc>
              <a:spcBef>
                <a:spcPts val="800"/>
              </a:spcBef>
              <a:spcAft>
                <a:spcPts val="0"/>
              </a:spcAft>
              <a:buClr>
                <a:schemeClr val="accent1"/>
              </a:buClr>
              <a:buSzPts val="700"/>
              <a:buNone/>
              <a:defRPr/>
            </a:lvl5pPr>
            <a:lvl6pPr marL="2743200" lvl="5" indent="-273050" algn="l" rtl="0">
              <a:lnSpc>
                <a:spcPct val="100000"/>
              </a:lnSpc>
              <a:spcBef>
                <a:spcPts val="800"/>
              </a:spcBef>
              <a:spcAft>
                <a:spcPts val="0"/>
              </a:spcAft>
              <a:buClr>
                <a:schemeClr val="accent1"/>
              </a:buClr>
              <a:buSzPts val="700"/>
              <a:buChar char="•"/>
              <a:defRPr/>
            </a:lvl6pPr>
            <a:lvl7pPr marL="3200400" lvl="6" indent="-273050" algn="l" rtl="0">
              <a:lnSpc>
                <a:spcPct val="100000"/>
              </a:lnSpc>
              <a:spcBef>
                <a:spcPts val="800"/>
              </a:spcBef>
              <a:spcAft>
                <a:spcPts val="0"/>
              </a:spcAft>
              <a:buClr>
                <a:schemeClr val="accent1"/>
              </a:buClr>
              <a:buSzPts val="700"/>
              <a:buChar char="•"/>
              <a:defRPr/>
            </a:lvl7pPr>
            <a:lvl8pPr marL="3657600" lvl="7" indent="-273050" algn="l" rtl="0">
              <a:lnSpc>
                <a:spcPct val="100000"/>
              </a:lnSpc>
              <a:spcBef>
                <a:spcPts val="800"/>
              </a:spcBef>
              <a:spcAft>
                <a:spcPts val="0"/>
              </a:spcAft>
              <a:buClr>
                <a:schemeClr val="accent1"/>
              </a:buClr>
              <a:buSzPts val="700"/>
              <a:buChar char="•"/>
              <a:defRPr/>
            </a:lvl8pPr>
            <a:lvl9pPr marL="4114800" lvl="8" indent="-273050" algn="l" rtl="0">
              <a:lnSpc>
                <a:spcPct val="100000"/>
              </a:lnSpc>
              <a:spcBef>
                <a:spcPts val="800"/>
              </a:spcBef>
              <a:spcAft>
                <a:spcPts val="0"/>
              </a:spcAft>
              <a:buClr>
                <a:schemeClr val="accent1"/>
              </a:buClr>
              <a:buSzPts val="700"/>
              <a:buChar char="•"/>
              <a:defRPr/>
            </a:lvl9pPr>
          </a:lstStyle>
          <a:p>
            <a:endParaRPr/>
          </a:p>
        </p:txBody>
      </p:sp>
      <p:sp>
        <p:nvSpPr>
          <p:cNvPr id="4088" name="Google Shape;4088;p427"/>
          <p:cNvSpPr txBox="1">
            <a:spLocks noGrp="1"/>
          </p:cNvSpPr>
          <p:nvPr>
            <p:ph type="title"/>
          </p:nvPr>
        </p:nvSpPr>
        <p:spPr>
          <a:xfrm>
            <a:off x="433391" y="49647"/>
            <a:ext cx="7716000" cy="743100"/>
          </a:xfrm>
          <a:prstGeom prst="rect">
            <a:avLst/>
          </a:prstGeom>
          <a:noFill/>
          <a:ln>
            <a:noFill/>
          </a:ln>
        </p:spPr>
        <p:txBody>
          <a:bodyPr spcFirstLastPara="1" wrap="square" lIns="0" tIns="0" rIns="0" bIns="0" anchor="b" anchorCtr="0">
            <a:normAutofit/>
          </a:bodyPr>
          <a:lstStyle>
            <a:lvl1pPr lvl="0" algn="l" rtl="0">
              <a:lnSpc>
                <a:spcPct val="95000"/>
              </a:lnSpc>
              <a:spcBef>
                <a:spcPts val="0"/>
              </a:spcBef>
              <a:spcAft>
                <a:spcPts val="0"/>
              </a:spcAft>
              <a:buClr>
                <a:srgbClr val="022C5E"/>
              </a:buClr>
              <a:buSzPts val="2400"/>
              <a:buFont typeface="Salesforce Sans"/>
              <a:buNone/>
              <a:defRPr sz="2400" b="1">
                <a:solidFill>
                  <a:srgbClr val="022C5E"/>
                </a:solidFill>
                <a:latin typeface="Salesforce Sans"/>
                <a:ea typeface="Salesforce Sans"/>
                <a:cs typeface="Salesforce Sans"/>
                <a:sym typeface="Salesforce Sans"/>
              </a:defRPr>
            </a:lvl1pPr>
            <a:lvl2pPr lvl="1" algn="l" rtl="0">
              <a:lnSpc>
                <a:spcPct val="90000"/>
              </a:lnSpc>
              <a:spcBef>
                <a:spcPts val="0"/>
              </a:spcBef>
              <a:spcAft>
                <a:spcPts val="0"/>
              </a:spcAft>
              <a:buClr>
                <a:srgbClr val="003366"/>
              </a:buClr>
              <a:buSzPts val="700"/>
              <a:buNone/>
              <a:defRPr/>
            </a:lvl2pPr>
            <a:lvl3pPr lvl="2" algn="l" rtl="0">
              <a:lnSpc>
                <a:spcPct val="90000"/>
              </a:lnSpc>
              <a:spcBef>
                <a:spcPts val="0"/>
              </a:spcBef>
              <a:spcAft>
                <a:spcPts val="0"/>
              </a:spcAft>
              <a:buClr>
                <a:srgbClr val="003366"/>
              </a:buClr>
              <a:buSzPts val="700"/>
              <a:buNone/>
              <a:defRPr/>
            </a:lvl3pPr>
            <a:lvl4pPr lvl="3" algn="l" rtl="0">
              <a:lnSpc>
                <a:spcPct val="90000"/>
              </a:lnSpc>
              <a:spcBef>
                <a:spcPts val="0"/>
              </a:spcBef>
              <a:spcAft>
                <a:spcPts val="0"/>
              </a:spcAft>
              <a:buClr>
                <a:srgbClr val="003366"/>
              </a:buClr>
              <a:buSzPts val="700"/>
              <a:buNone/>
              <a:defRPr/>
            </a:lvl4pPr>
            <a:lvl5pPr lvl="4" algn="l" rtl="0">
              <a:lnSpc>
                <a:spcPct val="90000"/>
              </a:lnSpc>
              <a:spcBef>
                <a:spcPts val="0"/>
              </a:spcBef>
              <a:spcAft>
                <a:spcPts val="0"/>
              </a:spcAft>
              <a:buClr>
                <a:srgbClr val="003366"/>
              </a:buClr>
              <a:buSzPts val="700"/>
              <a:buNone/>
              <a:defRPr/>
            </a:lvl5pPr>
            <a:lvl6pPr lvl="5" algn="l" rtl="0">
              <a:lnSpc>
                <a:spcPct val="90000"/>
              </a:lnSpc>
              <a:spcBef>
                <a:spcPts val="0"/>
              </a:spcBef>
              <a:spcAft>
                <a:spcPts val="0"/>
              </a:spcAft>
              <a:buClr>
                <a:srgbClr val="003366"/>
              </a:buClr>
              <a:buSzPts val="700"/>
              <a:buNone/>
              <a:defRPr/>
            </a:lvl6pPr>
            <a:lvl7pPr lvl="6" algn="l" rtl="0">
              <a:lnSpc>
                <a:spcPct val="90000"/>
              </a:lnSpc>
              <a:spcBef>
                <a:spcPts val="0"/>
              </a:spcBef>
              <a:spcAft>
                <a:spcPts val="0"/>
              </a:spcAft>
              <a:buClr>
                <a:srgbClr val="003366"/>
              </a:buClr>
              <a:buSzPts val="700"/>
              <a:buNone/>
              <a:defRPr/>
            </a:lvl7pPr>
            <a:lvl8pPr lvl="7" algn="l" rtl="0">
              <a:lnSpc>
                <a:spcPct val="90000"/>
              </a:lnSpc>
              <a:spcBef>
                <a:spcPts val="0"/>
              </a:spcBef>
              <a:spcAft>
                <a:spcPts val="0"/>
              </a:spcAft>
              <a:buClr>
                <a:srgbClr val="003366"/>
              </a:buClr>
              <a:buSzPts val="700"/>
              <a:buNone/>
              <a:defRPr/>
            </a:lvl8pPr>
            <a:lvl9pPr lvl="8" algn="l" rtl="0">
              <a:lnSpc>
                <a:spcPct val="90000"/>
              </a:lnSpc>
              <a:spcBef>
                <a:spcPts val="0"/>
              </a:spcBef>
              <a:spcAft>
                <a:spcPts val="0"/>
              </a:spcAft>
              <a:buClr>
                <a:srgbClr val="003366"/>
              </a:buClr>
              <a:buSzPts val="700"/>
              <a:buNone/>
              <a:defRPr/>
            </a:lvl9pPr>
          </a:lstStyle>
          <a:p>
            <a:endParaRPr/>
          </a:p>
        </p:txBody>
      </p:sp>
      <p:sp>
        <p:nvSpPr>
          <p:cNvPr id="4089" name="Google Shape;4089;p427"/>
          <p:cNvSpPr txBox="1">
            <a:spLocks noGrp="1"/>
          </p:cNvSpPr>
          <p:nvPr>
            <p:ph type="sldNum" idx="12"/>
          </p:nvPr>
        </p:nvSpPr>
        <p:spPr>
          <a:xfrm>
            <a:off x="4419759" y="4629150"/>
            <a:ext cx="2131200" cy="238500"/>
          </a:xfrm>
          <a:prstGeom prst="rect">
            <a:avLst/>
          </a:prstGeom>
          <a:noFill/>
          <a:ln>
            <a:noFill/>
          </a:ln>
        </p:spPr>
        <p:txBody>
          <a:bodyPr spcFirstLastPara="1" wrap="square" lIns="34275" tIns="34275" rIns="34275" bIns="34275" anchor="ctr" anchorCtr="0">
            <a:spAutoFit/>
          </a:bodyPr>
          <a:lstStyle>
            <a:lvl1pPr marL="0" marR="0" lvl="0" indent="0" algn="r" rtl="0">
              <a:lnSpc>
                <a:spcPct val="100000"/>
              </a:lnSpc>
              <a:spcBef>
                <a:spcPts val="0"/>
              </a:spcBef>
              <a:spcAft>
                <a:spcPts val="0"/>
              </a:spcAft>
              <a:buClr>
                <a:srgbClr val="000000"/>
              </a:buClr>
              <a:buSzPts val="900"/>
              <a:buFont typeface="Salesforce Sans"/>
              <a:buNone/>
              <a:defRPr sz="1100">
                <a:solidFill>
                  <a:srgbClr val="000000"/>
                </a:solidFill>
              </a:defRPr>
            </a:lvl1pPr>
            <a:lvl2pPr marL="0" marR="0" lvl="1" indent="0" algn="r" rtl="0">
              <a:lnSpc>
                <a:spcPct val="100000"/>
              </a:lnSpc>
              <a:spcBef>
                <a:spcPts val="0"/>
              </a:spcBef>
              <a:spcAft>
                <a:spcPts val="0"/>
              </a:spcAft>
              <a:buClr>
                <a:srgbClr val="000000"/>
              </a:buClr>
              <a:buSzPts val="900"/>
              <a:buFont typeface="Salesforce Sans"/>
              <a:buNone/>
              <a:defRPr sz="1100">
                <a:solidFill>
                  <a:srgbClr val="000000"/>
                </a:solidFill>
              </a:defRPr>
            </a:lvl2pPr>
            <a:lvl3pPr marL="0" marR="0" lvl="2" indent="0" algn="r" rtl="0">
              <a:lnSpc>
                <a:spcPct val="100000"/>
              </a:lnSpc>
              <a:spcBef>
                <a:spcPts val="0"/>
              </a:spcBef>
              <a:spcAft>
                <a:spcPts val="0"/>
              </a:spcAft>
              <a:buClr>
                <a:srgbClr val="000000"/>
              </a:buClr>
              <a:buSzPts val="900"/>
              <a:buFont typeface="Salesforce Sans"/>
              <a:buNone/>
              <a:defRPr sz="1100">
                <a:solidFill>
                  <a:srgbClr val="000000"/>
                </a:solidFill>
              </a:defRPr>
            </a:lvl3pPr>
            <a:lvl4pPr marL="0" marR="0" lvl="3" indent="0" algn="r" rtl="0">
              <a:lnSpc>
                <a:spcPct val="100000"/>
              </a:lnSpc>
              <a:spcBef>
                <a:spcPts val="0"/>
              </a:spcBef>
              <a:spcAft>
                <a:spcPts val="0"/>
              </a:spcAft>
              <a:buClr>
                <a:srgbClr val="000000"/>
              </a:buClr>
              <a:buSzPts val="900"/>
              <a:buFont typeface="Salesforce Sans"/>
              <a:buNone/>
              <a:defRPr sz="1100">
                <a:solidFill>
                  <a:srgbClr val="000000"/>
                </a:solidFill>
              </a:defRPr>
            </a:lvl4pPr>
            <a:lvl5pPr marL="0" marR="0" lvl="4" indent="0" algn="r" rtl="0">
              <a:lnSpc>
                <a:spcPct val="100000"/>
              </a:lnSpc>
              <a:spcBef>
                <a:spcPts val="0"/>
              </a:spcBef>
              <a:spcAft>
                <a:spcPts val="0"/>
              </a:spcAft>
              <a:buClr>
                <a:srgbClr val="000000"/>
              </a:buClr>
              <a:buSzPts val="900"/>
              <a:buFont typeface="Salesforce Sans"/>
              <a:buNone/>
              <a:defRPr sz="1100">
                <a:solidFill>
                  <a:srgbClr val="000000"/>
                </a:solidFill>
              </a:defRPr>
            </a:lvl5pPr>
            <a:lvl6pPr marL="0" marR="0" lvl="5" indent="0" algn="r" rtl="0">
              <a:lnSpc>
                <a:spcPct val="100000"/>
              </a:lnSpc>
              <a:spcBef>
                <a:spcPts val="0"/>
              </a:spcBef>
              <a:spcAft>
                <a:spcPts val="0"/>
              </a:spcAft>
              <a:buClr>
                <a:srgbClr val="000000"/>
              </a:buClr>
              <a:buSzPts val="900"/>
              <a:buFont typeface="Salesforce Sans"/>
              <a:buNone/>
              <a:defRPr sz="1100">
                <a:solidFill>
                  <a:srgbClr val="000000"/>
                </a:solidFill>
              </a:defRPr>
            </a:lvl6pPr>
            <a:lvl7pPr marL="0" marR="0" lvl="6" indent="0" algn="r" rtl="0">
              <a:lnSpc>
                <a:spcPct val="100000"/>
              </a:lnSpc>
              <a:spcBef>
                <a:spcPts val="0"/>
              </a:spcBef>
              <a:spcAft>
                <a:spcPts val="0"/>
              </a:spcAft>
              <a:buClr>
                <a:srgbClr val="000000"/>
              </a:buClr>
              <a:buSzPts val="900"/>
              <a:buFont typeface="Salesforce Sans"/>
              <a:buNone/>
              <a:defRPr sz="1100">
                <a:solidFill>
                  <a:srgbClr val="000000"/>
                </a:solidFill>
              </a:defRPr>
            </a:lvl7pPr>
            <a:lvl8pPr marL="0" marR="0" lvl="7" indent="0" algn="r" rtl="0">
              <a:lnSpc>
                <a:spcPct val="100000"/>
              </a:lnSpc>
              <a:spcBef>
                <a:spcPts val="0"/>
              </a:spcBef>
              <a:spcAft>
                <a:spcPts val="0"/>
              </a:spcAft>
              <a:buClr>
                <a:srgbClr val="000000"/>
              </a:buClr>
              <a:buSzPts val="900"/>
              <a:buFont typeface="Salesforce Sans"/>
              <a:buNone/>
              <a:defRPr sz="1100">
                <a:solidFill>
                  <a:srgbClr val="000000"/>
                </a:solidFill>
              </a:defRPr>
            </a:lvl8pPr>
            <a:lvl9pPr marL="0" marR="0" lvl="8" indent="0" algn="r" rtl="0">
              <a:lnSpc>
                <a:spcPct val="100000"/>
              </a:lnSpc>
              <a:spcBef>
                <a:spcPts val="0"/>
              </a:spcBef>
              <a:spcAft>
                <a:spcPts val="0"/>
              </a:spcAft>
              <a:buClr>
                <a:srgbClr val="000000"/>
              </a:buClr>
              <a:buSzPts val="900"/>
              <a:buFont typeface="Salesforce Sans"/>
              <a:buNone/>
              <a:defRPr sz="1100">
                <a:solidFill>
                  <a:srgbClr val="000000"/>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B1 - 1 Basic Content">
  <p:cSld name="Basic_1_2">
    <p:bg>
      <p:bgPr>
        <a:solidFill>
          <a:schemeClr val="lt1"/>
        </a:solidFill>
        <a:effectLst/>
      </p:bgPr>
    </p:bg>
    <p:spTree>
      <p:nvGrpSpPr>
        <p:cNvPr id="1" name="Shape 4090"/>
        <p:cNvGrpSpPr/>
        <p:nvPr/>
      </p:nvGrpSpPr>
      <p:grpSpPr>
        <a:xfrm>
          <a:off x="0" y="0"/>
          <a:ext cx="0" cy="0"/>
          <a:chOff x="0" y="0"/>
          <a:chExt cx="0" cy="0"/>
        </a:xfrm>
      </p:grpSpPr>
      <p:sp>
        <p:nvSpPr>
          <p:cNvPr id="4091" name="Google Shape;4091;p428" descr="pasted-image.pdf"/>
          <p:cNvSpPr/>
          <p:nvPr/>
        </p:nvSpPr>
        <p:spPr>
          <a:xfrm>
            <a:off x="8275084" y="424095"/>
            <a:ext cx="476552" cy="333647"/>
          </a:xfrm>
          <a:prstGeom prst="rect">
            <a:avLst/>
          </a:prstGeom>
          <a:noFill/>
          <a:ln>
            <a:noFill/>
          </a:ln>
        </p:spPr>
      </p:sp>
      <p:sp>
        <p:nvSpPr>
          <p:cNvPr id="4092" name="Google Shape;4092;p428"/>
          <p:cNvSpPr txBox="1">
            <a:spLocks noGrp="1"/>
          </p:cNvSpPr>
          <p:nvPr>
            <p:ph type="title"/>
          </p:nvPr>
        </p:nvSpPr>
        <p:spPr>
          <a:xfrm>
            <a:off x="428737" y="47625"/>
            <a:ext cx="75630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93" name="Google Shape;4093;p428"/>
          <p:cNvSpPr txBox="1">
            <a:spLocks noGrp="1"/>
          </p:cNvSpPr>
          <p:nvPr>
            <p:ph type="body" idx="1"/>
          </p:nvPr>
        </p:nvSpPr>
        <p:spPr>
          <a:xfrm>
            <a:off x="428737" y="1246145"/>
            <a:ext cx="8286600" cy="3705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lvl1pPr>
            <a:lvl2pPr marL="914400" lvl="1" indent="-317500" algn="l" rtl="0">
              <a:lnSpc>
                <a:spcPct val="100000"/>
              </a:lnSpc>
              <a:spcBef>
                <a:spcPts val="200"/>
              </a:spcBef>
              <a:spcAft>
                <a:spcPts val="0"/>
              </a:spcAft>
              <a:buClr>
                <a:schemeClr val="accent1"/>
              </a:buClr>
              <a:buSzPts val="1400"/>
              <a:buChar char="•"/>
              <a:defRPr>
                <a:solidFill>
                  <a:schemeClr val="accent1"/>
                </a:solidFill>
              </a:defRPr>
            </a:lvl2pPr>
            <a:lvl3pPr marL="1371600" lvl="2" indent="-304800" algn="l" rtl="0">
              <a:lnSpc>
                <a:spcPct val="100000"/>
              </a:lnSpc>
              <a:spcBef>
                <a:spcPts val="500"/>
              </a:spcBef>
              <a:spcAft>
                <a:spcPts val="0"/>
              </a:spcAft>
              <a:buClr>
                <a:schemeClr val="accent1"/>
              </a:buClr>
              <a:buSzPts val="1200"/>
              <a:buChar char="•"/>
              <a:defRPr>
                <a:solidFill>
                  <a:schemeClr val="accent1"/>
                </a:solidFill>
              </a:defRPr>
            </a:lvl3pPr>
            <a:lvl4pPr marL="1828800" lvl="3" indent="-298450" algn="l" rtl="0">
              <a:lnSpc>
                <a:spcPct val="100000"/>
              </a:lnSpc>
              <a:spcBef>
                <a:spcPts val="500"/>
              </a:spcBef>
              <a:spcAft>
                <a:spcPts val="0"/>
              </a:spcAft>
              <a:buClr>
                <a:schemeClr val="accent1"/>
              </a:buClr>
              <a:buSzPts val="1100"/>
              <a:buChar char="•"/>
              <a:defRPr>
                <a:solidFill>
                  <a:schemeClr val="accent1"/>
                </a:solidFill>
              </a:defRPr>
            </a:lvl4pPr>
            <a:lvl5pPr marL="2286000" lvl="4" indent="-228600" algn="l" rtl="0">
              <a:lnSpc>
                <a:spcPct val="100000"/>
              </a:lnSpc>
              <a:spcBef>
                <a:spcPts val="500"/>
              </a:spcBef>
              <a:spcAft>
                <a:spcPts val="0"/>
              </a:spcAft>
              <a:buClr>
                <a:schemeClr val="accent1"/>
              </a:buClr>
              <a:buSzPts val="1100"/>
              <a:buNone/>
              <a:defRPr b="1">
                <a:solidFill>
                  <a:schemeClr val="accent1"/>
                </a:solidFill>
              </a:defRPr>
            </a:lvl5pPr>
            <a:lvl6pPr marL="2743200" lvl="5" indent="-311150" algn="l" rtl="0">
              <a:spcBef>
                <a:spcPts val="500"/>
              </a:spcBef>
              <a:spcAft>
                <a:spcPts val="0"/>
              </a:spcAft>
              <a:buClr>
                <a:schemeClr val="accent1"/>
              </a:buClr>
              <a:buSzPts val="1300"/>
              <a:buChar char="•"/>
              <a:defRPr sz="1400">
                <a:solidFill>
                  <a:schemeClr val="accent1"/>
                </a:solidFill>
              </a:defRPr>
            </a:lvl6pPr>
            <a:lvl7pPr marL="3200400" lvl="6" indent="-311150" algn="l" rtl="0">
              <a:spcBef>
                <a:spcPts val="300"/>
              </a:spcBef>
              <a:spcAft>
                <a:spcPts val="0"/>
              </a:spcAft>
              <a:buClr>
                <a:schemeClr val="accent1"/>
              </a:buClr>
              <a:buSzPts val="1300"/>
              <a:buChar char="•"/>
              <a:defRPr sz="1400">
                <a:solidFill>
                  <a:schemeClr val="accent1"/>
                </a:solidFill>
              </a:defRPr>
            </a:lvl7pPr>
            <a:lvl8pPr marL="3657600" lvl="7" indent="-311150" algn="l" rtl="0">
              <a:spcBef>
                <a:spcPts val="300"/>
              </a:spcBef>
              <a:spcAft>
                <a:spcPts val="0"/>
              </a:spcAft>
              <a:buClr>
                <a:schemeClr val="accent1"/>
              </a:buClr>
              <a:buSzPts val="1300"/>
              <a:buChar char="•"/>
              <a:defRPr sz="1400">
                <a:solidFill>
                  <a:schemeClr val="accent1"/>
                </a:solidFill>
              </a:defRPr>
            </a:lvl8pPr>
            <a:lvl9pPr marL="4114800" lvl="8" indent="-311150" algn="l" rtl="0">
              <a:spcBef>
                <a:spcPts val="300"/>
              </a:spcBef>
              <a:spcAft>
                <a:spcPts val="0"/>
              </a:spcAft>
              <a:buClr>
                <a:schemeClr val="accent1"/>
              </a:buClr>
              <a:buSzPts val="1300"/>
              <a:buChar char="•"/>
              <a:defRPr sz="1400">
                <a:solidFill>
                  <a:schemeClr val="accent1"/>
                </a:solidFill>
              </a:defRPr>
            </a:lvl9pPr>
          </a:lstStyle>
          <a:p>
            <a:endParaRPr/>
          </a:p>
        </p:txBody>
      </p:sp>
      <p:sp>
        <p:nvSpPr>
          <p:cNvPr id="4094" name="Google Shape;4094;p428"/>
          <p:cNvSpPr txBox="1">
            <a:spLocks noGrp="1"/>
          </p:cNvSpPr>
          <p:nvPr>
            <p:ph type="subTitle" idx="2"/>
          </p:nvPr>
        </p:nvSpPr>
        <p:spPr>
          <a:xfrm>
            <a:off x="432169" y="842569"/>
            <a:ext cx="8279700" cy="4293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5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O1 - Customized Customer 360 Layout">
  <p:cSld name="2 Column_1_3_1_2_1_1_2_2">
    <p:spTree>
      <p:nvGrpSpPr>
        <p:cNvPr id="1" name="Shape 4095"/>
        <p:cNvGrpSpPr/>
        <p:nvPr/>
      </p:nvGrpSpPr>
      <p:grpSpPr>
        <a:xfrm>
          <a:off x="0" y="0"/>
          <a:ext cx="0" cy="0"/>
          <a:chOff x="0" y="0"/>
          <a:chExt cx="0" cy="0"/>
        </a:xfrm>
      </p:grpSpPr>
      <p:sp>
        <p:nvSpPr>
          <p:cNvPr id="4096" name="Google Shape;4096;p429"/>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solidFill>
                  <a:schemeClr val="accen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97" name="Google Shape;4097;p429"/>
          <p:cNvSpPr/>
          <p:nvPr/>
        </p:nvSpPr>
        <p:spPr>
          <a:xfrm>
            <a:off x="4996160" y="0"/>
            <a:ext cx="4147848" cy="3831894"/>
          </a:xfrm>
          <a:custGeom>
            <a:avLst/>
            <a:gdLst/>
            <a:ahLst/>
            <a:cxnLst/>
            <a:rect l="l" t="t" r="r" b="b"/>
            <a:pathLst>
              <a:path w="21600" h="21600" extrusionOk="0">
                <a:moveTo>
                  <a:pt x="0" y="0"/>
                </a:moveTo>
                <a:cubicBezTo>
                  <a:pt x="1047" y="5003"/>
                  <a:pt x="3368" y="9757"/>
                  <a:pt x="6967" y="13652"/>
                </a:cubicBezTo>
                <a:cubicBezTo>
                  <a:pt x="11087" y="18111"/>
                  <a:pt x="16246" y="20761"/>
                  <a:pt x="21600" y="21600"/>
                </a:cubicBezTo>
                <a:lnTo>
                  <a:pt x="21600" y="0"/>
                </a:lnTo>
                <a:lnTo>
                  <a:pt x="0" y="0"/>
                </a:lnTo>
                <a:close/>
              </a:path>
            </a:pathLst>
          </a:custGeom>
          <a:solidFill>
            <a:srgbClr val="CFE9FE"/>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b="0" i="0" u="none" strike="noStrike" cap="none">
              <a:solidFill>
                <a:srgbClr val="002E61"/>
              </a:solidFill>
              <a:latin typeface="Salesforce Sans"/>
              <a:ea typeface="Salesforce Sans"/>
              <a:cs typeface="Salesforce Sans"/>
              <a:sym typeface="Salesforce Sans"/>
            </a:endParaRPr>
          </a:p>
        </p:txBody>
      </p:sp>
      <p:grpSp>
        <p:nvGrpSpPr>
          <p:cNvPr id="4098" name="Google Shape;4098;p429"/>
          <p:cNvGrpSpPr/>
          <p:nvPr/>
        </p:nvGrpSpPr>
        <p:grpSpPr>
          <a:xfrm>
            <a:off x="7378046" y="313784"/>
            <a:ext cx="1628325" cy="531113"/>
            <a:chOff x="0" y="0"/>
            <a:chExt cx="4342200" cy="1416300"/>
          </a:xfrm>
        </p:grpSpPr>
        <p:sp>
          <p:nvSpPr>
            <p:cNvPr id="4099" name="Google Shape;4099;p429"/>
            <p:cNvSpPr/>
            <p:nvPr/>
          </p:nvSpPr>
          <p:spPr>
            <a:xfrm>
              <a:off x="0" y="0"/>
              <a:ext cx="4342200" cy="1416300"/>
            </a:xfrm>
            <a:prstGeom prst="roundRect">
              <a:avLst>
                <a:gd name="adj" fmla="val 50000"/>
              </a:avLst>
            </a:prstGeom>
            <a:solidFill>
              <a:srgbClr val="FEFEFD"/>
            </a:solidFill>
            <a:ln>
              <a:noFill/>
            </a:ln>
            <a:effectLst>
              <a:outerShdw blurRad="431800" dist="165100" dir="3600000" rotWithShape="0">
                <a:srgbClr val="000000">
                  <a:alpha val="26270"/>
                </a:srgbClr>
              </a:outerShdw>
            </a:effectLst>
          </p:spPr>
          <p:txBody>
            <a:bodyPr spcFirstLastPara="1" wrap="square" lIns="34275" tIns="34275" rIns="34275" bIns="34275" anchor="ctr" anchorCtr="0">
              <a:noAutofit/>
            </a:bodyPr>
            <a:lstStyle/>
            <a:p>
              <a:pPr marL="0" marR="0" lvl="0" indent="0" algn="ctr" rtl="0">
                <a:lnSpc>
                  <a:spcPct val="80000"/>
                </a:lnSpc>
                <a:spcBef>
                  <a:spcPts val="0"/>
                </a:spcBef>
                <a:spcAft>
                  <a:spcPts val="0"/>
                </a:spcAft>
                <a:buClr>
                  <a:srgbClr val="022C5E"/>
                </a:buClr>
                <a:buSzPts val="1400"/>
                <a:buFont typeface="Salesforce Sans"/>
                <a:buNone/>
              </a:pPr>
              <a:endParaRPr sz="1400" b="0" i="0" u="none" strike="noStrike" cap="none">
                <a:solidFill>
                  <a:srgbClr val="002E61"/>
                </a:solidFill>
                <a:latin typeface="Salesforce Sans"/>
                <a:ea typeface="Salesforce Sans"/>
                <a:cs typeface="Salesforce Sans"/>
                <a:sym typeface="Salesforce Sans"/>
              </a:endParaRPr>
            </a:p>
          </p:txBody>
        </p:sp>
        <p:sp>
          <p:nvSpPr>
            <p:cNvPr id="4100" name="Google Shape;4100;p429" descr="Google Shape;389;p26"/>
            <p:cNvSpPr/>
            <p:nvPr/>
          </p:nvSpPr>
          <p:spPr>
            <a:xfrm>
              <a:off x="2369841" y="287936"/>
              <a:ext cx="1290584" cy="903575"/>
            </a:xfrm>
            <a:prstGeom prst="rect">
              <a:avLst/>
            </a:prstGeom>
            <a:noFill/>
            <a:ln>
              <a:noFill/>
            </a:ln>
          </p:spPr>
        </p:sp>
        <p:cxnSp>
          <p:nvCxnSpPr>
            <p:cNvPr id="4101" name="Google Shape;4101;p429"/>
            <p:cNvCxnSpPr/>
            <p:nvPr/>
          </p:nvCxnSpPr>
          <p:spPr>
            <a:xfrm>
              <a:off x="2001780" y="221896"/>
              <a:ext cx="0" cy="993000"/>
            </a:xfrm>
            <a:prstGeom prst="straightConnector1">
              <a:avLst/>
            </a:prstGeom>
            <a:noFill/>
            <a:ln w="12700" cap="flat" cmpd="sng">
              <a:solidFill>
                <a:srgbClr val="BBB5B0"/>
              </a:solidFill>
              <a:prstDash val="solid"/>
              <a:round/>
              <a:headEnd type="none" w="sm" len="sm"/>
              <a:tailEnd type="none" w="sm" len="sm"/>
            </a:ln>
          </p:spPr>
        </p:cxnSp>
      </p:grpSp>
      <p:sp>
        <p:nvSpPr>
          <p:cNvPr id="4102" name="Google Shape;4102;p429"/>
          <p:cNvSpPr/>
          <p:nvPr/>
        </p:nvSpPr>
        <p:spPr>
          <a:xfrm>
            <a:off x="0" y="1190774"/>
            <a:ext cx="3276439" cy="3952746"/>
          </a:xfrm>
          <a:custGeom>
            <a:avLst/>
            <a:gdLst/>
            <a:ahLst/>
            <a:cxnLst/>
            <a:rect l="l" t="t" r="r" b="b"/>
            <a:pathLst>
              <a:path w="20254" h="21600" extrusionOk="0">
                <a:moveTo>
                  <a:pt x="6469" y="0"/>
                </a:moveTo>
                <a:cubicBezTo>
                  <a:pt x="4242" y="0"/>
                  <a:pt x="2016" y="457"/>
                  <a:pt x="0" y="1368"/>
                </a:cubicBezTo>
                <a:lnTo>
                  <a:pt x="0" y="21600"/>
                </a:lnTo>
                <a:lnTo>
                  <a:pt x="13866" y="21600"/>
                </a:lnTo>
                <a:cubicBezTo>
                  <a:pt x="14699" y="21149"/>
                  <a:pt x="15489" y="20616"/>
                  <a:pt x="16216" y="19998"/>
                </a:cubicBezTo>
                <a:cubicBezTo>
                  <a:pt x="21600" y="15423"/>
                  <a:pt x="21600" y="8006"/>
                  <a:pt x="16216" y="3431"/>
                </a:cubicBezTo>
                <a:cubicBezTo>
                  <a:pt x="13524" y="1144"/>
                  <a:pt x="9997" y="0"/>
                  <a:pt x="6469" y="0"/>
                </a:cubicBezTo>
                <a:close/>
              </a:path>
            </a:pathLst>
          </a:custGeom>
          <a:solidFill>
            <a:srgbClr val="CFE9FE"/>
          </a:solidFill>
          <a:ln>
            <a:noFill/>
          </a:ln>
        </p:spPr>
        <p:txBody>
          <a:bodyPr spcFirstLastPara="1" wrap="square" lIns="34275" tIns="34275" rIns="34275" bIns="34275" anchor="ctr" anchorCtr="0">
            <a:noAutofit/>
          </a:bodyPr>
          <a:lstStyle/>
          <a:p>
            <a:pPr marL="0" marR="0" lvl="0" indent="0" algn="l" rtl="0">
              <a:lnSpc>
                <a:spcPct val="100000"/>
              </a:lnSpc>
              <a:spcBef>
                <a:spcPts val="0"/>
              </a:spcBef>
              <a:spcAft>
                <a:spcPts val="0"/>
              </a:spcAft>
              <a:buClr>
                <a:srgbClr val="000000"/>
              </a:buClr>
              <a:buSzPts val="1400"/>
              <a:buFont typeface="Helvetica Neue"/>
              <a:buNone/>
            </a:pPr>
            <a:endParaRPr sz="1400">
              <a:solidFill>
                <a:srgbClr val="002E61"/>
              </a:solidFill>
              <a:latin typeface="Salesforce Sans"/>
              <a:ea typeface="Salesforce Sans"/>
              <a:cs typeface="Salesforce Sans"/>
              <a:sym typeface="Salesforce Sans"/>
            </a:endParaRPr>
          </a:p>
        </p:txBody>
      </p:sp>
      <p:sp>
        <p:nvSpPr>
          <p:cNvPr id="4103" name="Google Shape;4103;p429" descr="Google Shape;169;p8"/>
          <p:cNvSpPr/>
          <p:nvPr/>
        </p:nvSpPr>
        <p:spPr>
          <a:xfrm rot="8100004" flipH="1">
            <a:off x="4030511" y="4201747"/>
            <a:ext cx="1295586" cy="566684"/>
          </a:xfrm>
          <a:prstGeom prst="rect">
            <a:avLst/>
          </a:prstGeom>
          <a:noFill/>
          <a:ln>
            <a:noFill/>
          </a:ln>
        </p:spPr>
      </p:sp>
      <p:sp>
        <p:nvSpPr>
          <p:cNvPr id="4104" name="Google Shape;4104;p429"/>
          <p:cNvSpPr/>
          <p:nvPr/>
        </p:nvSpPr>
        <p:spPr>
          <a:xfrm>
            <a:off x="1214140" y="966048"/>
            <a:ext cx="3994640" cy="3994606"/>
          </a:xfrm>
          <a:custGeom>
            <a:avLst/>
            <a:gdLst/>
            <a:ahLst/>
            <a:cxnLst/>
            <a:rect l="l" t="t" r="r" b="b"/>
            <a:pathLst>
              <a:path w="19679" h="20595" extrusionOk="0">
                <a:moveTo>
                  <a:pt x="9840" y="0"/>
                </a:moveTo>
                <a:cubicBezTo>
                  <a:pt x="7322" y="0"/>
                  <a:pt x="4804" y="1006"/>
                  <a:pt x="2882" y="3016"/>
                </a:cubicBezTo>
                <a:cubicBezTo>
                  <a:pt x="-960" y="7038"/>
                  <a:pt x="-960" y="13557"/>
                  <a:pt x="2882" y="17579"/>
                </a:cubicBezTo>
                <a:cubicBezTo>
                  <a:pt x="6725" y="21600"/>
                  <a:pt x="12955" y="21600"/>
                  <a:pt x="16798" y="17579"/>
                </a:cubicBezTo>
                <a:cubicBezTo>
                  <a:pt x="20640" y="13557"/>
                  <a:pt x="20640" y="7038"/>
                  <a:pt x="16798" y="3016"/>
                </a:cubicBezTo>
                <a:cubicBezTo>
                  <a:pt x="14876" y="1006"/>
                  <a:pt x="12358" y="0"/>
                  <a:pt x="9840" y="0"/>
                </a:cubicBezTo>
                <a:close/>
              </a:path>
            </a:pathLst>
          </a:custGeom>
          <a:solidFill>
            <a:srgbClr val="FAFCFD"/>
          </a:solidFill>
          <a:ln>
            <a:noFill/>
          </a:ln>
          <a:effectLst>
            <a:outerShdw blurRad="393700" dist="47625" dir="4500000" rotWithShape="0">
              <a:srgbClr val="022C5E">
                <a:alpha val="2549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EFEFD"/>
              </a:buClr>
              <a:buSzPts val="1400"/>
              <a:buFont typeface="Salesforce Sans"/>
              <a:buNone/>
            </a:pPr>
            <a:endParaRPr sz="1400" b="0" i="0" u="none" strike="noStrike" cap="none">
              <a:solidFill>
                <a:srgbClr val="002E61"/>
              </a:solidFill>
              <a:latin typeface="Salesforce Sans"/>
              <a:ea typeface="Salesforce Sans"/>
              <a:cs typeface="Salesforce Sans"/>
              <a:sym typeface="Salesforce Sans"/>
            </a:endParaRPr>
          </a:p>
        </p:txBody>
      </p:sp>
      <p:sp>
        <p:nvSpPr>
          <p:cNvPr id="4105" name="Google Shape;4105;p429"/>
          <p:cNvSpPr/>
          <p:nvPr/>
        </p:nvSpPr>
        <p:spPr>
          <a:xfrm>
            <a:off x="5161523" y="2007866"/>
            <a:ext cx="3758184" cy="1970244"/>
          </a:xfrm>
          <a:custGeom>
            <a:avLst/>
            <a:gdLst/>
            <a:ahLst/>
            <a:cxnLst/>
            <a:rect l="l" t="t" r="r" b="b"/>
            <a:pathLst>
              <a:path w="21600" h="21600" extrusionOk="0">
                <a:moveTo>
                  <a:pt x="6599" y="0"/>
                </a:moveTo>
                <a:lnTo>
                  <a:pt x="55" y="27"/>
                </a:lnTo>
                <a:cubicBezTo>
                  <a:pt x="987" y="3333"/>
                  <a:pt x="1459" y="6993"/>
                  <a:pt x="1464" y="10664"/>
                </a:cubicBezTo>
                <a:cubicBezTo>
                  <a:pt x="1468" y="14445"/>
                  <a:pt x="976" y="18213"/>
                  <a:pt x="0" y="21600"/>
                </a:cubicBezTo>
                <a:lnTo>
                  <a:pt x="6599" y="21594"/>
                </a:lnTo>
                <a:lnTo>
                  <a:pt x="20749" y="21594"/>
                </a:lnTo>
                <a:cubicBezTo>
                  <a:pt x="20873" y="21594"/>
                  <a:pt x="20973" y="21594"/>
                  <a:pt x="21055" y="21584"/>
                </a:cubicBezTo>
                <a:cubicBezTo>
                  <a:pt x="21136" y="21574"/>
                  <a:pt x="21198" y="21554"/>
                  <a:pt x="21248" y="21514"/>
                </a:cubicBezTo>
                <a:cubicBezTo>
                  <a:pt x="21320" y="21465"/>
                  <a:pt x="21385" y="21386"/>
                  <a:pt x="21438" y="21285"/>
                </a:cubicBezTo>
                <a:cubicBezTo>
                  <a:pt x="21491" y="21184"/>
                  <a:pt x="21532" y="21062"/>
                  <a:pt x="21558" y="20926"/>
                </a:cubicBezTo>
                <a:cubicBezTo>
                  <a:pt x="21579" y="20831"/>
                  <a:pt x="21590" y="20713"/>
                  <a:pt x="21595" y="20559"/>
                </a:cubicBezTo>
                <a:cubicBezTo>
                  <a:pt x="21600" y="20405"/>
                  <a:pt x="21600" y="20215"/>
                  <a:pt x="21600" y="19979"/>
                </a:cubicBezTo>
                <a:lnTo>
                  <a:pt x="21600" y="1615"/>
                </a:lnTo>
                <a:cubicBezTo>
                  <a:pt x="21600" y="1378"/>
                  <a:pt x="21600" y="1189"/>
                  <a:pt x="21595" y="1035"/>
                </a:cubicBezTo>
                <a:cubicBezTo>
                  <a:pt x="21590" y="881"/>
                  <a:pt x="21579" y="763"/>
                  <a:pt x="21558" y="668"/>
                </a:cubicBezTo>
                <a:cubicBezTo>
                  <a:pt x="21532" y="531"/>
                  <a:pt x="21491" y="409"/>
                  <a:pt x="21438" y="308"/>
                </a:cubicBezTo>
                <a:cubicBezTo>
                  <a:pt x="21385" y="208"/>
                  <a:pt x="21320" y="129"/>
                  <a:pt x="21248" y="79"/>
                </a:cubicBezTo>
                <a:cubicBezTo>
                  <a:pt x="21198" y="40"/>
                  <a:pt x="21136" y="20"/>
                  <a:pt x="21055" y="10"/>
                </a:cubicBezTo>
                <a:cubicBezTo>
                  <a:pt x="20973" y="0"/>
                  <a:pt x="20873" y="0"/>
                  <a:pt x="20749" y="0"/>
                </a:cubicBezTo>
                <a:lnTo>
                  <a:pt x="20619" y="0"/>
                </a:lnTo>
                <a:cubicBezTo>
                  <a:pt x="18282" y="0"/>
                  <a:pt x="15946" y="0"/>
                  <a:pt x="13609" y="0"/>
                </a:cubicBezTo>
                <a:cubicBezTo>
                  <a:pt x="11272" y="0"/>
                  <a:pt x="8936" y="0"/>
                  <a:pt x="6599" y="0"/>
                </a:cubicBezTo>
                <a:close/>
              </a:path>
            </a:pathLst>
          </a:custGeom>
          <a:solidFill>
            <a:srgbClr val="FAFCFD"/>
          </a:solidFill>
          <a:ln>
            <a:noFill/>
          </a:ln>
          <a:effectLst>
            <a:outerShdw blurRad="393700" dist="47625" dir="4500000" rotWithShape="0">
              <a:srgbClr val="022C5E">
                <a:alpha val="2549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EFEFD"/>
              </a:buClr>
              <a:buSzPts val="1400"/>
              <a:buFont typeface="Salesforce Sans"/>
              <a:buNone/>
            </a:pPr>
            <a:endParaRPr sz="1400" b="0" i="0" u="none" strike="noStrike" cap="none">
              <a:solidFill>
                <a:srgbClr val="002E61"/>
              </a:solidFill>
              <a:latin typeface="Salesforce Sans"/>
              <a:ea typeface="Salesforce Sans"/>
              <a:cs typeface="Salesforce Sans"/>
              <a:sym typeface="Salesforce Sans"/>
            </a:endParaRPr>
          </a:p>
        </p:txBody>
      </p:sp>
      <p:sp>
        <p:nvSpPr>
          <p:cNvPr id="4106" name="Google Shape;4106;p429" descr="Group"/>
          <p:cNvSpPr/>
          <p:nvPr/>
        </p:nvSpPr>
        <p:spPr>
          <a:xfrm>
            <a:off x="5123287" y="3731397"/>
            <a:ext cx="3794897" cy="261257"/>
          </a:xfrm>
          <a:prstGeom prst="rect">
            <a:avLst/>
          </a:prstGeom>
          <a:noFill/>
          <a:ln>
            <a:noFill/>
          </a:ln>
        </p:spPr>
      </p:sp>
      <p:pic>
        <p:nvPicPr>
          <p:cNvPr id="4107" name="Google Shape;4107;p429"/>
          <p:cNvPicPr preferRelativeResize="0"/>
          <p:nvPr/>
        </p:nvPicPr>
        <p:blipFill>
          <a:blip r:embed="rId2">
            <a:alphaModFix/>
          </a:blip>
          <a:stretch>
            <a:fillRect/>
          </a:stretch>
        </p:blipFill>
        <p:spPr>
          <a:xfrm>
            <a:off x="1582500" y="1111199"/>
            <a:ext cx="3288331" cy="3467809"/>
          </a:xfrm>
          <a:prstGeom prst="rect">
            <a:avLst/>
          </a:prstGeom>
          <a:noFill/>
          <a:ln>
            <a:noFill/>
          </a:ln>
        </p:spPr>
      </p:pic>
      <p:sp>
        <p:nvSpPr>
          <p:cNvPr id="4108" name="Google Shape;4108;p429"/>
          <p:cNvSpPr/>
          <p:nvPr/>
        </p:nvSpPr>
        <p:spPr>
          <a:xfrm>
            <a:off x="2687571" y="1411438"/>
            <a:ext cx="10479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Drive Salesperson </a:t>
            </a:r>
            <a:endParaRPr sz="800" b="1">
              <a:solidFill>
                <a:srgbClr val="032E61"/>
              </a:solidFill>
              <a:latin typeface="Salesforce Sans"/>
              <a:ea typeface="Salesforce Sans"/>
              <a:cs typeface="Salesforce Sans"/>
              <a:sym typeface="Salesforce Sans"/>
            </a:endParaRPr>
          </a:p>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of the Future</a:t>
            </a:r>
            <a:endParaRPr sz="500"/>
          </a:p>
        </p:txBody>
      </p:sp>
      <p:sp>
        <p:nvSpPr>
          <p:cNvPr id="4109" name="Google Shape;4109;p429"/>
          <p:cNvSpPr/>
          <p:nvPr/>
        </p:nvSpPr>
        <p:spPr>
          <a:xfrm>
            <a:off x="3600590" y="1698478"/>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Omni-Channel Customer Engagement</a:t>
            </a:r>
            <a:endParaRPr sz="500"/>
          </a:p>
        </p:txBody>
      </p:sp>
      <p:sp>
        <p:nvSpPr>
          <p:cNvPr id="4110" name="Google Shape;4110;p429"/>
          <p:cNvSpPr/>
          <p:nvPr/>
        </p:nvSpPr>
        <p:spPr>
          <a:xfrm>
            <a:off x="1813382" y="1664808"/>
            <a:ext cx="10479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Partnership </a:t>
            </a:r>
            <a:endParaRPr sz="800" b="1">
              <a:solidFill>
                <a:srgbClr val="032E61"/>
              </a:solidFill>
              <a:latin typeface="Salesforce Sans"/>
              <a:ea typeface="Salesforce Sans"/>
              <a:cs typeface="Salesforce Sans"/>
              <a:sym typeface="Salesforce Sans"/>
            </a:endParaRPr>
          </a:p>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for Success</a:t>
            </a:r>
            <a:endParaRPr sz="500"/>
          </a:p>
        </p:txBody>
      </p:sp>
      <p:sp>
        <p:nvSpPr>
          <p:cNvPr id="4111" name="Google Shape;4111;p429"/>
          <p:cNvSpPr/>
          <p:nvPr/>
        </p:nvSpPr>
        <p:spPr>
          <a:xfrm>
            <a:off x="4172247" y="2365481"/>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Tailored Customer Journeys at Scale</a:t>
            </a:r>
            <a:endParaRPr sz="500"/>
          </a:p>
        </p:txBody>
      </p:sp>
      <p:sp>
        <p:nvSpPr>
          <p:cNvPr id="4112" name="Google Shape;4112;p429"/>
          <p:cNvSpPr/>
          <p:nvPr/>
        </p:nvSpPr>
        <p:spPr>
          <a:xfrm>
            <a:off x="4325590" y="3048829"/>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Pricing Guidance &amp; Self-Service</a:t>
            </a:r>
            <a:endParaRPr sz="500"/>
          </a:p>
        </p:txBody>
      </p:sp>
      <p:sp>
        <p:nvSpPr>
          <p:cNvPr id="4113" name="Google Shape;4113;p429"/>
          <p:cNvSpPr/>
          <p:nvPr/>
        </p:nvSpPr>
        <p:spPr>
          <a:xfrm>
            <a:off x="3654030" y="4306418"/>
            <a:ext cx="7620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Integrated C360 Profiles</a:t>
            </a:r>
            <a:endParaRPr sz="500"/>
          </a:p>
        </p:txBody>
      </p:sp>
      <p:sp>
        <p:nvSpPr>
          <p:cNvPr id="4114" name="Google Shape;4114;p429"/>
          <p:cNvSpPr/>
          <p:nvPr/>
        </p:nvSpPr>
        <p:spPr>
          <a:xfrm>
            <a:off x="1938299" y="4306425"/>
            <a:ext cx="923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Vertical Experiences (Healthcare, At Risk)</a:t>
            </a:r>
            <a:endParaRPr sz="500"/>
          </a:p>
        </p:txBody>
      </p:sp>
      <p:sp>
        <p:nvSpPr>
          <p:cNvPr id="4115" name="Google Shape;4115;p429"/>
          <p:cNvSpPr/>
          <p:nvPr/>
        </p:nvSpPr>
        <p:spPr>
          <a:xfrm>
            <a:off x="1380046" y="2333419"/>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Extend with Partners</a:t>
            </a:r>
            <a:endParaRPr sz="500"/>
          </a:p>
        </p:txBody>
      </p:sp>
      <p:sp>
        <p:nvSpPr>
          <p:cNvPr id="4116" name="Google Shape;4116;p429"/>
          <p:cNvSpPr/>
          <p:nvPr/>
        </p:nvSpPr>
        <p:spPr>
          <a:xfrm>
            <a:off x="1443573" y="3710900"/>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Access Point Enablement</a:t>
            </a:r>
            <a:endParaRPr sz="500"/>
          </a:p>
        </p:txBody>
      </p:sp>
      <p:sp>
        <p:nvSpPr>
          <p:cNvPr id="4117" name="Google Shape;4117;p429"/>
          <p:cNvSpPr/>
          <p:nvPr/>
        </p:nvSpPr>
        <p:spPr>
          <a:xfrm>
            <a:off x="2787600" y="4616311"/>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Proactive CX Operations, Drivers</a:t>
            </a:r>
            <a:endParaRPr sz="500"/>
          </a:p>
        </p:txBody>
      </p:sp>
      <p:sp>
        <p:nvSpPr>
          <p:cNvPr id="4118" name="Google Shape;4118;p429"/>
          <p:cNvSpPr/>
          <p:nvPr/>
        </p:nvSpPr>
        <p:spPr>
          <a:xfrm>
            <a:off x="1268138" y="3052819"/>
            <a:ext cx="8571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Contextual Collaboration</a:t>
            </a:r>
            <a:endParaRPr sz="500"/>
          </a:p>
        </p:txBody>
      </p:sp>
      <p:sp>
        <p:nvSpPr>
          <p:cNvPr id="4119" name="Google Shape;4119;p429"/>
          <p:cNvSpPr/>
          <p:nvPr/>
        </p:nvSpPr>
        <p:spPr>
          <a:xfrm>
            <a:off x="4190982" y="3710900"/>
            <a:ext cx="762000" cy="285900"/>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rgbClr val="032E61"/>
              </a:buClr>
              <a:buSzPts val="800"/>
              <a:buFont typeface="Salesforce Sans"/>
              <a:buNone/>
            </a:pPr>
            <a:r>
              <a:rPr lang="en" sz="800" b="1">
                <a:solidFill>
                  <a:srgbClr val="032E61"/>
                </a:solidFill>
                <a:latin typeface="Salesforce Sans"/>
                <a:ea typeface="Salesforce Sans"/>
                <a:cs typeface="Salesforce Sans"/>
                <a:sym typeface="Salesforce Sans"/>
              </a:rPr>
              <a:t>Actionable Customer Analytics</a:t>
            </a:r>
            <a:endParaRPr sz="500"/>
          </a:p>
        </p:txBody>
      </p:sp>
      <p:sp>
        <p:nvSpPr>
          <p:cNvPr id="4120" name="Google Shape;4120;p429"/>
          <p:cNvSpPr/>
          <p:nvPr/>
        </p:nvSpPr>
        <p:spPr>
          <a:xfrm>
            <a:off x="2372523" y="2142576"/>
            <a:ext cx="1666800" cy="1666800"/>
          </a:xfrm>
          <a:prstGeom prst="ellipse">
            <a:avLst/>
          </a:prstGeom>
          <a:solidFill>
            <a:srgbClr val="D3E9FD"/>
          </a:solidFill>
          <a:ln>
            <a:noFill/>
          </a:ln>
          <a:effectLst>
            <a:outerShdw blurRad="393700" dist="47625" dir="4500000" rotWithShape="0">
              <a:srgbClr val="022C5E">
                <a:alpha val="2549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EFEFD"/>
              </a:buClr>
              <a:buSzPts val="1400"/>
              <a:buFont typeface="Salesforce Sans"/>
              <a:buNone/>
            </a:pPr>
            <a:endParaRPr sz="1400" b="0" i="0" u="none" strike="noStrike" cap="none">
              <a:solidFill>
                <a:srgbClr val="002E61"/>
              </a:solidFill>
              <a:latin typeface="Salesforce Sans"/>
              <a:ea typeface="Salesforce Sans"/>
              <a:cs typeface="Salesforce Sans"/>
              <a:sym typeface="Salesforce Sans"/>
            </a:endParaRPr>
          </a:p>
        </p:txBody>
      </p:sp>
      <p:sp>
        <p:nvSpPr>
          <p:cNvPr id="4121" name="Google Shape;4121;p429"/>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122" name="Google Shape;4122;p429"/>
          <p:cNvPicPr preferRelativeResize="0"/>
          <p:nvPr/>
        </p:nvPicPr>
        <p:blipFill rotWithShape="1">
          <a:blip r:embed="rId3">
            <a:alphaModFix/>
          </a:blip>
          <a:srcRect l="-500" r="499"/>
          <a:stretch/>
        </p:blipFill>
        <p:spPr>
          <a:xfrm>
            <a:off x="5566035" y="2141421"/>
            <a:ext cx="3125622" cy="1444731"/>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Q - Quote or Big Idea - B">
  <p:cSld name="Q - Quote or Big Idea_1">
    <p:bg>
      <p:bgPr>
        <a:gradFill>
          <a:gsLst>
            <a:gs pos="0">
              <a:srgbClr val="309FFF"/>
            </a:gs>
            <a:gs pos="69000">
              <a:srgbClr val="4CC0D9"/>
            </a:gs>
            <a:gs pos="100000">
              <a:srgbClr val="68E2B3"/>
            </a:gs>
          </a:gsLst>
          <a:lin ang="5400012" scaled="0"/>
        </a:gradFill>
        <a:effectLst/>
      </p:bgPr>
    </p:bg>
    <p:spTree>
      <p:nvGrpSpPr>
        <p:cNvPr id="1" name="Shape 1635"/>
        <p:cNvGrpSpPr/>
        <p:nvPr/>
      </p:nvGrpSpPr>
      <p:grpSpPr>
        <a:xfrm>
          <a:off x="0" y="0"/>
          <a:ext cx="0" cy="0"/>
          <a:chOff x="0" y="0"/>
          <a:chExt cx="0" cy="0"/>
        </a:xfrm>
      </p:grpSpPr>
      <p:pic>
        <p:nvPicPr>
          <p:cNvPr id="1636" name="Google Shape;1636;p185"/>
          <p:cNvPicPr preferRelativeResize="0"/>
          <p:nvPr/>
        </p:nvPicPr>
        <p:blipFill rotWithShape="1">
          <a:blip r:embed="rId2">
            <a:alphaModFix/>
          </a:blip>
          <a:srcRect/>
          <a:stretch/>
        </p:blipFill>
        <p:spPr>
          <a:xfrm>
            <a:off x="1" y="670"/>
            <a:ext cx="9141619" cy="5142161"/>
          </a:xfrm>
          <a:prstGeom prst="rect">
            <a:avLst/>
          </a:prstGeom>
          <a:noFill/>
          <a:ln>
            <a:noFill/>
          </a:ln>
        </p:spPr>
      </p:pic>
      <p:sp>
        <p:nvSpPr>
          <p:cNvPr id="1637" name="Google Shape;1637;p185"/>
          <p:cNvSpPr txBox="1">
            <a:spLocks noGrp="1"/>
          </p:cNvSpPr>
          <p:nvPr>
            <p:ph type="ctrTitle"/>
          </p:nvPr>
        </p:nvSpPr>
        <p:spPr>
          <a:xfrm>
            <a:off x="2063280" y="988574"/>
            <a:ext cx="5681700" cy="836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27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38" name="Google Shape;1638;p185"/>
          <p:cNvSpPr txBox="1">
            <a:spLocks noGrp="1"/>
          </p:cNvSpPr>
          <p:nvPr>
            <p:ph type="body" idx="1"/>
          </p:nvPr>
        </p:nvSpPr>
        <p:spPr>
          <a:xfrm>
            <a:off x="2078628" y="1696951"/>
            <a:ext cx="5681700" cy="695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39" name="Google Shape;1639;p185"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S1 - Cityscape Vignette">
  <p:cSld name="Cityscape Vignette">
    <p:bg>
      <p:bgPr>
        <a:solidFill>
          <a:srgbClr val="F4F4F4"/>
        </a:solidFill>
        <a:effectLst/>
      </p:bgPr>
    </p:bg>
    <p:spTree>
      <p:nvGrpSpPr>
        <p:cNvPr id="1" name="Shape 4123"/>
        <p:cNvGrpSpPr/>
        <p:nvPr/>
      </p:nvGrpSpPr>
      <p:grpSpPr>
        <a:xfrm>
          <a:off x="0" y="0"/>
          <a:ext cx="0" cy="0"/>
          <a:chOff x="0" y="0"/>
          <a:chExt cx="0" cy="0"/>
        </a:xfrm>
      </p:grpSpPr>
      <p:pic>
        <p:nvPicPr>
          <p:cNvPr id="4124" name="Google Shape;4124;p430"/>
          <p:cNvPicPr preferRelativeResize="0"/>
          <p:nvPr/>
        </p:nvPicPr>
        <p:blipFill rotWithShape="1">
          <a:blip r:embed="rId2">
            <a:alphaModFix/>
          </a:blip>
          <a:srcRect/>
          <a:stretch/>
        </p:blipFill>
        <p:spPr>
          <a:xfrm>
            <a:off x="2" y="670"/>
            <a:ext cx="9139225" cy="5140818"/>
          </a:xfrm>
          <a:prstGeom prst="rect">
            <a:avLst/>
          </a:prstGeom>
          <a:noFill/>
          <a:ln>
            <a:noFill/>
          </a:ln>
        </p:spPr>
      </p:pic>
      <p:sp>
        <p:nvSpPr>
          <p:cNvPr id="4125" name="Google Shape;4125;p430"/>
          <p:cNvSpPr txBox="1">
            <a:spLocks noGrp="1"/>
          </p:cNvSpPr>
          <p:nvPr>
            <p:ph type="title"/>
          </p:nvPr>
        </p:nvSpPr>
        <p:spPr>
          <a:xfrm>
            <a:off x="428737" y="47628"/>
            <a:ext cx="82866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126" name="Google Shape;4126;p430"/>
          <p:cNvSpPr txBox="1">
            <a:spLocks noGrp="1"/>
          </p:cNvSpPr>
          <p:nvPr>
            <p:ph type="body" idx="1"/>
          </p:nvPr>
        </p:nvSpPr>
        <p:spPr>
          <a:xfrm>
            <a:off x="428737" y="1208915"/>
            <a:ext cx="82866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lnSpc>
                <a:spcPct val="100000"/>
              </a:lnSpc>
              <a:spcBef>
                <a:spcPts val="500"/>
              </a:spcBef>
              <a:spcAft>
                <a:spcPts val="0"/>
              </a:spcAft>
              <a:buClr>
                <a:schemeClr val="accent2"/>
              </a:buClr>
              <a:buSzPts val="1400"/>
              <a:buChar char="•"/>
              <a:defRPr/>
            </a:lvl6pPr>
            <a:lvl7pPr marL="3200400" lvl="6" indent="-317500" algn="l" rtl="0">
              <a:lnSpc>
                <a:spcPct val="100000"/>
              </a:lnSpc>
              <a:spcBef>
                <a:spcPts val="300"/>
              </a:spcBef>
              <a:spcAft>
                <a:spcPts val="0"/>
              </a:spcAft>
              <a:buClr>
                <a:schemeClr val="accent2"/>
              </a:buClr>
              <a:buSzPts val="1400"/>
              <a:buChar char="•"/>
              <a:defRPr/>
            </a:lvl7pPr>
            <a:lvl8pPr marL="3657600" lvl="7" indent="-317500" algn="l" rtl="0">
              <a:lnSpc>
                <a:spcPct val="100000"/>
              </a:lnSpc>
              <a:spcBef>
                <a:spcPts val="300"/>
              </a:spcBef>
              <a:spcAft>
                <a:spcPts val="0"/>
              </a:spcAft>
              <a:buClr>
                <a:schemeClr val="accent2"/>
              </a:buClr>
              <a:buSzPts val="1400"/>
              <a:buChar char="•"/>
              <a:defRPr/>
            </a:lvl8pPr>
            <a:lvl9pPr marL="4114800" lvl="8" indent="-317500" algn="l" rtl="0">
              <a:lnSpc>
                <a:spcPct val="100000"/>
              </a:lnSpc>
              <a:spcBef>
                <a:spcPts val="300"/>
              </a:spcBef>
              <a:spcAft>
                <a:spcPts val="0"/>
              </a:spcAft>
              <a:buClr>
                <a:schemeClr val="accent2"/>
              </a:buClr>
              <a:buSzPts val="1400"/>
              <a:buChar char="•"/>
              <a:defRPr/>
            </a:lvl9pPr>
          </a:lstStyle>
          <a:p>
            <a:endParaRPr/>
          </a:p>
        </p:txBody>
      </p:sp>
      <p:sp>
        <p:nvSpPr>
          <p:cNvPr id="4127" name="Google Shape;4127;p430"/>
          <p:cNvSpPr txBox="1">
            <a:spLocks noGrp="1"/>
          </p:cNvSpPr>
          <p:nvPr>
            <p:ph type="body" idx="2"/>
          </p:nvPr>
        </p:nvSpPr>
        <p:spPr>
          <a:xfrm>
            <a:off x="428737"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dk1"/>
                </a:solidFill>
                <a:latin typeface="Salesforce Sans"/>
                <a:ea typeface="Salesforce Sans"/>
                <a:cs typeface="Salesforce Sans"/>
                <a:sym typeface="Salesforce Sans"/>
              </a:defRPr>
            </a:lvl1pPr>
            <a:lvl2pPr marL="914400" lvl="1" indent="-317500" algn="l" rtl="0">
              <a:lnSpc>
                <a:spcPct val="100000"/>
              </a:lnSpc>
              <a:spcBef>
                <a:spcPts val="200"/>
              </a:spcBef>
              <a:spcAft>
                <a:spcPts val="0"/>
              </a:spcAft>
              <a:buSzPts val="1400"/>
              <a:buChar char="•"/>
              <a:defRPr/>
            </a:lvl2pPr>
            <a:lvl3pPr marL="1371600" lvl="2" indent="-317500" algn="l" rtl="0">
              <a:lnSpc>
                <a:spcPct val="100000"/>
              </a:lnSpc>
              <a:spcBef>
                <a:spcPts val="500"/>
              </a:spcBef>
              <a:spcAft>
                <a:spcPts val="0"/>
              </a:spcAft>
              <a:buSzPts val="1400"/>
              <a:buChar char="•"/>
              <a:defRPr/>
            </a:lvl3pPr>
            <a:lvl4pPr marL="1828800" lvl="3" indent="-317500" algn="l" rtl="0">
              <a:lnSpc>
                <a:spcPct val="100000"/>
              </a:lnSpc>
              <a:spcBef>
                <a:spcPts val="500"/>
              </a:spcBef>
              <a:spcAft>
                <a:spcPts val="0"/>
              </a:spcAft>
              <a:buSzPts val="1400"/>
              <a:buChar char="•"/>
              <a:defRPr/>
            </a:lvl4pPr>
            <a:lvl5pPr marL="2286000" lvl="4" indent="-228600" algn="l" rtl="0">
              <a:lnSpc>
                <a:spcPct val="100000"/>
              </a:lnSpc>
              <a:spcBef>
                <a:spcPts val="500"/>
              </a:spcBef>
              <a:spcAft>
                <a:spcPts val="0"/>
              </a:spcAft>
              <a:buSzPts val="1100"/>
              <a:buNone/>
              <a:defRPr/>
            </a:lvl5pPr>
            <a:lvl6pPr marL="2743200" lvl="5" indent="-317500" algn="l" rtl="0">
              <a:lnSpc>
                <a:spcPct val="100000"/>
              </a:lnSpc>
              <a:spcBef>
                <a:spcPts val="500"/>
              </a:spcBef>
              <a:spcAft>
                <a:spcPts val="0"/>
              </a:spcAft>
              <a:buClr>
                <a:schemeClr val="accent2"/>
              </a:buClr>
              <a:buSzPts val="1400"/>
              <a:buChar char="•"/>
              <a:defRPr/>
            </a:lvl6pPr>
            <a:lvl7pPr marL="3200400" lvl="6" indent="-317500" algn="l" rtl="0">
              <a:lnSpc>
                <a:spcPct val="100000"/>
              </a:lnSpc>
              <a:spcBef>
                <a:spcPts val="300"/>
              </a:spcBef>
              <a:spcAft>
                <a:spcPts val="0"/>
              </a:spcAft>
              <a:buClr>
                <a:schemeClr val="accent2"/>
              </a:buClr>
              <a:buSzPts val="1400"/>
              <a:buChar char="•"/>
              <a:defRPr/>
            </a:lvl7pPr>
            <a:lvl8pPr marL="3657600" lvl="7" indent="-317500" algn="l" rtl="0">
              <a:lnSpc>
                <a:spcPct val="100000"/>
              </a:lnSpc>
              <a:spcBef>
                <a:spcPts val="300"/>
              </a:spcBef>
              <a:spcAft>
                <a:spcPts val="0"/>
              </a:spcAft>
              <a:buClr>
                <a:schemeClr val="accent2"/>
              </a:buClr>
              <a:buSzPts val="1400"/>
              <a:buChar char="•"/>
              <a:defRPr/>
            </a:lvl8pPr>
            <a:lvl9pPr marL="4114800" lvl="8" indent="-317500" algn="l" rtl="0">
              <a:lnSpc>
                <a:spcPct val="100000"/>
              </a:lnSpc>
              <a:spcBef>
                <a:spcPts val="300"/>
              </a:spcBef>
              <a:spcAft>
                <a:spcPts val="0"/>
              </a:spcAft>
              <a:buClr>
                <a:schemeClr val="accent2"/>
              </a:buClr>
              <a:buSzPts val="1400"/>
              <a:buChar char="•"/>
              <a:defRPr/>
            </a:lvl9pPr>
          </a:lstStyle>
          <a:p>
            <a:endParaRPr/>
          </a:p>
        </p:txBody>
      </p:sp>
      <p:pic>
        <p:nvPicPr>
          <p:cNvPr id="4128" name="Google Shape;4128;p430" descr="pasted-image.pdf"/>
          <p:cNvPicPr preferRelativeResize="0"/>
          <p:nvPr/>
        </p:nvPicPr>
        <p:blipFill rotWithShape="1">
          <a:blip r:embed="rId3">
            <a:alphaModFix/>
          </a:blip>
          <a:srcRect/>
          <a:stretch/>
        </p:blipFill>
        <p:spPr>
          <a:xfrm>
            <a:off x="8275084" y="424095"/>
            <a:ext cx="476676" cy="333734"/>
          </a:xfrm>
          <a:prstGeom prst="rect">
            <a:avLst/>
          </a:prstGeom>
          <a:noFill/>
          <a:ln>
            <a:noFill/>
          </a:ln>
        </p:spPr>
      </p:pic>
      <p:pic>
        <p:nvPicPr>
          <p:cNvPr id="4129" name="Google Shape;4129;p430"/>
          <p:cNvPicPr preferRelativeResize="0"/>
          <p:nvPr/>
        </p:nvPicPr>
        <p:blipFill>
          <a:blip r:embed="rId4">
            <a:alphaModFix/>
          </a:blip>
          <a:stretch>
            <a:fillRect/>
          </a:stretch>
        </p:blipFill>
        <p:spPr>
          <a:xfrm>
            <a:off x="7544232" y="492826"/>
            <a:ext cx="723975" cy="196430"/>
          </a:xfrm>
          <a:prstGeom prst="rect">
            <a:avLst/>
          </a:prstGeom>
          <a:noFill/>
          <a:ln>
            <a:noFill/>
          </a:ln>
        </p:spPr>
      </p:pic>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B1 - Basic 2 2">
  <p:cSld name="Basic_2_2">
    <p:spTree>
      <p:nvGrpSpPr>
        <p:cNvPr id="1" name="Shape 4130"/>
        <p:cNvGrpSpPr/>
        <p:nvPr/>
      </p:nvGrpSpPr>
      <p:grpSpPr>
        <a:xfrm>
          <a:off x="0" y="0"/>
          <a:ext cx="0" cy="0"/>
          <a:chOff x="0" y="0"/>
          <a:chExt cx="0" cy="0"/>
        </a:xfrm>
      </p:grpSpPr>
      <p:sp>
        <p:nvSpPr>
          <p:cNvPr id="4131" name="Google Shape;4131;p431"/>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32" name="Google Shape;4132;p431"/>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3" name="Google Shape;4133;p431"/>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134" name="Google Shape;4134;p431" descr="pasted-image.pdf"/>
          <p:cNvPicPr preferRelativeResize="0"/>
          <p:nvPr/>
        </p:nvPicPr>
        <p:blipFill rotWithShape="1">
          <a:blip r:embed="rId2">
            <a:alphaModFix/>
          </a:blip>
          <a:srcRect/>
          <a:stretch/>
        </p:blipFill>
        <p:spPr>
          <a:xfrm>
            <a:off x="8275084" y="424095"/>
            <a:ext cx="476796" cy="333818"/>
          </a:xfrm>
          <a:prstGeom prst="rect">
            <a:avLst/>
          </a:prstGeom>
          <a:noFill/>
          <a:ln>
            <a:noFill/>
          </a:ln>
        </p:spPr>
      </p:pic>
      <p:sp>
        <p:nvSpPr>
          <p:cNvPr id="4135" name="Google Shape;4135;p431"/>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36" name="Google Shape;4136;p431"/>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4137" name="Google Shape;4137;p431"/>
          <p:cNvSpPr/>
          <p:nvPr/>
        </p:nvSpPr>
        <p:spPr>
          <a:xfrm rot="5400000">
            <a:off x="8298087" y="4154025"/>
            <a:ext cx="1057206" cy="634620"/>
          </a:xfrm>
          <a:custGeom>
            <a:avLst/>
            <a:gdLst/>
            <a:ahLst/>
            <a:cxnLst/>
            <a:rect l="l" t="t" r="r" b="b"/>
            <a:pathLst>
              <a:path w="31894" h="19141" extrusionOk="0">
                <a:moveTo>
                  <a:pt x="309" y="1"/>
                </a:moveTo>
                <a:cubicBezTo>
                  <a:pt x="104" y="1028"/>
                  <a:pt x="1" y="2095"/>
                  <a:pt x="1" y="3184"/>
                </a:cubicBezTo>
                <a:cubicBezTo>
                  <a:pt x="1" y="11994"/>
                  <a:pt x="7127" y="19140"/>
                  <a:pt x="15957" y="19140"/>
                </a:cubicBezTo>
                <a:cubicBezTo>
                  <a:pt x="24767" y="19140"/>
                  <a:pt x="31893" y="11994"/>
                  <a:pt x="31893" y="3184"/>
                </a:cubicBezTo>
                <a:cubicBezTo>
                  <a:pt x="31893" y="2095"/>
                  <a:pt x="31791" y="1028"/>
                  <a:pt x="31585" y="1"/>
                </a:cubicBezTo>
                <a:close/>
              </a:path>
            </a:pathLst>
          </a:custGeom>
          <a:solidFill>
            <a:srgbClr val="04E1CB">
              <a:alpha val="702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Helvetica Neue"/>
              <a:ea typeface="Helvetica Neue"/>
              <a:cs typeface="Helvetica Neue"/>
              <a:sym typeface="Helvetica Neue"/>
            </a:endParaRPr>
          </a:p>
        </p:txBody>
      </p:sp>
      <p:sp>
        <p:nvSpPr>
          <p:cNvPr id="4138" name="Google Shape;4138;p431"/>
          <p:cNvSpPr/>
          <p:nvPr/>
        </p:nvSpPr>
        <p:spPr>
          <a:xfrm>
            <a:off x="8450455" y="4052835"/>
            <a:ext cx="343500" cy="102300"/>
          </a:xfrm>
          <a:prstGeom prst="roundRect">
            <a:avLst>
              <a:gd name="adj" fmla="val 50000"/>
            </a:avLst>
          </a:prstGeom>
          <a:solidFill>
            <a:srgbClr val="888DD0">
              <a:alpha val="79610"/>
            </a:srgbClr>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i="0" u="none" strike="noStrike" cap="none">
              <a:solidFill>
                <a:srgbClr val="888DD0"/>
              </a:solidFill>
              <a:latin typeface="Helvetica Neue"/>
              <a:ea typeface="Helvetica Neue"/>
              <a:cs typeface="Helvetica Neue"/>
              <a:sym typeface="Helvetica Neue"/>
            </a:endParaRPr>
          </a:p>
        </p:txBody>
      </p:sp>
      <p:pic>
        <p:nvPicPr>
          <p:cNvPr id="4139" name="Google Shape;4139;p431"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B1 - Basic">
  <p:cSld name="Basic">
    <p:spTree>
      <p:nvGrpSpPr>
        <p:cNvPr id="1" name="Shape 4145"/>
        <p:cNvGrpSpPr/>
        <p:nvPr/>
      </p:nvGrpSpPr>
      <p:grpSpPr>
        <a:xfrm>
          <a:off x="0" y="0"/>
          <a:ext cx="0" cy="0"/>
          <a:chOff x="0" y="0"/>
          <a:chExt cx="0" cy="0"/>
        </a:xfrm>
      </p:grpSpPr>
      <p:sp>
        <p:nvSpPr>
          <p:cNvPr id="4146" name="Google Shape;4146;p433"/>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47" name="Google Shape;4147;p43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148" name="Google Shape;4148;p43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149" name="Google Shape;4149;p433"/>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323850" algn="l" rtl="0">
              <a:lnSpc>
                <a:spcPct val="100000"/>
              </a:lnSpc>
              <a:spcBef>
                <a:spcPts val="800"/>
              </a:spcBef>
              <a:spcAft>
                <a:spcPts val="0"/>
              </a:spcAft>
              <a:buClr>
                <a:schemeClr val="accent2"/>
              </a:buClr>
              <a:buSzPts val="1500"/>
              <a:buChar char="​"/>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98450" algn="l" rtl="0">
              <a:lnSpc>
                <a:spcPct val="100000"/>
              </a:lnSpc>
              <a:spcBef>
                <a:spcPts val="500"/>
              </a:spcBef>
              <a:spcAft>
                <a:spcPts val="0"/>
              </a:spcAft>
              <a:buSzPts val="1100"/>
              <a:buChar char="​"/>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50" name="Google Shape;4150;p43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B1 - Title Only">
  <p:cSld name="Basic_1">
    <p:spTree>
      <p:nvGrpSpPr>
        <p:cNvPr id="1" name="Shape 4151"/>
        <p:cNvGrpSpPr/>
        <p:nvPr/>
      </p:nvGrpSpPr>
      <p:grpSpPr>
        <a:xfrm>
          <a:off x="0" y="0"/>
          <a:ext cx="0" cy="0"/>
          <a:chOff x="0" y="0"/>
          <a:chExt cx="0" cy="0"/>
        </a:xfrm>
      </p:grpSpPr>
      <p:sp>
        <p:nvSpPr>
          <p:cNvPr id="4152" name="Google Shape;4152;p434"/>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53" name="Google Shape;4153;p434"/>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154" name="Google Shape;4154;p43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155" name="Google Shape;4155;p434"/>
          <p:cNvSpPr txBox="1">
            <a:spLocks noGrp="1"/>
          </p:cNvSpPr>
          <p:nvPr>
            <p:ph type="subTitle" idx="2"/>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A1 - Title Slide_A">
  <p:cSld name="Title Slide_ B">
    <p:bg>
      <p:bgPr>
        <a:solidFill>
          <a:schemeClr val="lt1"/>
        </a:solidFill>
        <a:effectLst/>
      </p:bgPr>
    </p:bg>
    <p:spTree>
      <p:nvGrpSpPr>
        <p:cNvPr id="1" name="Shape 4156"/>
        <p:cNvGrpSpPr/>
        <p:nvPr/>
      </p:nvGrpSpPr>
      <p:grpSpPr>
        <a:xfrm>
          <a:off x="0" y="0"/>
          <a:ext cx="0" cy="0"/>
          <a:chOff x="0" y="0"/>
          <a:chExt cx="0" cy="0"/>
        </a:xfrm>
      </p:grpSpPr>
      <p:sp>
        <p:nvSpPr>
          <p:cNvPr id="4157" name="Google Shape;4157;p435"/>
          <p:cNvSpPr>
            <a:spLocks noGrp="1"/>
          </p:cNvSpPr>
          <p:nvPr>
            <p:ph type="pic" idx="2"/>
          </p:nvPr>
        </p:nvSpPr>
        <p:spPr>
          <a:xfrm>
            <a:off x="4322082" y="332625"/>
            <a:ext cx="4301700" cy="4301700"/>
          </a:xfrm>
          <a:prstGeom prst="ellipse">
            <a:avLst/>
          </a:prstGeom>
          <a:noFill/>
          <a:ln>
            <a:noFill/>
          </a:ln>
        </p:spPr>
      </p:sp>
      <p:sp>
        <p:nvSpPr>
          <p:cNvPr id="4158" name="Google Shape;4158;p435"/>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59" name="Google Shape;4159;p435"/>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4160" name="Google Shape;4160;p435"/>
          <p:cNvSpPr txBox="1">
            <a:spLocks noGrp="1"/>
          </p:cNvSpPr>
          <p:nvPr>
            <p:ph type="body" idx="3"/>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61" name="Google Shape;4161;p435"/>
          <p:cNvSpPr txBox="1">
            <a:spLocks noGrp="1"/>
          </p:cNvSpPr>
          <p:nvPr>
            <p:ph type="body" idx="4"/>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162" name="Google Shape;4162;p435" descr="pasted-image.pdf"/>
          <p:cNvPicPr preferRelativeResize="0"/>
          <p:nvPr/>
        </p:nvPicPr>
        <p:blipFill rotWithShape="1">
          <a:blip r:embed="rId2">
            <a:alphaModFix/>
          </a:blip>
          <a:srcRect/>
          <a:stretch/>
        </p:blipFill>
        <p:spPr>
          <a:xfrm>
            <a:off x="375915" y="329316"/>
            <a:ext cx="1095371" cy="766899"/>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A1 - Title Slide_B">
  <p:cSld name="Title Slide_ B_1">
    <p:bg>
      <p:bgPr>
        <a:solidFill>
          <a:schemeClr val="lt1"/>
        </a:solidFill>
        <a:effectLst/>
      </p:bgPr>
    </p:bg>
    <p:spTree>
      <p:nvGrpSpPr>
        <p:cNvPr id="1" name="Shape 4163"/>
        <p:cNvGrpSpPr/>
        <p:nvPr/>
      </p:nvGrpSpPr>
      <p:grpSpPr>
        <a:xfrm>
          <a:off x="0" y="0"/>
          <a:ext cx="0" cy="0"/>
          <a:chOff x="0" y="0"/>
          <a:chExt cx="0" cy="0"/>
        </a:xfrm>
      </p:grpSpPr>
      <p:sp>
        <p:nvSpPr>
          <p:cNvPr id="4164" name="Google Shape;4164;p436"/>
          <p:cNvSpPr>
            <a:spLocks noGrp="1"/>
          </p:cNvSpPr>
          <p:nvPr>
            <p:ph type="pic" idx="2"/>
          </p:nvPr>
        </p:nvSpPr>
        <p:spPr>
          <a:xfrm>
            <a:off x="4736321" y="363488"/>
            <a:ext cx="3317700" cy="4416600"/>
          </a:xfrm>
          <a:prstGeom prst="roundRect">
            <a:avLst>
              <a:gd name="adj" fmla="val 3530"/>
            </a:avLst>
          </a:prstGeom>
          <a:noFill/>
          <a:ln>
            <a:noFill/>
          </a:ln>
          <a:effectLst>
            <a:outerShdw blurRad="254000" dist="101600" dir="3660000" rotWithShape="0">
              <a:srgbClr val="000000">
                <a:alpha val="9800"/>
              </a:srgbClr>
            </a:outerShdw>
          </a:effectLst>
        </p:spPr>
      </p:sp>
      <p:sp>
        <p:nvSpPr>
          <p:cNvPr id="4165" name="Google Shape;4165;p436"/>
          <p:cNvSpPr>
            <a:spLocks noGrp="1"/>
          </p:cNvSpPr>
          <p:nvPr>
            <p:ph type="pic" idx="3"/>
          </p:nvPr>
        </p:nvSpPr>
        <p:spPr>
          <a:xfrm>
            <a:off x="7178976" y="3002071"/>
            <a:ext cx="1537200" cy="1537200"/>
          </a:xfrm>
          <a:prstGeom prst="ellipse">
            <a:avLst/>
          </a:prstGeom>
          <a:noFill/>
          <a:ln>
            <a:noFill/>
          </a:ln>
          <a:effectLst>
            <a:outerShdw blurRad="508000" dist="203200" dir="3660000" rotWithShape="0">
              <a:srgbClr val="000000">
                <a:alpha val="9800"/>
              </a:srgbClr>
            </a:outerShdw>
          </a:effectLst>
        </p:spPr>
      </p:sp>
      <p:sp>
        <p:nvSpPr>
          <p:cNvPr id="4166" name="Google Shape;4166;p436"/>
          <p:cNvSpPr/>
          <p:nvPr/>
        </p:nvSpPr>
        <p:spPr>
          <a:xfrm>
            <a:off x="1676387" y="285263"/>
            <a:ext cx="875100" cy="874800"/>
          </a:xfrm>
          <a:prstGeom prst="ellipse">
            <a:avLst/>
          </a:prstGeom>
          <a:solidFill>
            <a:schemeClr val="lt1"/>
          </a:solidFill>
          <a:ln>
            <a:noFill/>
          </a:ln>
          <a:effectLst>
            <a:outerShdw blurRad="508000" dist="203200" dir="3660000" rotWithShape="0">
              <a:srgbClr val="000000">
                <a:alpha val="9800"/>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67" name="Google Shape;4167;p436"/>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68" name="Google Shape;4168;p436"/>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4169" name="Google Shape;4169;p436"/>
          <p:cNvSpPr txBox="1">
            <a:spLocks noGrp="1"/>
          </p:cNvSpPr>
          <p:nvPr>
            <p:ph type="body" idx="4"/>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70" name="Google Shape;4170;p436"/>
          <p:cNvSpPr txBox="1">
            <a:spLocks noGrp="1"/>
          </p:cNvSpPr>
          <p:nvPr>
            <p:ph type="body" idx="5"/>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171" name="Google Shape;4171;p436" descr="pasted-image.pdf"/>
          <p:cNvPicPr preferRelativeResize="0"/>
          <p:nvPr/>
        </p:nvPicPr>
        <p:blipFill rotWithShape="1">
          <a:blip r:embed="rId2">
            <a:alphaModFix/>
          </a:blip>
          <a:srcRect/>
          <a:stretch/>
        </p:blipFill>
        <p:spPr>
          <a:xfrm>
            <a:off x="375915" y="329316"/>
            <a:ext cx="1095371" cy="766899"/>
          </a:xfrm>
          <a:prstGeom prst="rect">
            <a:avLst/>
          </a:prstGeom>
          <a:noFill/>
          <a:ln>
            <a:noFill/>
          </a:ln>
        </p:spPr>
      </p:pic>
      <p:sp>
        <p:nvSpPr>
          <p:cNvPr id="4172" name="Google Shape;4172;p436"/>
          <p:cNvSpPr>
            <a:spLocks noGrp="1"/>
          </p:cNvSpPr>
          <p:nvPr>
            <p:ph type="pic" idx="6"/>
          </p:nvPr>
        </p:nvSpPr>
        <p:spPr>
          <a:xfrm>
            <a:off x="1816035" y="516788"/>
            <a:ext cx="595800" cy="411600"/>
          </a:xfrm>
          <a:prstGeom prst="roundRect">
            <a:avLst>
              <a:gd name="adj" fmla="val 16667"/>
            </a:avLst>
          </a:prstGeom>
          <a:noFill/>
          <a:ln>
            <a:noFill/>
          </a:ln>
        </p:spPr>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2 - 2 Column">
  <p:cSld name="2 Column">
    <p:spTree>
      <p:nvGrpSpPr>
        <p:cNvPr id="1" name="Shape 4173"/>
        <p:cNvGrpSpPr/>
        <p:nvPr/>
      </p:nvGrpSpPr>
      <p:grpSpPr>
        <a:xfrm>
          <a:off x="0" y="0"/>
          <a:ext cx="0" cy="0"/>
          <a:chOff x="0" y="0"/>
          <a:chExt cx="0" cy="0"/>
        </a:xfrm>
      </p:grpSpPr>
      <p:sp>
        <p:nvSpPr>
          <p:cNvPr id="4174" name="Google Shape;4174;p437"/>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75" name="Google Shape;4175;p437"/>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sz="1400">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76" name="Google Shape;4176;p437"/>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77" name="Google Shape;4177;p437"/>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178" name="Google Shape;4178;p437"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179" name="Google Shape;4179;p437"/>
          <p:cNvSpPr txBox="1">
            <a:spLocks noGrp="1"/>
          </p:cNvSpPr>
          <p:nvPr>
            <p:ph type="subTitle" idx="4"/>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3 - 3 Column">
  <p:cSld name="3 Column">
    <p:spTree>
      <p:nvGrpSpPr>
        <p:cNvPr id="1" name="Shape 4180"/>
        <p:cNvGrpSpPr/>
        <p:nvPr/>
      </p:nvGrpSpPr>
      <p:grpSpPr>
        <a:xfrm>
          <a:off x="0" y="0"/>
          <a:ext cx="0" cy="0"/>
          <a:chOff x="0" y="0"/>
          <a:chExt cx="0" cy="0"/>
        </a:xfrm>
      </p:grpSpPr>
      <p:sp>
        <p:nvSpPr>
          <p:cNvPr id="4181" name="Google Shape;4181;p43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2" name="Google Shape;4182;p438"/>
          <p:cNvSpPr txBox="1">
            <a:spLocks noGrp="1"/>
          </p:cNvSpPr>
          <p:nvPr>
            <p:ph type="body" idx="1"/>
          </p:nvPr>
        </p:nvSpPr>
        <p:spPr>
          <a:xfrm>
            <a:off x="428737" y="1216230"/>
            <a:ext cx="2503800" cy="31680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83" name="Google Shape;4183;p438"/>
          <p:cNvSpPr txBox="1">
            <a:spLocks noGrp="1"/>
          </p:cNvSpPr>
          <p:nvPr>
            <p:ph type="body" idx="2"/>
          </p:nvPr>
        </p:nvSpPr>
        <p:spPr>
          <a:xfrm>
            <a:off x="3283881" y="1216019"/>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84" name="Google Shape;4184;p438"/>
          <p:cNvSpPr txBox="1">
            <a:spLocks noGrp="1"/>
          </p:cNvSpPr>
          <p:nvPr>
            <p:ph type="body" idx="3"/>
          </p:nvPr>
        </p:nvSpPr>
        <p:spPr>
          <a:xfrm>
            <a:off x="6139023" y="1215801"/>
            <a:ext cx="2503800" cy="3168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85" name="Google Shape;4185;p438"/>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186" name="Google Shape;4186;p438"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187" name="Google Shape;4187;p438"/>
          <p:cNvSpPr txBox="1">
            <a:spLocks noGrp="1"/>
          </p:cNvSpPr>
          <p:nvPr>
            <p:ph type="subTitle" idx="5"/>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D1 - Vignette">
  <p:cSld name="Vignette - A">
    <p:spTree>
      <p:nvGrpSpPr>
        <p:cNvPr id="1" name="Shape 4188"/>
        <p:cNvGrpSpPr/>
        <p:nvPr/>
      </p:nvGrpSpPr>
      <p:grpSpPr>
        <a:xfrm>
          <a:off x="0" y="0"/>
          <a:ext cx="0" cy="0"/>
          <a:chOff x="0" y="0"/>
          <a:chExt cx="0" cy="0"/>
        </a:xfrm>
      </p:grpSpPr>
      <p:sp>
        <p:nvSpPr>
          <p:cNvPr id="4189" name="Google Shape;4189;p439"/>
          <p:cNvSpPr>
            <a:spLocks noGrp="1"/>
          </p:cNvSpPr>
          <p:nvPr>
            <p:ph type="pic" idx="2"/>
          </p:nvPr>
        </p:nvSpPr>
        <p:spPr>
          <a:xfrm>
            <a:off x="5341769" y="872203"/>
            <a:ext cx="3686100" cy="3686100"/>
          </a:xfrm>
          <a:prstGeom prst="ellipse">
            <a:avLst/>
          </a:prstGeom>
          <a:noFill/>
          <a:ln>
            <a:noFill/>
          </a:ln>
        </p:spPr>
      </p:sp>
      <p:sp>
        <p:nvSpPr>
          <p:cNvPr id="4190" name="Google Shape;4190;p439"/>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1" name="Google Shape;4191;p439"/>
          <p:cNvSpPr txBox="1">
            <a:spLocks noGrp="1"/>
          </p:cNvSpPr>
          <p:nvPr>
            <p:ph type="body" idx="1"/>
          </p:nvPr>
        </p:nvSpPr>
        <p:spPr>
          <a:xfrm>
            <a:off x="428737" y="1524427"/>
            <a:ext cx="39444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192" name="Google Shape;4192;p439"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193" name="Google Shape;4193;p439"/>
          <p:cNvSpPr txBox="1">
            <a:spLocks noGrp="1"/>
          </p:cNvSpPr>
          <p:nvPr>
            <p:ph type="body" idx="3"/>
          </p:nvPr>
        </p:nvSpPr>
        <p:spPr>
          <a:xfrm>
            <a:off x="428737" y="1917775"/>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94" name="Google Shape;4194;p439"/>
          <p:cNvSpPr txBox="1">
            <a:spLocks noGrp="1"/>
          </p:cNvSpPr>
          <p:nvPr>
            <p:ph type="subTitle" idx="4"/>
          </p:nvPr>
        </p:nvSpPr>
        <p:spPr>
          <a:xfrm>
            <a:off x="432169" y="4919138"/>
            <a:ext cx="54654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E1 - Split Content - 1/2 Blue">
  <p:cSld name="Split Content - 1/2 Blue">
    <p:spTree>
      <p:nvGrpSpPr>
        <p:cNvPr id="1" name="Shape 4195"/>
        <p:cNvGrpSpPr/>
        <p:nvPr/>
      </p:nvGrpSpPr>
      <p:grpSpPr>
        <a:xfrm>
          <a:off x="0" y="0"/>
          <a:ext cx="0" cy="0"/>
          <a:chOff x="0" y="0"/>
          <a:chExt cx="0" cy="0"/>
        </a:xfrm>
      </p:grpSpPr>
      <p:sp>
        <p:nvSpPr>
          <p:cNvPr id="4196" name="Google Shape;4196;p440"/>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7" name="Google Shape;4197;p440"/>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198" name="Google Shape;4198;p440"/>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pic>
        <p:nvPicPr>
          <p:cNvPr id="4199" name="Google Shape;4199;p440"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00" name="Google Shape;4200;p440"/>
          <p:cNvSpPr txBox="1">
            <a:spLocks noGrp="1"/>
          </p:cNvSpPr>
          <p:nvPr>
            <p:ph type="subTitle" idx="3"/>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5 - Path - Mountain Range">
  <p:cSld name="O5 - Path - Mountain Range">
    <p:spTree>
      <p:nvGrpSpPr>
        <p:cNvPr id="1" name="Shape 1640"/>
        <p:cNvGrpSpPr/>
        <p:nvPr/>
      </p:nvGrpSpPr>
      <p:grpSpPr>
        <a:xfrm>
          <a:off x="0" y="0"/>
          <a:ext cx="0" cy="0"/>
          <a:chOff x="0" y="0"/>
          <a:chExt cx="0" cy="0"/>
        </a:xfrm>
      </p:grpSpPr>
      <p:pic>
        <p:nvPicPr>
          <p:cNvPr id="1641" name="Google Shape;1641;p186"/>
          <p:cNvPicPr preferRelativeResize="0"/>
          <p:nvPr/>
        </p:nvPicPr>
        <p:blipFill rotWithShape="1">
          <a:blip r:embed="rId2">
            <a:alphaModFix/>
          </a:blip>
          <a:srcRect/>
          <a:stretch/>
        </p:blipFill>
        <p:spPr>
          <a:xfrm>
            <a:off x="-11553" y="6319"/>
            <a:ext cx="9158870" cy="5148787"/>
          </a:xfrm>
          <a:prstGeom prst="rect">
            <a:avLst/>
          </a:prstGeom>
          <a:noFill/>
          <a:ln>
            <a:noFill/>
          </a:ln>
        </p:spPr>
      </p:pic>
      <p:sp>
        <p:nvSpPr>
          <p:cNvPr id="1642" name="Google Shape;1642;p186"/>
          <p:cNvSpPr txBox="1">
            <a:spLocks noGrp="1"/>
          </p:cNvSpPr>
          <p:nvPr>
            <p:ph type="title"/>
          </p:nvPr>
        </p:nvSpPr>
        <p:spPr>
          <a:xfrm>
            <a:off x="371572" y="107743"/>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43" name="Google Shape;1643;p186"/>
          <p:cNvSpPr txBox="1">
            <a:spLocks noGrp="1"/>
          </p:cNvSpPr>
          <p:nvPr>
            <p:ph type="body" idx="1"/>
          </p:nvPr>
        </p:nvSpPr>
        <p:spPr>
          <a:xfrm>
            <a:off x="383931" y="1212219"/>
            <a:ext cx="8286600" cy="2406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44" name="Google Shape;1644;p186"/>
          <p:cNvSpPr txBox="1">
            <a:spLocks noGrp="1"/>
          </p:cNvSpPr>
          <p:nvPr>
            <p:ph type="body" idx="2"/>
          </p:nvPr>
        </p:nvSpPr>
        <p:spPr>
          <a:xfrm>
            <a:off x="377131" y="723705"/>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45" name="Google Shape;1645;p186"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E1 - Split Content - 1/2 Blue 1">
  <p:cSld name="Split Content - 1/2 Blue_1">
    <p:spTree>
      <p:nvGrpSpPr>
        <p:cNvPr id="1" name="Shape 4201"/>
        <p:cNvGrpSpPr/>
        <p:nvPr/>
      </p:nvGrpSpPr>
      <p:grpSpPr>
        <a:xfrm>
          <a:off x="0" y="0"/>
          <a:ext cx="0" cy="0"/>
          <a:chOff x="0" y="0"/>
          <a:chExt cx="0" cy="0"/>
        </a:xfrm>
      </p:grpSpPr>
      <p:sp>
        <p:nvSpPr>
          <p:cNvPr id="4202" name="Google Shape;4202;p441"/>
          <p:cNvSpPr txBox="1">
            <a:spLocks noGrp="1"/>
          </p:cNvSpPr>
          <p:nvPr>
            <p:ph type="title"/>
          </p:nvPr>
        </p:nvSpPr>
        <p:spPr>
          <a:xfrm>
            <a:off x="428737" y="1622156"/>
            <a:ext cx="33699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03" name="Google Shape;4203;p441"/>
          <p:cNvSpPr txBox="1">
            <a:spLocks noGrp="1"/>
          </p:cNvSpPr>
          <p:nvPr>
            <p:ph type="body" idx="1"/>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pic>
        <p:nvPicPr>
          <p:cNvPr id="4204" name="Google Shape;4204;p44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05" name="Google Shape;4205;p441"/>
          <p:cNvSpPr txBox="1">
            <a:spLocks noGrp="1"/>
          </p:cNvSpPr>
          <p:nvPr>
            <p:ph type="subTitle" idx="2"/>
          </p:nvPr>
        </p:nvSpPr>
        <p:spPr>
          <a:xfrm>
            <a:off x="432169" y="4919138"/>
            <a:ext cx="30519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E2 - Split Content - 1/3 Blue">
  <p:cSld name="Split Content - 1/3 Blue">
    <p:spTree>
      <p:nvGrpSpPr>
        <p:cNvPr id="1" name="Shape 4206"/>
        <p:cNvGrpSpPr/>
        <p:nvPr/>
      </p:nvGrpSpPr>
      <p:grpSpPr>
        <a:xfrm>
          <a:off x="0" y="0"/>
          <a:ext cx="0" cy="0"/>
          <a:chOff x="0" y="0"/>
          <a:chExt cx="0" cy="0"/>
        </a:xfrm>
      </p:grpSpPr>
      <p:sp>
        <p:nvSpPr>
          <p:cNvPr id="4207" name="Google Shape;4207;p442"/>
          <p:cNvSpPr txBox="1">
            <a:spLocks noGrp="1"/>
          </p:cNvSpPr>
          <p:nvPr>
            <p:ph type="title"/>
          </p:nvPr>
        </p:nvSpPr>
        <p:spPr>
          <a:xfrm>
            <a:off x="428737" y="1622156"/>
            <a:ext cx="24600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08" name="Google Shape;4208;p442"/>
          <p:cNvSpPr txBox="1">
            <a:spLocks noGrp="1"/>
          </p:cNvSpPr>
          <p:nvPr>
            <p:ph type="body" idx="1"/>
          </p:nvPr>
        </p:nvSpPr>
        <p:spPr>
          <a:xfrm>
            <a:off x="3360467" y="1922525"/>
            <a:ext cx="24600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09" name="Google Shape;4209;p442"/>
          <p:cNvSpPr txBox="1">
            <a:spLocks noGrp="1"/>
          </p:cNvSpPr>
          <p:nvPr>
            <p:ph type="body" idx="2"/>
          </p:nvPr>
        </p:nvSpPr>
        <p:spPr>
          <a:xfrm>
            <a:off x="428737" y="2870416"/>
            <a:ext cx="22914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Clr>
                <a:schemeClr val="accent1"/>
              </a:buClr>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Clr>
                <a:schemeClr val="accent1"/>
              </a:buClr>
              <a:buSzPts val="1400"/>
              <a:buChar char="•"/>
              <a:defRPr>
                <a:solidFill>
                  <a:schemeClr val="accent1"/>
                </a:solidFill>
              </a:defRPr>
            </a:lvl2pPr>
            <a:lvl3pPr marL="1371600" lvl="2" indent="-317500" algn="l" rtl="0">
              <a:spcBef>
                <a:spcPts val="500"/>
              </a:spcBef>
              <a:spcAft>
                <a:spcPts val="0"/>
              </a:spcAft>
              <a:buClr>
                <a:schemeClr val="accent1"/>
              </a:buClr>
              <a:buSzPts val="1400"/>
              <a:buChar char="•"/>
              <a:defRPr>
                <a:solidFill>
                  <a:schemeClr val="accent1"/>
                </a:solidFill>
              </a:defRPr>
            </a:lvl3pPr>
            <a:lvl4pPr marL="1828800" lvl="3" indent="-317500" algn="l" rtl="0">
              <a:spcBef>
                <a:spcPts val="500"/>
              </a:spcBef>
              <a:spcAft>
                <a:spcPts val="0"/>
              </a:spcAft>
              <a:buClr>
                <a:schemeClr val="accent1"/>
              </a:buClr>
              <a:buSzPts val="1400"/>
              <a:buChar char="•"/>
              <a:defRPr>
                <a:solidFill>
                  <a:schemeClr val="accent1"/>
                </a:solidFill>
              </a:defRPr>
            </a:lvl4pPr>
            <a:lvl5pPr marL="2286000" lvl="4" indent="-228600" algn="l" rtl="0">
              <a:spcBef>
                <a:spcPts val="500"/>
              </a:spcBef>
              <a:spcAft>
                <a:spcPts val="0"/>
              </a:spcAft>
              <a:buClr>
                <a:schemeClr val="accent1"/>
              </a:buClr>
              <a:buSzPts val="1100"/>
              <a:buNone/>
              <a:defRPr>
                <a:solidFill>
                  <a:schemeClr val="accent1"/>
                </a:solidFill>
              </a:defRPr>
            </a:lvl5pPr>
            <a:lvl6pPr marL="2743200" lvl="5" indent="-317500" algn="l" rtl="0">
              <a:spcBef>
                <a:spcPts val="500"/>
              </a:spcBef>
              <a:spcAft>
                <a:spcPts val="0"/>
              </a:spcAft>
              <a:buClr>
                <a:schemeClr val="accent1"/>
              </a:buClr>
              <a:buSzPts val="1400"/>
              <a:buChar char="•"/>
              <a:defRPr>
                <a:solidFill>
                  <a:schemeClr val="accent1"/>
                </a:solidFill>
              </a:defRPr>
            </a:lvl6pPr>
            <a:lvl7pPr marL="3200400" lvl="6" indent="-317500" algn="l" rtl="0">
              <a:spcBef>
                <a:spcPts val="300"/>
              </a:spcBef>
              <a:spcAft>
                <a:spcPts val="0"/>
              </a:spcAft>
              <a:buClr>
                <a:schemeClr val="accent1"/>
              </a:buClr>
              <a:buSzPts val="1400"/>
              <a:buChar char="•"/>
              <a:defRPr>
                <a:solidFill>
                  <a:schemeClr val="accent1"/>
                </a:solidFill>
              </a:defRPr>
            </a:lvl7pPr>
            <a:lvl8pPr marL="3657600" lvl="7" indent="-317500" algn="l" rtl="0">
              <a:spcBef>
                <a:spcPts val="300"/>
              </a:spcBef>
              <a:spcAft>
                <a:spcPts val="0"/>
              </a:spcAft>
              <a:buClr>
                <a:schemeClr val="accent1"/>
              </a:buClr>
              <a:buSzPts val="1400"/>
              <a:buChar char="•"/>
              <a:defRPr>
                <a:solidFill>
                  <a:schemeClr val="accent1"/>
                </a:solidFill>
              </a:defRPr>
            </a:lvl8pPr>
            <a:lvl9pPr marL="4114800" lvl="8" indent="-317500" algn="l" rtl="0">
              <a:spcBef>
                <a:spcPts val="300"/>
              </a:spcBef>
              <a:spcAft>
                <a:spcPts val="0"/>
              </a:spcAft>
              <a:buClr>
                <a:schemeClr val="accent1"/>
              </a:buClr>
              <a:buSzPts val="1400"/>
              <a:buChar char="•"/>
              <a:defRPr>
                <a:solidFill>
                  <a:schemeClr val="accent1"/>
                </a:solidFill>
              </a:defRPr>
            </a:lvl9pPr>
          </a:lstStyle>
          <a:p>
            <a:endParaRPr/>
          </a:p>
        </p:txBody>
      </p:sp>
      <p:pic>
        <p:nvPicPr>
          <p:cNvPr id="4210" name="Google Shape;4210;p442"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11" name="Google Shape;4211;p442"/>
          <p:cNvSpPr txBox="1">
            <a:spLocks noGrp="1"/>
          </p:cNvSpPr>
          <p:nvPr>
            <p:ph type="body" idx="3"/>
          </p:nvPr>
        </p:nvSpPr>
        <p:spPr>
          <a:xfrm>
            <a:off x="6130830" y="1885950"/>
            <a:ext cx="2460000" cy="1371600"/>
          </a:xfrm>
          <a:prstGeom prst="rect">
            <a:avLst/>
          </a:prstGeom>
          <a:noFill/>
          <a:ln>
            <a:noFill/>
          </a:ln>
        </p:spPr>
        <p:txBody>
          <a:bodyPr spcFirstLastPara="1" wrap="square" lIns="0" tIns="0" rIns="0" bIns="0" anchor="ctr" anchorCtr="0">
            <a:noAutofit/>
          </a:bodyPr>
          <a:lstStyle>
            <a:lvl1pPr marL="457200" lvl="0" indent="-228600" algn="l" rtl="0">
              <a:spcBef>
                <a:spcPts val="800"/>
              </a:spcBef>
              <a:spcAft>
                <a:spcPts val="0"/>
              </a:spcAft>
              <a:buSzPts val="1500"/>
              <a:buNone/>
              <a:defRPr>
                <a:solidFill>
                  <a:schemeClr val="accent2"/>
                </a:solidFill>
              </a:defRPr>
            </a:lvl1pPr>
            <a:lvl2pPr marL="914400" lvl="1" indent="-317500" algn="l" rtl="0">
              <a:spcBef>
                <a:spcPts val="200"/>
              </a:spcBef>
              <a:spcAft>
                <a:spcPts val="0"/>
              </a:spcAft>
              <a:buSzPts val="1400"/>
              <a:buChar char="•"/>
              <a:defRPr>
                <a:solidFill>
                  <a:schemeClr val="accent2"/>
                </a:solidFill>
              </a:defRPr>
            </a:lvl2pPr>
            <a:lvl3pPr marL="1371600" lvl="2" indent="-304800" algn="l" rtl="0">
              <a:spcBef>
                <a:spcPts val="500"/>
              </a:spcBef>
              <a:spcAft>
                <a:spcPts val="0"/>
              </a:spcAft>
              <a:buSzPts val="1200"/>
              <a:buChar char="•"/>
              <a:defRPr>
                <a:solidFill>
                  <a:schemeClr val="accent2"/>
                </a:solidFill>
              </a:defRPr>
            </a:lvl3pPr>
            <a:lvl4pPr marL="1828800" lvl="3" indent="-298450" algn="l" rtl="0">
              <a:spcBef>
                <a:spcPts val="500"/>
              </a:spcBef>
              <a:spcAft>
                <a:spcPts val="0"/>
              </a:spcAft>
              <a:buSzPts val="1100"/>
              <a:buChar char="•"/>
              <a:defRPr>
                <a:solidFill>
                  <a:schemeClr val="accent2"/>
                </a:solidFill>
              </a:defRPr>
            </a:lvl4pPr>
            <a:lvl5pPr marL="2286000" lvl="4" indent="-228600" algn="l" rtl="0">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12" name="Google Shape;4212;p442"/>
          <p:cNvSpPr txBox="1">
            <a:spLocks noGrp="1"/>
          </p:cNvSpPr>
          <p:nvPr>
            <p:ph type="subTitle" idx="4"/>
          </p:nvPr>
        </p:nvSpPr>
        <p:spPr>
          <a:xfrm>
            <a:off x="432169" y="4919138"/>
            <a:ext cx="17772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F1 - Corner - A">
  <p:cSld name="Corner - A">
    <p:bg>
      <p:bgPr>
        <a:solidFill>
          <a:schemeClr val="lt1"/>
        </a:solidFill>
        <a:effectLst/>
      </p:bgPr>
    </p:bg>
    <p:spTree>
      <p:nvGrpSpPr>
        <p:cNvPr id="1" name="Shape 4213"/>
        <p:cNvGrpSpPr/>
        <p:nvPr/>
      </p:nvGrpSpPr>
      <p:grpSpPr>
        <a:xfrm>
          <a:off x="0" y="0"/>
          <a:ext cx="0" cy="0"/>
          <a:chOff x="0" y="0"/>
          <a:chExt cx="0" cy="0"/>
        </a:xfrm>
      </p:grpSpPr>
      <p:sp>
        <p:nvSpPr>
          <p:cNvPr id="4214" name="Google Shape;4214;p443"/>
          <p:cNvSpPr txBox="1">
            <a:spLocks noGrp="1"/>
          </p:cNvSpPr>
          <p:nvPr>
            <p:ph type="title"/>
          </p:nvPr>
        </p:nvSpPr>
        <p:spPr>
          <a:xfrm>
            <a:off x="428736"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15" name="Google Shape;4215;p443"/>
          <p:cNvSpPr txBox="1">
            <a:spLocks noGrp="1"/>
          </p:cNvSpPr>
          <p:nvPr>
            <p:ph type="body" idx="1"/>
          </p:nvPr>
        </p:nvSpPr>
        <p:spPr>
          <a:xfrm>
            <a:off x="428737" y="1917775"/>
            <a:ext cx="39474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16" name="Google Shape;4216;p443"/>
          <p:cNvSpPr txBox="1">
            <a:spLocks noGrp="1"/>
          </p:cNvSpPr>
          <p:nvPr>
            <p:ph type="body" idx="2"/>
          </p:nvPr>
        </p:nvSpPr>
        <p:spPr>
          <a:xfrm>
            <a:off x="428737"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17" name="Google Shape;4217;p44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18" name="Google Shape;4218;p44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G1 - Split Content - Card">
  <p:cSld name="Split Content - Card">
    <p:spTree>
      <p:nvGrpSpPr>
        <p:cNvPr id="1" name="Shape 4219"/>
        <p:cNvGrpSpPr/>
        <p:nvPr/>
      </p:nvGrpSpPr>
      <p:grpSpPr>
        <a:xfrm>
          <a:off x="0" y="0"/>
          <a:ext cx="0" cy="0"/>
          <a:chOff x="0" y="0"/>
          <a:chExt cx="0" cy="0"/>
        </a:xfrm>
      </p:grpSpPr>
      <p:sp>
        <p:nvSpPr>
          <p:cNvPr id="4220" name="Google Shape;4220;p444"/>
          <p:cNvSpPr/>
          <p:nvPr/>
        </p:nvSpPr>
        <p:spPr>
          <a:xfrm>
            <a:off x="4537744" y="1159556"/>
            <a:ext cx="4176600" cy="34716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4221" name="Google Shape;4221;p444"/>
          <p:cNvSpPr txBox="1">
            <a:spLocks noGrp="1"/>
          </p:cNvSpPr>
          <p:nvPr>
            <p:ph type="title"/>
          </p:nvPr>
        </p:nvSpPr>
        <p:spPr>
          <a:xfrm>
            <a:off x="428735" y="267493"/>
            <a:ext cx="32565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22" name="Google Shape;4222;p444"/>
          <p:cNvSpPr txBox="1">
            <a:spLocks noGrp="1"/>
          </p:cNvSpPr>
          <p:nvPr>
            <p:ph type="body" idx="1"/>
          </p:nvPr>
        </p:nvSpPr>
        <p:spPr>
          <a:xfrm>
            <a:off x="428736" y="1524427"/>
            <a:ext cx="32565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23" name="Google Shape;4223;p44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24" name="Google Shape;4224;p444"/>
          <p:cNvSpPr txBox="1">
            <a:spLocks noGrp="1"/>
          </p:cNvSpPr>
          <p:nvPr>
            <p:ph type="body" idx="2"/>
          </p:nvPr>
        </p:nvSpPr>
        <p:spPr>
          <a:xfrm>
            <a:off x="4805920" y="1422131"/>
            <a:ext cx="3677100" cy="29463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400"/>
              <a:buNone/>
              <a:defRPr/>
            </a:lvl1pPr>
            <a:lvl2pPr marL="914400" lvl="1" indent="-317500" algn="l" rtl="0">
              <a:spcBef>
                <a:spcPts val="200"/>
              </a:spcBef>
              <a:spcAft>
                <a:spcPts val="0"/>
              </a:spcAft>
              <a:buSzPts val="1400"/>
              <a:buChar char="•"/>
              <a:defRPr/>
            </a:lvl2pPr>
            <a:lvl3pPr marL="1371600" lvl="2" indent="-304800" algn="l" rtl="0">
              <a:spcBef>
                <a:spcPts val="500"/>
              </a:spcBef>
              <a:spcAft>
                <a:spcPts val="0"/>
              </a:spcAft>
              <a:buSzPts val="1200"/>
              <a:buChar char="•"/>
              <a:defRPr/>
            </a:lvl3pPr>
            <a:lvl4pPr marL="1828800" lvl="3" indent="-298450" algn="l" rtl="0">
              <a:spcBef>
                <a:spcPts val="500"/>
              </a:spcBef>
              <a:spcAft>
                <a:spcPts val="0"/>
              </a:spcAft>
              <a:buSzPts val="11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25" name="Google Shape;4225;p444"/>
          <p:cNvSpPr txBox="1">
            <a:spLocks noGrp="1"/>
          </p:cNvSpPr>
          <p:nvPr>
            <p:ph type="body" idx="3"/>
          </p:nvPr>
        </p:nvSpPr>
        <p:spPr>
          <a:xfrm>
            <a:off x="428737" y="1917775"/>
            <a:ext cx="3998100" cy="2600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b="0"/>
            </a:lvl1pPr>
            <a:lvl2pPr marL="914400" lvl="1" indent="-317500" algn="l" rtl="0">
              <a:lnSpc>
                <a:spcPct val="100000"/>
              </a:lnSpc>
              <a:spcBef>
                <a:spcPts val="200"/>
              </a:spcBef>
              <a:spcAft>
                <a:spcPts val="0"/>
              </a:spcAft>
              <a:buSzPts val="1400"/>
              <a:buChar char="•"/>
              <a:defRPr/>
            </a:lvl2pPr>
            <a:lvl3pPr marL="1371600" lvl="2" indent="-304800" algn="l" rtl="0">
              <a:lnSpc>
                <a:spcPct val="100000"/>
              </a:lnSpc>
              <a:spcBef>
                <a:spcPts val="500"/>
              </a:spcBef>
              <a:spcAft>
                <a:spcPts val="0"/>
              </a:spcAft>
              <a:buSzPts val="1200"/>
              <a:buChar char="•"/>
              <a:defRPr/>
            </a:lvl3pPr>
            <a:lvl4pPr marL="1828800" lvl="3" indent="-298450" algn="l" rtl="0">
              <a:lnSpc>
                <a:spcPct val="100000"/>
              </a:lnSpc>
              <a:spcBef>
                <a:spcPts val="500"/>
              </a:spcBef>
              <a:spcAft>
                <a:spcPts val="0"/>
              </a:spcAft>
              <a:buSzPts val="1100"/>
              <a:buChar char="•"/>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SzPts val="1400"/>
              <a:buChar char="•"/>
              <a:defRPr/>
            </a:lvl6pPr>
            <a:lvl7pPr marL="3200400" lvl="6" indent="-317500" algn="l" rtl="0">
              <a:spcBef>
                <a:spcPts val="300"/>
              </a:spcBef>
              <a:spcAft>
                <a:spcPts val="0"/>
              </a:spcAft>
              <a:buSzPts val="1400"/>
              <a:buChar char="•"/>
              <a:defRPr/>
            </a:lvl7pPr>
            <a:lvl8pPr marL="3657600" lvl="7" indent="-317500" algn="l" rtl="0">
              <a:spcBef>
                <a:spcPts val="300"/>
              </a:spcBef>
              <a:spcAft>
                <a:spcPts val="0"/>
              </a:spcAft>
              <a:buSzPts val="1400"/>
              <a:buChar char="•"/>
              <a:defRPr/>
            </a:lvl8pPr>
            <a:lvl9pPr marL="4114800" lvl="8" indent="-317500" algn="l" rtl="0">
              <a:spcBef>
                <a:spcPts val="300"/>
              </a:spcBef>
              <a:spcAft>
                <a:spcPts val="0"/>
              </a:spcAft>
              <a:buSzPts val="1400"/>
              <a:buChar char="•"/>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G2 - Card - Large">
  <p:cSld name="Card - Large">
    <p:spTree>
      <p:nvGrpSpPr>
        <p:cNvPr id="1" name="Shape 4226"/>
        <p:cNvGrpSpPr/>
        <p:nvPr/>
      </p:nvGrpSpPr>
      <p:grpSpPr>
        <a:xfrm>
          <a:off x="0" y="0"/>
          <a:ext cx="0" cy="0"/>
          <a:chOff x="0" y="0"/>
          <a:chExt cx="0" cy="0"/>
        </a:xfrm>
      </p:grpSpPr>
      <p:sp>
        <p:nvSpPr>
          <p:cNvPr id="4227" name="Google Shape;4227;p445"/>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28" name="Google Shape;4228;p445"/>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29" name="Google Shape;4229;p445"/>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317500" algn="l" rtl="0">
              <a:lnSpc>
                <a:spcPct val="100000"/>
              </a:lnSpc>
              <a:spcBef>
                <a:spcPts val="200"/>
              </a:spcBef>
              <a:spcAft>
                <a:spcPts val="0"/>
              </a:spcAft>
              <a:buSzPts val="1400"/>
              <a:buChar char="•"/>
              <a:defRPr>
                <a:solidFill>
                  <a:schemeClr val="accent2"/>
                </a:solidFill>
              </a:defRPr>
            </a:lvl2pPr>
            <a:lvl3pPr marL="1371600" lvl="2" indent="-304800" algn="l" rtl="0">
              <a:lnSpc>
                <a:spcPct val="100000"/>
              </a:lnSpc>
              <a:spcBef>
                <a:spcPts val="500"/>
              </a:spcBef>
              <a:spcAft>
                <a:spcPts val="0"/>
              </a:spcAft>
              <a:buSzPts val="1200"/>
              <a:buChar char="•"/>
              <a:defRPr>
                <a:solidFill>
                  <a:schemeClr val="accent2"/>
                </a:solidFill>
              </a:defRPr>
            </a:lvl3pPr>
            <a:lvl4pPr marL="1828800" lvl="3" indent="-298450" algn="l" rtl="0">
              <a:lnSpc>
                <a:spcPct val="100000"/>
              </a:lnSpc>
              <a:spcBef>
                <a:spcPts val="500"/>
              </a:spcBef>
              <a:spcAft>
                <a:spcPts val="0"/>
              </a:spcAft>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30" name="Google Shape;4230;p445"/>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31" name="Google Shape;4231;p445"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G3 - Cards - 2-Up">
  <p:cSld name="Cards - 2-Up">
    <p:spTree>
      <p:nvGrpSpPr>
        <p:cNvPr id="1" name="Shape 4232"/>
        <p:cNvGrpSpPr/>
        <p:nvPr/>
      </p:nvGrpSpPr>
      <p:grpSpPr>
        <a:xfrm>
          <a:off x="0" y="0"/>
          <a:ext cx="0" cy="0"/>
          <a:chOff x="0" y="0"/>
          <a:chExt cx="0" cy="0"/>
        </a:xfrm>
      </p:grpSpPr>
      <p:sp>
        <p:nvSpPr>
          <p:cNvPr id="4233" name="Google Shape;4233;p446"/>
          <p:cNvSpPr/>
          <p:nvPr/>
        </p:nvSpPr>
        <p:spPr>
          <a:xfrm>
            <a:off x="4685570" y="1353208"/>
            <a:ext cx="4029000" cy="3277800"/>
          </a:xfrm>
          <a:prstGeom prst="roundRect">
            <a:avLst>
              <a:gd name="adj" fmla="val 2772"/>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r>
              <a:rPr lang="en" sz="1400">
                <a:solidFill>
                  <a:srgbClr val="FFFFFF"/>
                </a:solidFill>
                <a:latin typeface="Salesforce Sans"/>
                <a:ea typeface="Salesforce Sans"/>
                <a:cs typeface="Salesforce Sans"/>
                <a:sym typeface="Salesforce Sans"/>
              </a:rPr>
              <a:t> </a:t>
            </a:r>
            <a:endParaRPr sz="1400">
              <a:solidFill>
                <a:srgbClr val="FFFFFF"/>
              </a:solidFill>
              <a:latin typeface="Salesforce Sans"/>
              <a:ea typeface="Salesforce Sans"/>
              <a:cs typeface="Salesforce Sans"/>
              <a:sym typeface="Salesforce Sans"/>
            </a:endParaRPr>
          </a:p>
        </p:txBody>
      </p:sp>
      <p:sp>
        <p:nvSpPr>
          <p:cNvPr id="4234" name="Google Shape;4234;p446"/>
          <p:cNvSpPr/>
          <p:nvPr/>
        </p:nvSpPr>
        <p:spPr>
          <a:xfrm>
            <a:off x="436958" y="1353208"/>
            <a:ext cx="4024200" cy="3277800"/>
          </a:xfrm>
          <a:prstGeom prst="roundRect">
            <a:avLst>
              <a:gd name="adj" fmla="val 2767"/>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35" name="Google Shape;4235;p446"/>
          <p:cNvSpPr txBox="1">
            <a:spLocks noGrp="1"/>
          </p:cNvSpPr>
          <p:nvPr>
            <p:ph type="body" idx="1"/>
          </p:nvPr>
        </p:nvSpPr>
        <p:spPr>
          <a:xfrm>
            <a:off x="594598" y="1449783"/>
            <a:ext cx="34188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36" name="Google Shape;4236;p446"/>
          <p:cNvSpPr txBox="1">
            <a:spLocks noGrp="1"/>
          </p:cNvSpPr>
          <p:nvPr>
            <p:ph type="body" idx="2"/>
          </p:nvPr>
        </p:nvSpPr>
        <p:spPr>
          <a:xfrm>
            <a:off x="4987160" y="1449783"/>
            <a:ext cx="34188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37" name="Google Shape;4237;p446"/>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8" name="Google Shape;4238;p446"/>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39" name="Google Shape;4239;p446"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G4 - Cards - 3-Up">
  <p:cSld name="Cards - 3-Up">
    <p:spTree>
      <p:nvGrpSpPr>
        <p:cNvPr id="1" name="Shape 4240"/>
        <p:cNvGrpSpPr/>
        <p:nvPr/>
      </p:nvGrpSpPr>
      <p:grpSpPr>
        <a:xfrm>
          <a:off x="0" y="0"/>
          <a:ext cx="0" cy="0"/>
          <a:chOff x="0" y="0"/>
          <a:chExt cx="0" cy="0"/>
        </a:xfrm>
      </p:grpSpPr>
      <p:sp>
        <p:nvSpPr>
          <p:cNvPr id="4241" name="Google Shape;4241;p447"/>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42" name="Google Shape;4242;p447"/>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4243" name="Google Shape;4243;p447"/>
          <p:cNvSpPr/>
          <p:nvPr/>
        </p:nvSpPr>
        <p:spPr>
          <a:xfrm>
            <a:off x="6087806" y="1349399"/>
            <a:ext cx="26067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44" name="Google Shape;4244;p447"/>
          <p:cNvSpPr txBox="1">
            <a:spLocks noGrp="1"/>
          </p:cNvSpPr>
          <p:nvPr>
            <p:ph type="body" idx="1"/>
          </p:nvPr>
        </p:nvSpPr>
        <p:spPr>
          <a:xfrm>
            <a:off x="883674" y="1449788"/>
            <a:ext cx="1739700" cy="2579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45" name="Google Shape;4245;p447"/>
          <p:cNvSpPr txBox="1">
            <a:spLocks noGrp="1"/>
          </p:cNvSpPr>
          <p:nvPr>
            <p:ph type="body" idx="2"/>
          </p:nvPr>
        </p:nvSpPr>
        <p:spPr>
          <a:xfrm>
            <a:off x="369362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46" name="Google Shape;4246;p447"/>
          <p:cNvSpPr txBox="1">
            <a:spLocks noGrp="1"/>
          </p:cNvSpPr>
          <p:nvPr>
            <p:ph type="body" idx="3"/>
          </p:nvPr>
        </p:nvSpPr>
        <p:spPr>
          <a:xfrm>
            <a:off x="6460576" y="1449788"/>
            <a:ext cx="17397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47" name="Google Shape;4247;p447"/>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48" name="Google Shape;4248;p447"/>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49" name="Google Shape;4249;p447"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G4 - Cards - 3-Up with Photo">
  <p:cSld name="Cards - 3-Up_2">
    <p:spTree>
      <p:nvGrpSpPr>
        <p:cNvPr id="1" name="Shape 4250"/>
        <p:cNvGrpSpPr/>
        <p:nvPr/>
      </p:nvGrpSpPr>
      <p:grpSpPr>
        <a:xfrm>
          <a:off x="0" y="0"/>
          <a:ext cx="0" cy="0"/>
          <a:chOff x="0" y="0"/>
          <a:chExt cx="0" cy="0"/>
        </a:xfrm>
      </p:grpSpPr>
      <p:sp>
        <p:nvSpPr>
          <p:cNvPr id="4251" name="Google Shape;4251;p448"/>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52" name="Google Shape;4252;p448"/>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53" name="Google Shape;4253;p448"/>
          <p:cNvSpPr/>
          <p:nvPr/>
        </p:nvSpPr>
        <p:spPr>
          <a:xfrm>
            <a:off x="6415467" y="1388704"/>
            <a:ext cx="1975200" cy="3297300"/>
          </a:xfrm>
          <a:prstGeom prst="roundRect">
            <a:avLst>
              <a:gd name="adj" fmla="val 5652"/>
            </a:avLst>
          </a:prstGeom>
          <a:solidFill>
            <a:srgbClr val="FFFFFF"/>
          </a:solidFill>
          <a:ln>
            <a:noFill/>
          </a:ln>
          <a:effectLst>
            <a:outerShdw blurRad="304800" dist="114300" dir="5400000" algn="tl" rotWithShape="0">
              <a:srgbClr val="000000">
                <a:alpha val="16860"/>
              </a:srgbClr>
            </a:outerShdw>
          </a:effectLst>
        </p:spPr>
        <p:txBody>
          <a:bodyPr spcFirstLastPara="1" wrap="square" lIns="51450" tIns="25700" rIns="51450" bIns="25700" anchor="ctr" anchorCtr="0">
            <a:noAutofit/>
          </a:bodyPr>
          <a:lstStyle/>
          <a:p>
            <a:pPr marL="0" marR="0" lvl="0" indent="0" algn="ctr" rtl="0">
              <a:lnSpc>
                <a:spcPct val="100000"/>
              </a:lnSpc>
              <a:spcBef>
                <a:spcPts val="0"/>
              </a:spcBef>
              <a:spcAft>
                <a:spcPts val="0"/>
              </a:spcAft>
              <a:buNone/>
            </a:pPr>
            <a:endParaRPr sz="1100">
              <a:solidFill>
                <a:srgbClr val="FFFFFF"/>
              </a:solidFill>
              <a:latin typeface="Salesforce Sans"/>
              <a:ea typeface="Salesforce Sans"/>
              <a:cs typeface="Salesforce Sans"/>
              <a:sym typeface="Salesforce Sans"/>
            </a:endParaRPr>
          </a:p>
        </p:txBody>
      </p:sp>
      <p:sp>
        <p:nvSpPr>
          <p:cNvPr id="4254" name="Google Shape;4254;p448"/>
          <p:cNvSpPr/>
          <p:nvPr/>
        </p:nvSpPr>
        <p:spPr>
          <a:xfrm>
            <a:off x="928536" y="1388704"/>
            <a:ext cx="1975200" cy="3297300"/>
          </a:xfrm>
          <a:prstGeom prst="roundRect">
            <a:avLst>
              <a:gd name="adj" fmla="val 5652"/>
            </a:avLst>
          </a:prstGeom>
          <a:solidFill>
            <a:srgbClr val="FFFFFF"/>
          </a:solidFill>
          <a:ln>
            <a:noFill/>
          </a:ln>
          <a:effectLst>
            <a:outerShdw blurRad="304800" dist="114300" dir="5400000" algn="tl" rotWithShape="0">
              <a:srgbClr val="000000">
                <a:alpha val="16860"/>
              </a:srgbClr>
            </a:outerShdw>
          </a:effectLst>
        </p:spPr>
        <p:txBody>
          <a:bodyPr spcFirstLastPara="1" wrap="square" lIns="51450" tIns="25700" rIns="51450" bIns="25700" anchor="ctr" anchorCtr="0">
            <a:noAutofit/>
          </a:bodyPr>
          <a:lstStyle/>
          <a:p>
            <a:pPr marL="0" marR="0" lvl="0" indent="0" algn="ctr" rtl="0">
              <a:lnSpc>
                <a:spcPct val="100000"/>
              </a:lnSpc>
              <a:spcBef>
                <a:spcPts val="0"/>
              </a:spcBef>
              <a:spcAft>
                <a:spcPts val="0"/>
              </a:spcAft>
              <a:buNone/>
            </a:pPr>
            <a:endParaRPr sz="1100">
              <a:solidFill>
                <a:srgbClr val="FFFFFF"/>
              </a:solidFill>
              <a:latin typeface="Salesforce Sans"/>
              <a:ea typeface="Salesforce Sans"/>
              <a:cs typeface="Salesforce Sans"/>
              <a:sym typeface="Salesforce Sans"/>
            </a:endParaRPr>
          </a:p>
        </p:txBody>
      </p:sp>
      <p:sp>
        <p:nvSpPr>
          <p:cNvPr id="4255" name="Google Shape;4255;p448"/>
          <p:cNvSpPr/>
          <p:nvPr/>
        </p:nvSpPr>
        <p:spPr>
          <a:xfrm>
            <a:off x="3665777" y="1388704"/>
            <a:ext cx="1978800" cy="3297300"/>
          </a:xfrm>
          <a:prstGeom prst="roundRect">
            <a:avLst>
              <a:gd name="adj" fmla="val 5652"/>
            </a:avLst>
          </a:prstGeom>
          <a:solidFill>
            <a:srgbClr val="FFFFFF"/>
          </a:solidFill>
          <a:ln>
            <a:noFill/>
          </a:ln>
          <a:effectLst>
            <a:outerShdw blurRad="304800" dist="114300" dir="5400000" algn="tl" rotWithShape="0">
              <a:srgbClr val="000000">
                <a:alpha val="16860"/>
              </a:srgbClr>
            </a:outerShdw>
          </a:effectLst>
        </p:spPr>
        <p:txBody>
          <a:bodyPr spcFirstLastPara="1" wrap="square" lIns="51450" tIns="25700" rIns="51450" bIns="25700" anchor="ctr" anchorCtr="0">
            <a:noAutofit/>
          </a:bodyPr>
          <a:lstStyle/>
          <a:p>
            <a:pPr marL="0" marR="0" lvl="0" indent="0" algn="ctr" rtl="0">
              <a:lnSpc>
                <a:spcPct val="100000"/>
              </a:lnSpc>
              <a:spcBef>
                <a:spcPts val="0"/>
              </a:spcBef>
              <a:spcAft>
                <a:spcPts val="0"/>
              </a:spcAft>
              <a:buNone/>
            </a:pPr>
            <a:endParaRPr sz="1100">
              <a:solidFill>
                <a:srgbClr val="FFFFFF"/>
              </a:solidFill>
              <a:latin typeface="Salesforce Sans"/>
              <a:ea typeface="Salesforce Sans"/>
              <a:cs typeface="Salesforce Sans"/>
              <a:sym typeface="Salesforce Sans"/>
            </a:endParaRPr>
          </a:p>
        </p:txBody>
      </p:sp>
      <p:sp>
        <p:nvSpPr>
          <p:cNvPr id="4256" name="Google Shape;4256;p448"/>
          <p:cNvSpPr txBox="1">
            <a:spLocks noGrp="1"/>
          </p:cNvSpPr>
          <p:nvPr>
            <p:ph type="body" idx="2"/>
          </p:nvPr>
        </p:nvSpPr>
        <p:spPr>
          <a:xfrm>
            <a:off x="1046316" y="2522175"/>
            <a:ext cx="1739700" cy="20058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57" name="Google Shape;4257;p448"/>
          <p:cNvSpPr txBox="1">
            <a:spLocks noGrp="1"/>
          </p:cNvSpPr>
          <p:nvPr>
            <p:ph type="body" idx="3"/>
          </p:nvPr>
        </p:nvSpPr>
        <p:spPr>
          <a:xfrm>
            <a:off x="3789762" y="2522175"/>
            <a:ext cx="1739700" cy="20058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58" name="Google Shape;4258;p448"/>
          <p:cNvSpPr txBox="1">
            <a:spLocks noGrp="1"/>
          </p:cNvSpPr>
          <p:nvPr>
            <p:ph type="body" idx="4"/>
          </p:nvPr>
        </p:nvSpPr>
        <p:spPr>
          <a:xfrm>
            <a:off x="6532926" y="2522175"/>
            <a:ext cx="1739700" cy="20058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59" name="Google Shape;4259;p448"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60" name="Google Shape;4260;p448"/>
          <p:cNvSpPr>
            <a:spLocks noGrp="1"/>
          </p:cNvSpPr>
          <p:nvPr>
            <p:ph type="pic" idx="5"/>
          </p:nvPr>
        </p:nvSpPr>
        <p:spPr>
          <a:xfrm>
            <a:off x="1053199" y="1492650"/>
            <a:ext cx="1725900" cy="953100"/>
          </a:xfrm>
          <a:prstGeom prst="roundRect">
            <a:avLst>
              <a:gd name="adj" fmla="val 9795"/>
            </a:avLst>
          </a:prstGeom>
          <a:noFill/>
          <a:ln>
            <a:noFill/>
          </a:ln>
        </p:spPr>
      </p:sp>
      <p:sp>
        <p:nvSpPr>
          <p:cNvPr id="4261" name="Google Shape;4261;p448"/>
          <p:cNvSpPr>
            <a:spLocks noGrp="1"/>
          </p:cNvSpPr>
          <p:nvPr>
            <p:ph type="pic" idx="6"/>
          </p:nvPr>
        </p:nvSpPr>
        <p:spPr>
          <a:xfrm>
            <a:off x="3792041" y="1492650"/>
            <a:ext cx="1725900" cy="953100"/>
          </a:xfrm>
          <a:prstGeom prst="roundRect">
            <a:avLst>
              <a:gd name="adj" fmla="val 9795"/>
            </a:avLst>
          </a:prstGeom>
          <a:noFill/>
          <a:ln>
            <a:noFill/>
          </a:ln>
        </p:spPr>
      </p:sp>
      <p:sp>
        <p:nvSpPr>
          <p:cNvPr id="4262" name="Google Shape;4262;p448"/>
          <p:cNvSpPr>
            <a:spLocks noGrp="1"/>
          </p:cNvSpPr>
          <p:nvPr>
            <p:ph type="pic" idx="7"/>
          </p:nvPr>
        </p:nvSpPr>
        <p:spPr>
          <a:xfrm>
            <a:off x="6540091" y="1492650"/>
            <a:ext cx="1725900" cy="953100"/>
          </a:xfrm>
          <a:prstGeom prst="roundRect">
            <a:avLst>
              <a:gd name="adj" fmla="val 9795"/>
            </a:avLst>
          </a:prstGeom>
          <a:noFill/>
          <a:ln>
            <a:noFill/>
          </a:ln>
        </p:spPr>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G5 - Cards - 4-Up">
  <p:cSld name="Cards - 4-Up">
    <p:spTree>
      <p:nvGrpSpPr>
        <p:cNvPr id="1" name="Shape 4263"/>
        <p:cNvGrpSpPr/>
        <p:nvPr/>
      </p:nvGrpSpPr>
      <p:grpSpPr>
        <a:xfrm>
          <a:off x="0" y="0"/>
          <a:ext cx="0" cy="0"/>
          <a:chOff x="0" y="0"/>
          <a:chExt cx="0" cy="0"/>
        </a:xfrm>
      </p:grpSpPr>
      <p:sp>
        <p:nvSpPr>
          <p:cNvPr id="4264" name="Google Shape;4264;p449"/>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65" name="Google Shape;4265;p449"/>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66" name="Google Shape;4266;p449"/>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67" name="Google Shape;4267;p449"/>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68" name="Google Shape;4268;p449"/>
          <p:cNvSpPr txBox="1">
            <a:spLocks noGrp="1"/>
          </p:cNvSpPr>
          <p:nvPr>
            <p:ph type="body" idx="1"/>
          </p:nvPr>
        </p:nvSpPr>
        <p:spPr>
          <a:xfrm>
            <a:off x="614505"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69" name="Google Shape;4269;p449"/>
          <p:cNvSpPr txBox="1">
            <a:spLocks noGrp="1"/>
          </p:cNvSpPr>
          <p:nvPr>
            <p:ph type="body" idx="2"/>
          </p:nvPr>
        </p:nvSpPr>
        <p:spPr>
          <a:xfrm>
            <a:off x="2715402"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70" name="Google Shape;4270;p449"/>
          <p:cNvSpPr txBox="1">
            <a:spLocks noGrp="1"/>
          </p:cNvSpPr>
          <p:nvPr>
            <p:ph type="body" idx="3"/>
          </p:nvPr>
        </p:nvSpPr>
        <p:spPr>
          <a:xfrm>
            <a:off x="4816301" y="1449783"/>
            <a:ext cx="1616700" cy="28851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SzPts val="1500"/>
              <a:buNone/>
              <a:defRPr b="1">
                <a:solidFill>
                  <a:schemeClr val="dk1"/>
                </a:solidFill>
              </a:defRPr>
            </a:lvl1pPr>
            <a:lvl2pPr marL="914400" lvl="1" indent="-228600" algn="ctr" rtl="0">
              <a:lnSpc>
                <a:spcPct val="100000"/>
              </a:lnSpc>
              <a:spcBef>
                <a:spcPts val="200"/>
              </a:spcBef>
              <a:spcAft>
                <a:spcPts val="0"/>
              </a:spcAft>
              <a:buSzPts val="1400"/>
              <a:buNone/>
              <a:defRPr>
                <a:solidFill>
                  <a:schemeClr val="accent2"/>
                </a:solidFill>
              </a:defRPr>
            </a:lvl2pPr>
            <a:lvl3pPr marL="1371600" lvl="2" indent="-228600" algn="ctr" rtl="0">
              <a:lnSpc>
                <a:spcPct val="100000"/>
              </a:lnSpc>
              <a:spcBef>
                <a:spcPts val="500"/>
              </a:spcBef>
              <a:spcAft>
                <a:spcPts val="0"/>
              </a:spcAft>
              <a:buSzPts val="1200"/>
              <a:buNone/>
              <a:defRPr>
                <a:solidFill>
                  <a:schemeClr val="accent2"/>
                </a:solidFill>
              </a:defRPr>
            </a:lvl3pPr>
            <a:lvl4pPr marL="1828800" lvl="3" indent="-228600" algn="ctr" rtl="0">
              <a:lnSpc>
                <a:spcPct val="100000"/>
              </a:lnSpc>
              <a:spcBef>
                <a:spcPts val="500"/>
              </a:spcBef>
              <a:spcAft>
                <a:spcPts val="0"/>
              </a:spcAft>
              <a:buSzPts val="1100"/>
              <a:buNone/>
              <a:defRPr>
                <a:solidFill>
                  <a:schemeClr val="accent2"/>
                </a:solidFill>
              </a:defRPr>
            </a:lvl4pPr>
            <a:lvl5pPr marL="2286000" lvl="4" indent="-228600" algn="ctr" rtl="0">
              <a:lnSpc>
                <a:spcPct val="100000"/>
              </a:lnSpc>
              <a:spcBef>
                <a:spcPts val="500"/>
              </a:spcBef>
              <a:spcAft>
                <a:spcPts val="0"/>
              </a:spcAft>
              <a:buSzPts val="1500"/>
              <a:buFont typeface="Arial"/>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71" name="Google Shape;4271;p44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72" name="Google Shape;4272;p449"/>
          <p:cNvSpPr txBox="1">
            <a:spLocks noGrp="1"/>
          </p:cNvSpPr>
          <p:nvPr>
            <p:ph type="body" idx="4"/>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273" name="Google Shape;4273;p449"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74" name="Google Shape;4274;p449"/>
          <p:cNvSpPr txBox="1">
            <a:spLocks noGrp="1"/>
          </p:cNvSpPr>
          <p:nvPr>
            <p:ph type="body" idx="5"/>
          </p:nvPr>
        </p:nvSpPr>
        <p:spPr>
          <a:xfrm>
            <a:off x="6916027" y="1449783"/>
            <a:ext cx="1618800" cy="28851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SzPts val="1500"/>
              <a:buNone/>
              <a:defRPr b="1">
                <a:solidFill>
                  <a:schemeClr val="dk1"/>
                </a:solidFill>
              </a:defRPr>
            </a:lvl1pPr>
            <a:lvl2pPr marL="914400" lvl="1" indent="-228600" algn="ctr" rtl="0">
              <a:spcBef>
                <a:spcPts val="200"/>
              </a:spcBef>
              <a:spcAft>
                <a:spcPts val="0"/>
              </a:spcAft>
              <a:buSzPts val="1400"/>
              <a:buNone/>
              <a:defRPr>
                <a:solidFill>
                  <a:schemeClr val="accent2"/>
                </a:solidFill>
              </a:defRPr>
            </a:lvl2pPr>
            <a:lvl3pPr marL="1371600" lvl="2" indent="-304800" algn="ctr" rtl="0">
              <a:spcBef>
                <a:spcPts val="500"/>
              </a:spcBef>
              <a:spcAft>
                <a:spcPts val="0"/>
              </a:spcAft>
              <a:buSzPts val="1200"/>
              <a:buChar char="•"/>
              <a:defRPr>
                <a:solidFill>
                  <a:schemeClr val="accent2"/>
                </a:solidFill>
              </a:defRPr>
            </a:lvl3pPr>
            <a:lvl4pPr marL="1828800" lvl="3" indent="-298450" algn="ctr" rtl="0">
              <a:spcBef>
                <a:spcPts val="500"/>
              </a:spcBef>
              <a:spcAft>
                <a:spcPts val="0"/>
              </a:spcAft>
              <a:buSzPts val="1100"/>
              <a:buChar char="•"/>
              <a:defRPr>
                <a:solidFill>
                  <a:schemeClr val="accent2"/>
                </a:solidFill>
              </a:defRPr>
            </a:lvl4pPr>
            <a:lvl5pPr marL="2286000" lvl="4" indent="-228600" algn="ctr"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G4 - Cards - 3-Up Table">
  <p:cSld name="Cards - 3-Up_1">
    <p:spTree>
      <p:nvGrpSpPr>
        <p:cNvPr id="1" name="Shape 4275"/>
        <p:cNvGrpSpPr/>
        <p:nvPr/>
      </p:nvGrpSpPr>
      <p:grpSpPr>
        <a:xfrm>
          <a:off x="0" y="0"/>
          <a:ext cx="0" cy="0"/>
          <a:chOff x="0" y="0"/>
          <a:chExt cx="0" cy="0"/>
        </a:xfrm>
      </p:grpSpPr>
      <p:sp>
        <p:nvSpPr>
          <p:cNvPr id="4276" name="Google Shape;4276;p45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77" name="Google Shape;4277;p450"/>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78" name="Google Shape;4278;p450"/>
          <p:cNvSpPr/>
          <p:nvPr/>
        </p:nvSpPr>
        <p:spPr>
          <a:xfrm>
            <a:off x="436819" y="1349399"/>
            <a:ext cx="2606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79" name="Google Shape;4279;p450"/>
          <p:cNvSpPr/>
          <p:nvPr/>
        </p:nvSpPr>
        <p:spPr>
          <a:xfrm>
            <a:off x="436820" y="1349399"/>
            <a:ext cx="26061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80" name="Google Shape;4280;p450"/>
          <p:cNvSpPr/>
          <p:nvPr/>
        </p:nvSpPr>
        <p:spPr>
          <a:xfrm>
            <a:off x="3259274" y="1349399"/>
            <a:ext cx="26091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chemeClr val="accent2"/>
              </a:solidFill>
              <a:latin typeface="Salesforce Sans"/>
              <a:ea typeface="Salesforce Sans"/>
              <a:cs typeface="Salesforce Sans"/>
              <a:sym typeface="Salesforce Sans"/>
            </a:endParaRPr>
          </a:p>
        </p:txBody>
      </p:sp>
      <p:sp>
        <p:nvSpPr>
          <p:cNvPr id="4281" name="Google Shape;4281;p450"/>
          <p:cNvSpPr/>
          <p:nvPr/>
        </p:nvSpPr>
        <p:spPr>
          <a:xfrm>
            <a:off x="6087806" y="1349399"/>
            <a:ext cx="2606700" cy="3278100"/>
          </a:xfrm>
          <a:prstGeom prst="roundRect">
            <a:avLst>
              <a:gd name="adj" fmla="val 3650"/>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82" name="Google Shape;4282;p450"/>
          <p:cNvSpPr txBox="1">
            <a:spLocks noGrp="1"/>
          </p:cNvSpPr>
          <p:nvPr>
            <p:ph type="body" idx="2"/>
          </p:nvPr>
        </p:nvSpPr>
        <p:spPr>
          <a:xfrm>
            <a:off x="597474" y="1375331"/>
            <a:ext cx="2286000" cy="3993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b="1">
                <a:solidFill>
                  <a:schemeClr val="lt1"/>
                </a:solidFill>
              </a:defRPr>
            </a:lvl2pPr>
            <a:lvl3pPr marL="1371600" lvl="2" indent="-228600" algn="ctr" rtl="0">
              <a:lnSpc>
                <a:spcPct val="100000"/>
              </a:lnSpc>
              <a:spcBef>
                <a:spcPts val="500"/>
              </a:spcBef>
              <a:spcAft>
                <a:spcPts val="0"/>
              </a:spcAft>
              <a:buClr>
                <a:schemeClr val="lt1"/>
              </a:buClr>
              <a:buSzPts val="1200"/>
              <a:buNone/>
              <a:defRPr b="1">
                <a:solidFill>
                  <a:schemeClr val="lt1"/>
                </a:solidFill>
              </a:defRPr>
            </a:lvl3pPr>
            <a:lvl4pPr marL="1828800" lvl="3" indent="-228600" algn="ctr" rtl="0">
              <a:lnSpc>
                <a:spcPct val="100000"/>
              </a:lnSpc>
              <a:spcBef>
                <a:spcPts val="500"/>
              </a:spcBef>
              <a:spcAft>
                <a:spcPts val="0"/>
              </a:spcAft>
              <a:buClr>
                <a:schemeClr val="lt1"/>
              </a:buClr>
              <a:buSzPts val="1100"/>
              <a:buNone/>
              <a:defRPr b="1">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b="1">
                <a:solidFill>
                  <a:schemeClr val="lt1"/>
                </a:solidFill>
              </a:defRPr>
            </a:lvl6pPr>
            <a:lvl7pPr marL="3200400" lvl="6" indent="-317500" algn="ctr" rtl="0">
              <a:spcBef>
                <a:spcPts val="300"/>
              </a:spcBef>
              <a:spcAft>
                <a:spcPts val="0"/>
              </a:spcAft>
              <a:buClr>
                <a:schemeClr val="lt1"/>
              </a:buClr>
              <a:buSzPts val="1400"/>
              <a:buChar char="•"/>
              <a:defRPr b="1">
                <a:solidFill>
                  <a:schemeClr val="lt1"/>
                </a:solidFill>
              </a:defRPr>
            </a:lvl7pPr>
            <a:lvl8pPr marL="3657600" lvl="7" indent="-317500" algn="ctr" rtl="0">
              <a:spcBef>
                <a:spcPts val="300"/>
              </a:spcBef>
              <a:spcAft>
                <a:spcPts val="0"/>
              </a:spcAft>
              <a:buClr>
                <a:schemeClr val="lt1"/>
              </a:buClr>
              <a:buSzPts val="1400"/>
              <a:buChar char="•"/>
              <a:defRPr b="1">
                <a:solidFill>
                  <a:schemeClr val="lt1"/>
                </a:solidFill>
              </a:defRPr>
            </a:lvl8pPr>
            <a:lvl9pPr marL="4114800" lvl="8" indent="-317500" algn="ctr" rtl="0">
              <a:spcBef>
                <a:spcPts val="300"/>
              </a:spcBef>
              <a:spcAft>
                <a:spcPts val="0"/>
              </a:spcAft>
              <a:buClr>
                <a:schemeClr val="lt1"/>
              </a:buClr>
              <a:buSzPts val="1400"/>
              <a:buChar char="•"/>
              <a:defRPr b="1">
                <a:solidFill>
                  <a:schemeClr val="lt1"/>
                </a:solidFill>
              </a:defRPr>
            </a:lvl9pPr>
          </a:lstStyle>
          <a:p>
            <a:endParaRPr/>
          </a:p>
        </p:txBody>
      </p:sp>
      <p:sp>
        <p:nvSpPr>
          <p:cNvPr id="4283" name="Google Shape;4283;p450"/>
          <p:cNvSpPr/>
          <p:nvPr/>
        </p:nvSpPr>
        <p:spPr>
          <a:xfrm>
            <a:off x="3262309" y="1349399"/>
            <a:ext cx="26061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84" name="Google Shape;4284;p450"/>
          <p:cNvSpPr/>
          <p:nvPr/>
        </p:nvSpPr>
        <p:spPr>
          <a:xfrm>
            <a:off x="6084881" y="1349399"/>
            <a:ext cx="26061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85" name="Google Shape;4285;p450"/>
          <p:cNvSpPr txBox="1">
            <a:spLocks noGrp="1"/>
          </p:cNvSpPr>
          <p:nvPr>
            <p:ph type="body" idx="3"/>
          </p:nvPr>
        </p:nvSpPr>
        <p:spPr>
          <a:xfrm>
            <a:off x="3420347" y="1375331"/>
            <a:ext cx="2286000" cy="3993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a:solidFill>
                  <a:schemeClr val="lt1"/>
                </a:solidFill>
              </a:defRPr>
            </a:lvl2pPr>
            <a:lvl3pPr marL="1371600" lvl="2" indent="-228600" algn="ctr" rtl="0">
              <a:lnSpc>
                <a:spcPct val="100000"/>
              </a:lnSpc>
              <a:spcBef>
                <a:spcPts val="500"/>
              </a:spcBef>
              <a:spcAft>
                <a:spcPts val="0"/>
              </a:spcAft>
              <a:buClr>
                <a:schemeClr val="lt1"/>
              </a:buClr>
              <a:buSzPts val="1200"/>
              <a:buNone/>
              <a:defRPr>
                <a:solidFill>
                  <a:schemeClr val="lt1"/>
                </a:solidFill>
              </a:defRPr>
            </a:lvl3pPr>
            <a:lvl4pPr marL="1828800" lvl="3" indent="-228600" algn="ctr" rtl="0">
              <a:lnSpc>
                <a:spcPct val="100000"/>
              </a:lnSpc>
              <a:spcBef>
                <a:spcPts val="500"/>
              </a:spcBef>
              <a:spcAft>
                <a:spcPts val="0"/>
              </a:spcAft>
              <a:buClr>
                <a:schemeClr val="lt1"/>
              </a:buClr>
              <a:buSzPts val="1100"/>
              <a:buNone/>
              <a:defRPr>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286" name="Google Shape;4286;p450"/>
          <p:cNvSpPr txBox="1">
            <a:spLocks noGrp="1"/>
          </p:cNvSpPr>
          <p:nvPr>
            <p:ph type="body" idx="4"/>
          </p:nvPr>
        </p:nvSpPr>
        <p:spPr>
          <a:xfrm>
            <a:off x="6244270" y="1375331"/>
            <a:ext cx="2286000" cy="3993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a:solidFill>
                  <a:schemeClr val="lt1"/>
                </a:solidFill>
              </a:defRPr>
            </a:lvl2pPr>
            <a:lvl3pPr marL="1371600" lvl="2" indent="-228600" algn="ctr" rtl="0">
              <a:lnSpc>
                <a:spcPct val="100000"/>
              </a:lnSpc>
              <a:spcBef>
                <a:spcPts val="500"/>
              </a:spcBef>
              <a:spcAft>
                <a:spcPts val="0"/>
              </a:spcAft>
              <a:buClr>
                <a:schemeClr val="lt1"/>
              </a:buClr>
              <a:buSzPts val="1200"/>
              <a:buNone/>
              <a:defRPr>
                <a:solidFill>
                  <a:schemeClr val="lt1"/>
                </a:solidFill>
              </a:defRPr>
            </a:lvl3pPr>
            <a:lvl4pPr marL="1828800" lvl="3" indent="-228600" algn="ctr" rtl="0">
              <a:lnSpc>
                <a:spcPct val="100000"/>
              </a:lnSpc>
              <a:spcBef>
                <a:spcPts val="500"/>
              </a:spcBef>
              <a:spcAft>
                <a:spcPts val="0"/>
              </a:spcAft>
              <a:buClr>
                <a:schemeClr val="lt1"/>
              </a:buClr>
              <a:buSzPts val="1100"/>
              <a:buNone/>
              <a:defRPr>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287" name="Google Shape;4287;p450"/>
          <p:cNvSpPr txBox="1">
            <a:spLocks noGrp="1"/>
          </p:cNvSpPr>
          <p:nvPr>
            <p:ph type="body" idx="5"/>
          </p:nvPr>
        </p:nvSpPr>
        <p:spPr>
          <a:xfrm>
            <a:off x="3420347" y="1921819"/>
            <a:ext cx="22860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accent2"/>
              </a:buClr>
              <a:buSzPts val="1500"/>
              <a:buNone/>
              <a:defRPr b="1"/>
            </a:lvl1pPr>
            <a:lvl2pPr marL="914400" lvl="1" indent="-228600" algn="ctr" rtl="0">
              <a:lnSpc>
                <a:spcPct val="100000"/>
              </a:lnSpc>
              <a:spcBef>
                <a:spcPts val="200"/>
              </a:spcBef>
              <a:spcAft>
                <a:spcPts val="0"/>
              </a:spcAft>
              <a:buSzPts val="1400"/>
              <a:buNone/>
              <a:defRPr/>
            </a:lvl2pPr>
            <a:lvl3pPr marL="1371600" lvl="2" indent="-228600" algn="ctr" rtl="0">
              <a:lnSpc>
                <a:spcPct val="100000"/>
              </a:lnSpc>
              <a:spcBef>
                <a:spcPts val="500"/>
              </a:spcBef>
              <a:spcAft>
                <a:spcPts val="0"/>
              </a:spcAft>
              <a:buSzPts val="1200"/>
              <a:buNone/>
              <a:defRPr/>
            </a:lvl3pPr>
            <a:lvl4pPr marL="1828800" lvl="3" indent="-228600" algn="ctr" rtl="0">
              <a:lnSpc>
                <a:spcPct val="100000"/>
              </a:lnSpc>
              <a:spcBef>
                <a:spcPts val="500"/>
              </a:spcBef>
              <a:spcAft>
                <a:spcPts val="0"/>
              </a:spcAft>
              <a:buSzPts val="1100"/>
              <a:buNone/>
              <a:defRPr/>
            </a:lvl4pPr>
            <a:lvl5pPr marL="2286000" lvl="4" indent="-228600" algn="ctr" rtl="0">
              <a:lnSpc>
                <a:spcPct val="100000"/>
              </a:lnSpc>
              <a:spcBef>
                <a:spcPts val="500"/>
              </a:spcBef>
              <a:spcAft>
                <a:spcPts val="0"/>
              </a:spcAft>
              <a:buClr>
                <a:schemeClr val="accent2"/>
              </a:buClr>
              <a:buSzPts val="1500"/>
              <a:buFont typeface="Arial"/>
              <a:buNone/>
              <a:defRPr>
                <a:solidFill>
                  <a:schemeClr val="accent2"/>
                </a:solidFill>
              </a:defRPr>
            </a:lvl5pPr>
            <a:lvl6pPr marL="2743200" lvl="5" indent="-317500" algn="ctr" rtl="0">
              <a:spcBef>
                <a:spcPts val="500"/>
              </a:spcBef>
              <a:spcAft>
                <a:spcPts val="0"/>
              </a:spcAft>
              <a:buClr>
                <a:schemeClr val="accent2"/>
              </a:buClr>
              <a:buSzPts val="1400"/>
              <a:buChar char="•"/>
              <a:defRPr>
                <a:solidFill>
                  <a:schemeClr val="accent2"/>
                </a:solidFill>
              </a:defRPr>
            </a:lvl6pPr>
            <a:lvl7pPr marL="3200400" lvl="6" indent="-317500" algn="ctr" rtl="0">
              <a:spcBef>
                <a:spcPts val="300"/>
              </a:spcBef>
              <a:spcAft>
                <a:spcPts val="0"/>
              </a:spcAft>
              <a:buClr>
                <a:schemeClr val="accent2"/>
              </a:buClr>
              <a:buSzPts val="1400"/>
              <a:buChar char="•"/>
              <a:defRPr>
                <a:solidFill>
                  <a:schemeClr val="accent2"/>
                </a:solidFill>
              </a:defRPr>
            </a:lvl7pPr>
            <a:lvl8pPr marL="3657600" lvl="7" indent="-317500" algn="ctr" rtl="0">
              <a:spcBef>
                <a:spcPts val="300"/>
              </a:spcBef>
              <a:spcAft>
                <a:spcPts val="0"/>
              </a:spcAft>
              <a:buClr>
                <a:schemeClr val="accent2"/>
              </a:buClr>
              <a:buSzPts val="1400"/>
              <a:buChar char="•"/>
              <a:defRPr>
                <a:solidFill>
                  <a:schemeClr val="accent2"/>
                </a:solidFill>
              </a:defRPr>
            </a:lvl8pPr>
            <a:lvl9pPr marL="4114800" lvl="8" indent="-317500" algn="ctr" rtl="0">
              <a:spcBef>
                <a:spcPts val="300"/>
              </a:spcBef>
              <a:spcAft>
                <a:spcPts val="0"/>
              </a:spcAft>
              <a:buClr>
                <a:schemeClr val="accent2"/>
              </a:buClr>
              <a:buSzPts val="1400"/>
              <a:buChar char="•"/>
              <a:defRPr>
                <a:solidFill>
                  <a:schemeClr val="accent2"/>
                </a:solidFill>
              </a:defRPr>
            </a:lvl9pPr>
          </a:lstStyle>
          <a:p>
            <a:endParaRPr/>
          </a:p>
        </p:txBody>
      </p:sp>
      <p:sp>
        <p:nvSpPr>
          <p:cNvPr id="4288" name="Google Shape;4288;p450"/>
          <p:cNvSpPr txBox="1">
            <a:spLocks noGrp="1"/>
          </p:cNvSpPr>
          <p:nvPr>
            <p:ph type="body" idx="6"/>
          </p:nvPr>
        </p:nvSpPr>
        <p:spPr>
          <a:xfrm>
            <a:off x="6244270" y="1921819"/>
            <a:ext cx="22860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accent2"/>
              </a:buClr>
              <a:buSzPts val="1500"/>
              <a:buNone/>
              <a:defRPr b="1"/>
            </a:lvl1pPr>
            <a:lvl2pPr marL="914400" lvl="1" indent="-228600" algn="ctr" rtl="0">
              <a:lnSpc>
                <a:spcPct val="100000"/>
              </a:lnSpc>
              <a:spcBef>
                <a:spcPts val="200"/>
              </a:spcBef>
              <a:spcAft>
                <a:spcPts val="0"/>
              </a:spcAft>
              <a:buSzPts val="1400"/>
              <a:buNone/>
              <a:defRPr/>
            </a:lvl2pPr>
            <a:lvl3pPr marL="1371600" lvl="2" indent="-228600" algn="ctr" rtl="0">
              <a:lnSpc>
                <a:spcPct val="100000"/>
              </a:lnSpc>
              <a:spcBef>
                <a:spcPts val="500"/>
              </a:spcBef>
              <a:spcAft>
                <a:spcPts val="0"/>
              </a:spcAft>
              <a:buSzPts val="1200"/>
              <a:buNone/>
              <a:defRPr/>
            </a:lvl3pPr>
            <a:lvl4pPr marL="1828800" lvl="3" indent="-228600" algn="ctr" rtl="0">
              <a:lnSpc>
                <a:spcPct val="100000"/>
              </a:lnSpc>
              <a:spcBef>
                <a:spcPts val="500"/>
              </a:spcBef>
              <a:spcAft>
                <a:spcPts val="0"/>
              </a:spcAft>
              <a:buSzPts val="1100"/>
              <a:buNone/>
              <a:defRPr/>
            </a:lvl4pPr>
            <a:lvl5pPr marL="2286000" lvl="4" indent="-228600" algn="ctr" rtl="0">
              <a:lnSpc>
                <a:spcPct val="100000"/>
              </a:lnSpc>
              <a:spcBef>
                <a:spcPts val="500"/>
              </a:spcBef>
              <a:spcAft>
                <a:spcPts val="0"/>
              </a:spcAft>
              <a:buClr>
                <a:schemeClr val="accent2"/>
              </a:buClr>
              <a:buSzPts val="1500"/>
              <a:buFont typeface="Arial"/>
              <a:buNone/>
              <a:defRPr>
                <a:solidFill>
                  <a:schemeClr val="accent2"/>
                </a:solidFill>
              </a:defRPr>
            </a:lvl5pPr>
            <a:lvl6pPr marL="2743200" lvl="5" indent="-317500" algn="ctr" rtl="0">
              <a:spcBef>
                <a:spcPts val="500"/>
              </a:spcBef>
              <a:spcAft>
                <a:spcPts val="0"/>
              </a:spcAft>
              <a:buClr>
                <a:schemeClr val="accent2"/>
              </a:buClr>
              <a:buSzPts val="1400"/>
              <a:buChar char="•"/>
              <a:defRPr>
                <a:solidFill>
                  <a:schemeClr val="accent2"/>
                </a:solidFill>
              </a:defRPr>
            </a:lvl6pPr>
            <a:lvl7pPr marL="3200400" lvl="6" indent="-317500" algn="ctr" rtl="0">
              <a:spcBef>
                <a:spcPts val="300"/>
              </a:spcBef>
              <a:spcAft>
                <a:spcPts val="0"/>
              </a:spcAft>
              <a:buClr>
                <a:schemeClr val="accent2"/>
              </a:buClr>
              <a:buSzPts val="1400"/>
              <a:buChar char="•"/>
              <a:defRPr>
                <a:solidFill>
                  <a:schemeClr val="accent2"/>
                </a:solidFill>
              </a:defRPr>
            </a:lvl7pPr>
            <a:lvl8pPr marL="3657600" lvl="7" indent="-317500" algn="ctr" rtl="0">
              <a:spcBef>
                <a:spcPts val="300"/>
              </a:spcBef>
              <a:spcAft>
                <a:spcPts val="0"/>
              </a:spcAft>
              <a:buClr>
                <a:schemeClr val="accent2"/>
              </a:buClr>
              <a:buSzPts val="1400"/>
              <a:buChar char="•"/>
              <a:defRPr>
                <a:solidFill>
                  <a:schemeClr val="accent2"/>
                </a:solidFill>
              </a:defRPr>
            </a:lvl8pPr>
            <a:lvl9pPr marL="4114800" lvl="8" indent="-317500" algn="ctr" rtl="0">
              <a:spcBef>
                <a:spcPts val="300"/>
              </a:spcBef>
              <a:spcAft>
                <a:spcPts val="0"/>
              </a:spcAft>
              <a:buClr>
                <a:schemeClr val="accent2"/>
              </a:buClr>
              <a:buSzPts val="1400"/>
              <a:buChar char="•"/>
              <a:defRPr>
                <a:solidFill>
                  <a:schemeClr val="accent2"/>
                </a:solidFill>
              </a:defRPr>
            </a:lvl9pPr>
          </a:lstStyle>
          <a:p>
            <a:endParaRPr/>
          </a:p>
        </p:txBody>
      </p:sp>
      <p:pic>
        <p:nvPicPr>
          <p:cNvPr id="4289" name="Google Shape;4289;p450"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290" name="Google Shape;4290;p450"/>
          <p:cNvSpPr txBox="1">
            <a:spLocks noGrp="1"/>
          </p:cNvSpPr>
          <p:nvPr>
            <p:ph type="body" idx="7"/>
          </p:nvPr>
        </p:nvSpPr>
        <p:spPr>
          <a:xfrm>
            <a:off x="597474" y="1921819"/>
            <a:ext cx="2286000" cy="257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accent2"/>
              </a:buClr>
              <a:buSzPts val="1500"/>
              <a:buNone/>
              <a:defRPr b="1"/>
            </a:lvl1pPr>
            <a:lvl2pPr marL="914400" lvl="1" indent="-228600" algn="ctr" rtl="0">
              <a:lnSpc>
                <a:spcPct val="100000"/>
              </a:lnSpc>
              <a:spcBef>
                <a:spcPts val="200"/>
              </a:spcBef>
              <a:spcAft>
                <a:spcPts val="0"/>
              </a:spcAft>
              <a:buSzPts val="1400"/>
              <a:buNone/>
              <a:defRPr/>
            </a:lvl2pPr>
            <a:lvl3pPr marL="1371600" lvl="2" indent="-304800" algn="ctr" rtl="0">
              <a:lnSpc>
                <a:spcPct val="100000"/>
              </a:lnSpc>
              <a:spcBef>
                <a:spcPts val="500"/>
              </a:spcBef>
              <a:spcAft>
                <a:spcPts val="0"/>
              </a:spcAft>
              <a:buSzPts val="1200"/>
              <a:buChar char="​"/>
              <a:defRPr/>
            </a:lvl3pPr>
            <a:lvl4pPr marL="1828800" lvl="3" indent="-228600" algn="ctr" rtl="0">
              <a:lnSpc>
                <a:spcPct val="100000"/>
              </a:lnSpc>
              <a:spcBef>
                <a:spcPts val="500"/>
              </a:spcBef>
              <a:spcAft>
                <a:spcPts val="0"/>
              </a:spcAft>
              <a:buSzPts val="1100"/>
              <a:buNone/>
              <a:defRPr/>
            </a:lvl4pPr>
            <a:lvl5pPr marL="2286000" lvl="4" indent="-228600" algn="ctr" rtl="0">
              <a:lnSpc>
                <a:spcPct val="100000"/>
              </a:lnSpc>
              <a:spcBef>
                <a:spcPts val="500"/>
              </a:spcBef>
              <a:spcAft>
                <a:spcPts val="0"/>
              </a:spcAft>
              <a:buClr>
                <a:schemeClr val="accent2"/>
              </a:buClr>
              <a:buSzPts val="1500"/>
              <a:buFont typeface="Arial"/>
              <a:buNone/>
              <a:defRPr>
                <a:solidFill>
                  <a:schemeClr val="accent2"/>
                </a:solidFill>
              </a:defRPr>
            </a:lvl5pPr>
            <a:lvl6pPr marL="2743200" lvl="5" indent="-317500" algn="ctr" rtl="0">
              <a:spcBef>
                <a:spcPts val="500"/>
              </a:spcBef>
              <a:spcAft>
                <a:spcPts val="0"/>
              </a:spcAft>
              <a:buClr>
                <a:schemeClr val="accent2"/>
              </a:buClr>
              <a:buSzPts val="1400"/>
              <a:buChar char="•"/>
              <a:defRPr>
                <a:solidFill>
                  <a:schemeClr val="accent2"/>
                </a:solidFill>
              </a:defRPr>
            </a:lvl6pPr>
            <a:lvl7pPr marL="3200400" lvl="6" indent="-317500" algn="ctr" rtl="0">
              <a:spcBef>
                <a:spcPts val="300"/>
              </a:spcBef>
              <a:spcAft>
                <a:spcPts val="0"/>
              </a:spcAft>
              <a:buClr>
                <a:schemeClr val="accent2"/>
              </a:buClr>
              <a:buSzPts val="1400"/>
              <a:buChar char="•"/>
              <a:defRPr>
                <a:solidFill>
                  <a:schemeClr val="accent2"/>
                </a:solidFill>
              </a:defRPr>
            </a:lvl7pPr>
            <a:lvl8pPr marL="3657600" lvl="7" indent="-317500" algn="ctr" rtl="0">
              <a:spcBef>
                <a:spcPts val="300"/>
              </a:spcBef>
              <a:spcAft>
                <a:spcPts val="0"/>
              </a:spcAft>
              <a:buClr>
                <a:schemeClr val="accent2"/>
              </a:buClr>
              <a:buSzPts val="1400"/>
              <a:buChar char="•"/>
              <a:defRPr>
                <a:solidFill>
                  <a:schemeClr val="accent2"/>
                </a:solidFill>
              </a:defRPr>
            </a:lvl8pPr>
            <a:lvl9pPr marL="4114800" lvl="8" indent="-317500" algn="ctr" rtl="0">
              <a:spcBef>
                <a:spcPts val="300"/>
              </a:spcBef>
              <a:spcAft>
                <a:spcPts val="0"/>
              </a:spcAft>
              <a:buClr>
                <a:schemeClr val="accent2"/>
              </a:buClr>
              <a:buSzPts val="1400"/>
              <a:buChar char="•"/>
              <a:defRPr>
                <a:solidFill>
                  <a:schemeClr val="accen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4 - Path - Hill Left">
  <p:cSld name="O4 - Path - Hill Left">
    <p:spTree>
      <p:nvGrpSpPr>
        <p:cNvPr id="1" name="Shape 1646"/>
        <p:cNvGrpSpPr/>
        <p:nvPr/>
      </p:nvGrpSpPr>
      <p:grpSpPr>
        <a:xfrm>
          <a:off x="0" y="0"/>
          <a:ext cx="0" cy="0"/>
          <a:chOff x="0" y="0"/>
          <a:chExt cx="0" cy="0"/>
        </a:xfrm>
      </p:grpSpPr>
      <p:pic>
        <p:nvPicPr>
          <p:cNvPr id="1647" name="Google Shape;1647;p187"/>
          <p:cNvPicPr preferRelativeResize="0"/>
          <p:nvPr/>
        </p:nvPicPr>
        <p:blipFill rotWithShape="1">
          <a:blip r:embed="rId2">
            <a:alphaModFix/>
          </a:blip>
          <a:srcRect/>
          <a:stretch/>
        </p:blipFill>
        <p:spPr>
          <a:xfrm>
            <a:off x="-5589" y="6776"/>
            <a:ext cx="9147808" cy="5146415"/>
          </a:xfrm>
          <a:prstGeom prst="rect">
            <a:avLst/>
          </a:prstGeom>
          <a:noFill/>
          <a:ln>
            <a:noFill/>
          </a:ln>
        </p:spPr>
      </p:pic>
      <p:sp>
        <p:nvSpPr>
          <p:cNvPr id="1648" name="Google Shape;1648;p187"/>
          <p:cNvSpPr txBox="1">
            <a:spLocks noGrp="1"/>
          </p:cNvSpPr>
          <p:nvPr>
            <p:ph type="title"/>
          </p:nvPr>
        </p:nvSpPr>
        <p:spPr>
          <a:xfrm>
            <a:off x="371572" y="107743"/>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49" name="Google Shape;1649;p187"/>
          <p:cNvSpPr txBox="1">
            <a:spLocks noGrp="1"/>
          </p:cNvSpPr>
          <p:nvPr>
            <p:ph type="body" idx="1"/>
          </p:nvPr>
        </p:nvSpPr>
        <p:spPr>
          <a:xfrm>
            <a:off x="379364" y="1212219"/>
            <a:ext cx="8286600" cy="2406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50" name="Google Shape;1650;p187"/>
          <p:cNvSpPr txBox="1">
            <a:spLocks noGrp="1"/>
          </p:cNvSpPr>
          <p:nvPr>
            <p:ph type="body" idx="2"/>
          </p:nvPr>
        </p:nvSpPr>
        <p:spPr>
          <a:xfrm>
            <a:off x="378189" y="725167"/>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51" name="Google Shape;1651;p187"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G5 - Cards - 4-Up Table">
  <p:cSld name="Cards - 4-Up_2">
    <p:spTree>
      <p:nvGrpSpPr>
        <p:cNvPr id="1" name="Shape 4291"/>
        <p:cNvGrpSpPr/>
        <p:nvPr/>
      </p:nvGrpSpPr>
      <p:grpSpPr>
        <a:xfrm>
          <a:off x="0" y="0"/>
          <a:ext cx="0" cy="0"/>
          <a:chOff x="0" y="0"/>
          <a:chExt cx="0" cy="0"/>
        </a:xfrm>
      </p:grpSpPr>
      <p:sp>
        <p:nvSpPr>
          <p:cNvPr id="4292" name="Google Shape;4292;p451"/>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93" name="Google Shape;4293;p451"/>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294" name="Google Shape;4294;p451"/>
          <p:cNvSpPr/>
          <p:nvPr/>
        </p:nvSpPr>
        <p:spPr>
          <a:xfrm>
            <a:off x="436819" y="1349399"/>
            <a:ext cx="1971900" cy="3278100"/>
          </a:xfrm>
          <a:prstGeom prst="roundRect">
            <a:avLst>
              <a:gd name="adj" fmla="val 4824"/>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95" name="Google Shape;4295;p451"/>
          <p:cNvSpPr/>
          <p:nvPr/>
        </p:nvSpPr>
        <p:spPr>
          <a:xfrm>
            <a:off x="2540465" y="1349399"/>
            <a:ext cx="1966200" cy="3278100"/>
          </a:xfrm>
          <a:prstGeom prst="roundRect">
            <a:avLst>
              <a:gd name="adj" fmla="val 484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96" name="Google Shape;4296;p451"/>
          <p:cNvSpPr/>
          <p:nvPr/>
        </p:nvSpPr>
        <p:spPr>
          <a:xfrm>
            <a:off x="4638616"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97" name="Google Shape;4297;p451"/>
          <p:cNvSpPr/>
          <p:nvPr/>
        </p:nvSpPr>
        <p:spPr>
          <a:xfrm>
            <a:off x="6739514" y="1349399"/>
            <a:ext cx="1971900" cy="3278100"/>
          </a:xfrm>
          <a:prstGeom prst="roundRect">
            <a:avLst>
              <a:gd name="adj" fmla="val 4861"/>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98" name="Google Shape;4298;p451"/>
          <p:cNvSpPr/>
          <p:nvPr/>
        </p:nvSpPr>
        <p:spPr>
          <a:xfrm>
            <a:off x="436820" y="1349400"/>
            <a:ext cx="19719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299" name="Google Shape;4299;p451"/>
          <p:cNvSpPr/>
          <p:nvPr/>
        </p:nvSpPr>
        <p:spPr>
          <a:xfrm>
            <a:off x="2537714" y="1349400"/>
            <a:ext cx="19719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300" name="Google Shape;4300;p451"/>
          <p:cNvSpPr/>
          <p:nvPr/>
        </p:nvSpPr>
        <p:spPr>
          <a:xfrm>
            <a:off x="4638477" y="1349400"/>
            <a:ext cx="19719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4301" name="Google Shape;4301;p451"/>
          <p:cNvSpPr/>
          <p:nvPr/>
        </p:nvSpPr>
        <p:spPr>
          <a:xfrm>
            <a:off x="6739371" y="1349400"/>
            <a:ext cx="1971900" cy="477300"/>
          </a:xfrm>
          <a:prstGeom prst="round2SameRect">
            <a:avLst>
              <a:gd name="adj1" fmla="val 18859"/>
              <a:gd name="adj2" fmla="val 0"/>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pic>
        <p:nvPicPr>
          <p:cNvPr id="4302" name="Google Shape;4302;p45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303" name="Google Shape;4303;p451"/>
          <p:cNvSpPr txBox="1">
            <a:spLocks noGrp="1"/>
          </p:cNvSpPr>
          <p:nvPr>
            <p:ph type="body" idx="2"/>
          </p:nvPr>
        </p:nvSpPr>
        <p:spPr>
          <a:xfrm>
            <a:off x="614504" y="1378458"/>
            <a:ext cx="1616700" cy="38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a:solidFill>
                  <a:schemeClr val="lt1"/>
                </a:solidFill>
              </a:defRPr>
            </a:lvl2pPr>
            <a:lvl3pPr marL="1371600" lvl="2" indent="-228600" algn="ctr" rtl="0">
              <a:lnSpc>
                <a:spcPct val="100000"/>
              </a:lnSpc>
              <a:spcBef>
                <a:spcPts val="500"/>
              </a:spcBef>
              <a:spcAft>
                <a:spcPts val="0"/>
              </a:spcAft>
              <a:buClr>
                <a:schemeClr val="lt1"/>
              </a:buClr>
              <a:buSzPts val="1200"/>
              <a:buNone/>
              <a:defRPr>
                <a:solidFill>
                  <a:schemeClr val="lt1"/>
                </a:solidFill>
              </a:defRPr>
            </a:lvl3pPr>
            <a:lvl4pPr marL="1828800" lvl="3" indent="-228600" algn="ctr" rtl="0">
              <a:lnSpc>
                <a:spcPct val="100000"/>
              </a:lnSpc>
              <a:spcBef>
                <a:spcPts val="500"/>
              </a:spcBef>
              <a:spcAft>
                <a:spcPts val="0"/>
              </a:spcAft>
              <a:buClr>
                <a:schemeClr val="lt1"/>
              </a:buClr>
              <a:buSzPts val="1100"/>
              <a:buNone/>
              <a:defRPr>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304" name="Google Shape;4304;p451"/>
          <p:cNvSpPr txBox="1">
            <a:spLocks noGrp="1"/>
          </p:cNvSpPr>
          <p:nvPr>
            <p:ph type="body" idx="3"/>
          </p:nvPr>
        </p:nvSpPr>
        <p:spPr>
          <a:xfrm>
            <a:off x="2715407" y="1378458"/>
            <a:ext cx="1616700" cy="38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a:solidFill>
                  <a:schemeClr val="lt1"/>
                </a:solidFill>
              </a:defRPr>
            </a:lvl2pPr>
            <a:lvl3pPr marL="1371600" lvl="2" indent="-228600" algn="ctr" rtl="0">
              <a:lnSpc>
                <a:spcPct val="100000"/>
              </a:lnSpc>
              <a:spcBef>
                <a:spcPts val="500"/>
              </a:spcBef>
              <a:spcAft>
                <a:spcPts val="0"/>
              </a:spcAft>
              <a:buClr>
                <a:schemeClr val="lt1"/>
              </a:buClr>
              <a:buSzPts val="1200"/>
              <a:buNone/>
              <a:defRPr>
                <a:solidFill>
                  <a:schemeClr val="lt1"/>
                </a:solidFill>
              </a:defRPr>
            </a:lvl3pPr>
            <a:lvl4pPr marL="1828800" lvl="3" indent="-228600" algn="ctr" rtl="0">
              <a:lnSpc>
                <a:spcPct val="100000"/>
              </a:lnSpc>
              <a:spcBef>
                <a:spcPts val="500"/>
              </a:spcBef>
              <a:spcAft>
                <a:spcPts val="0"/>
              </a:spcAft>
              <a:buClr>
                <a:schemeClr val="lt1"/>
              </a:buClr>
              <a:buSzPts val="1100"/>
              <a:buNone/>
              <a:defRPr>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305" name="Google Shape;4305;p451"/>
          <p:cNvSpPr txBox="1">
            <a:spLocks noGrp="1"/>
          </p:cNvSpPr>
          <p:nvPr>
            <p:ph type="body" idx="4"/>
          </p:nvPr>
        </p:nvSpPr>
        <p:spPr>
          <a:xfrm>
            <a:off x="4816307" y="1378458"/>
            <a:ext cx="1616700" cy="389400"/>
          </a:xfrm>
          <a:prstGeom prst="rect">
            <a:avLst/>
          </a:prstGeom>
          <a:noFill/>
          <a:ln>
            <a:noFill/>
          </a:ln>
        </p:spPr>
        <p:txBody>
          <a:bodyPr spcFirstLastPara="1" wrap="square" lIns="0" tIns="0" rIns="0" bIns="0" anchor="t" anchorCtr="0">
            <a:noAutofit/>
          </a:bodyPr>
          <a:lstStyle>
            <a:lvl1pPr marL="457200" lvl="0" indent="-228600" algn="ctr" rtl="0">
              <a:lnSpc>
                <a:spcPct val="100000"/>
              </a:lnSpc>
              <a:spcBef>
                <a:spcPts val="800"/>
              </a:spcBef>
              <a:spcAft>
                <a:spcPts val="0"/>
              </a:spcAft>
              <a:buClr>
                <a:schemeClr val="lt1"/>
              </a:buClr>
              <a:buSzPts val="1500"/>
              <a:buNone/>
              <a:defRPr b="1">
                <a:solidFill>
                  <a:schemeClr val="lt1"/>
                </a:solidFill>
              </a:defRPr>
            </a:lvl1pPr>
            <a:lvl2pPr marL="914400" lvl="1" indent="-228600" algn="ctr" rtl="0">
              <a:lnSpc>
                <a:spcPct val="100000"/>
              </a:lnSpc>
              <a:spcBef>
                <a:spcPts val="200"/>
              </a:spcBef>
              <a:spcAft>
                <a:spcPts val="0"/>
              </a:spcAft>
              <a:buClr>
                <a:schemeClr val="lt1"/>
              </a:buClr>
              <a:buSzPts val="1400"/>
              <a:buNone/>
              <a:defRPr>
                <a:solidFill>
                  <a:schemeClr val="lt1"/>
                </a:solidFill>
              </a:defRPr>
            </a:lvl2pPr>
            <a:lvl3pPr marL="1371600" lvl="2" indent="-228600" algn="ctr" rtl="0">
              <a:lnSpc>
                <a:spcPct val="100000"/>
              </a:lnSpc>
              <a:spcBef>
                <a:spcPts val="500"/>
              </a:spcBef>
              <a:spcAft>
                <a:spcPts val="0"/>
              </a:spcAft>
              <a:buClr>
                <a:schemeClr val="lt1"/>
              </a:buClr>
              <a:buSzPts val="1200"/>
              <a:buNone/>
              <a:defRPr>
                <a:solidFill>
                  <a:schemeClr val="lt1"/>
                </a:solidFill>
              </a:defRPr>
            </a:lvl3pPr>
            <a:lvl4pPr marL="1828800" lvl="3" indent="-228600" algn="ctr" rtl="0">
              <a:lnSpc>
                <a:spcPct val="100000"/>
              </a:lnSpc>
              <a:spcBef>
                <a:spcPts val="500"/>
              </a:spcBef>
              <a:spcAft>
                <a:spcPts val="0"/>
              </a:spcAft>
              <a:buClr>
                <a:schemeClr val="lt1"/>
              </a:buClr>
              <a:buSzPts val="1100"/>
              <a:buNone/>
              <a:defRPr>
                <a:solidFill>
                  <a:schemeClr val="lt1"/>
                </a:solidFill>
              </a:defRPr>
            </a:lvl4pPr>
            <a:lvl5pPr marL="2286000" lvl="4" indent="-228600" algn="ctr" rtl="0">
              <a:lnSpc>
                <a:spcPct val="100000"/>
              </a:lnSpc>
              <a:spcBef>
                <a:spcPts val="500"/>
              </a:spcBef>
              <a:spcAft>
                <a:spcPts val="0"/>
              </a:spcAft>
              <a:buClr>
                <a:schemeClr val="lt1"/>
              </a:buClr>
              <a:buSzPts val="1500"/>
              <a:buFont typeface="Arial"/>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306" name="Google Shape;4306;p451"/>
          <p:cNvSpPr txBox="1">
            <a:spLocks noGrp="1"/>
          </p:cNvSpPr>
          <p:nvPr>
            <p:ph type="body" idx="5"/>
          </p:nvPr>
        </p:nvSpPr>
        <p:spPr>
          <a:xfrm>
            <a:off x="6916032" y="1378458"/>
            <a:ext cx="1618800" cy="389400"/>
          </a:xfrm>
          <a:prstGeom prst="rect">
            <a:avLst/>
          </a:prstGeom>
          <a:noFill/>
          <a:ln>
            <a:noFill/>
          </a:ln>
        </p:spPr>
        <p:txBody>
          <a:bodyPr spcFirstLastPara="1" wrap="square" lIns="0" tIns="0" rIns="0" bIns="0" anchor="t" anchorCtr="0">
            <a:noAutofit/>
          </a:bodyPr>
          <a:lstStyle>
            <a:lvl1pPr marL="457200" lvl="0" indent="-228600" algn="ctr" rtl="0">
              <a:spcBef>
                <a:spcPts val="800"/>
              </a:spcBef>
              <a:spcAft>
                <a:spcPts val="0"/>
              </a:spcAft>
              <a:buClr>
                <a:schemeClr val="lt1"/>
              </a:buClr>
              <a:buSzPts val="1500"/>
              <a:buNone/>
              <a:defRPr b="1">
                <a:solidFill>
                  <a:schemeClr val="lt1"/>
                </a:solidFill>
              </a:defRPr>
            </a:lvl1pPr>
            <a:lvl2pPr marL="914400" lvl="1" indent="-228600" algn="ctr" rtl="0">
              <a:spcBef>
                <a:spcPts val="200"/>
              </a:spcBef>
              <a:spcAft>
                <a:spcPts val="0"/>
              </a:spcAft>
              <a:buClr>
                <a:schemeClr val="lt1"/>
              </a:buClr>
              <a:buSzPts val="1400"/>
              <a:buNone/>
              <a:defRPr>
                <a:solidFill>
                  <a:schemeClr val="lt1"/>
                </a:solidFill>
              </a:defRPr>
            </a:lvl2pPr>
            <a:lvl3pPr marL="1371600" lvl="2" indent="-304800" algn="ctr" rtl="0">
              <a:spcBef>
                <a:spcPts val="500"/>
              </a:spcBef>
              <a:spcAft>
                <a:spcPts val="0"/>
              </a:spcAft>
              <a:buClr>
                <a:schemeClr val="lt1"/>
              </a:buClr>
              <a:buSzPts val="1200"/>
              <a:buChar char="•"/>
              <a:defRPr>
                <a:solidFill>
                  <a:schemeClr val="lt1"/>
                </a:solidFill>
              </a:defRPr>
            </a:lvl3pPr>
            <a:lvl4pPr marL="1828800" lvl="3" indent="-298450" algn="ctr" rtl="0">
              <a:spcBef>
                <a:spcPts val="500"/>
              </a:spcBef>
              <a:spcAft>
                <a:spcPts val="0"/>
              </a:spcAft>
              <a:buClr>
                <a:schemeClr val="lt1"/>
              </a:buClr>
              <a:buSzPts val="1100"/>
              <a:buChar char="•"/>
              <a:defRPr>
                <a:solidFill>
                  <a:schemeClr val="lt1"/>
                </a:solidFill>
              </a:defRPr>
            </a:lvl4pPr>
            <a:lvl5pPr marL="2286000" lvl="4" indent="-228600" algn="ctr" rtl="0">
              <a:spcBef>
                <a:spcPts val="500"/>
              </a:spcBef>
              <a:spcAft>
                <a:spcPts val="0"/>
              </a:spcAft>
              <a:buClr>
                <a:schemeClr val="lt1"/>
              </a:buClr>
              <a:buSzPts val="1100"/>
              <a:buNone/>
              <a:defRPr>
                <a:solidFill>
                  <a:schemeClr val="lt1"/>
                </a:solidFill>
              </a:defRPr>
            </a:lvl5pPr>
            <a:lvl6pPr marL="2743200" lvl="5" indent="-317500" algn="ctr" rtl="0">
              <a:spcBef>
                <a:spcPts val="500"/>
              </a:spcBef>
              <a:spcAft>
                <a:spcPts val="0"/>
              </a:spcAft>
              <a:buClr>
                <a:schemeClr val="lt1"/>
              </a:buClr>
              <a:buSzPts val="1400"/>
              <a:buChar char="•"/>
              <a:defRPr>
                <a:solidFill>
                  <a:schemeClr val="lt1"/>
                </a:solidFill>
              </a:defRPr>
            </a:lvl6pPr>
            <a:lvl7pPr marL="3200400" lvl="6" indent="-317500" algn="ctr" rtl="0">
              <a:spcBef>
                <a:spcPts val="300"/>
              </a:spcBef>
              <a:spcAft>
                <a:spcPts val="0"/>
              </a:spcAft>
              <a:buClr>
                <a:schemeClr val="lt1"/>
              </a:buClr>
              <a:buSzPts val="1400"/>
              <a:buChar char="•"/>
              <a:defRPr>
                <a:solidFill>
                  <a:schemeClr val="lt1"/>
                </a:solidFill>
              </a:defRPr>
            </a:lvl7pPr>
            <a:lvl8pPr marL="3657600" lvl="7" indent="-317500" algn="ctr" rtl="0">
              <a:spcBef>
                <a:spcPts val="300"/>
              </a:spcBef>
              <a:spcAft>
                <a:spcPts val="0"/>
              </a:spcAft>
              <a:buClr>
                <a:schemeClr val="lt1"/>
              </a:buClr>
              <a:buSzPts val="1400"/>
              <a:buChar char="•"/>
              <a:defRPr>
                <a:solidFill>
                  <a:schemeClr val="lt1"/>
                </a:solidFill>
              </a:defRPr>
            </a:lvl8pPr>
            <a:lvl9pPr marL="4114800" lvl="8" indent="-317500" algn="ctr" rtl="0">
              <a:spcBef>
                <a:spcPts val="300"/>
              </a:spcBef>
              <a:spcAft>
                <a:spcPts val="0"/>
              </a:spcAft>
              <a:buClr>
                <a:schemeClr val="lt1"/>
              </a:buClr>
              <a:buSzPts val="1400"/>
              <a:buChar char="•"/>
              <a:defRPr>
                <a:solidFill>
                  <a:schemeClr val="lt1"/>
                </a:solidFill>
              </a:defRPr>
            </a:lvl9pPr>
          </a:lstStyle>
          <a:p>
            <a:endParaRPr/>
          </a:p>
        </p:txBody>
      </p:sp>
      <p:sp>
        <p:nvSpPr>
          <p:cNvPr id="4307" name="Google Shape;4307;p451"/>
          <p:cNvSpPr txBox="1">
            <a:spLocks noGrp="1"/>
          </p:cNvSpPr>
          <p:nvPr>
            <p:ph type="body" idx="6"/>
          </p:nvPr>
        </p:nvSpPr>
        <p:spPr>
          <a:xfrm>
            <a:off x="614504" y="1921819"/>
            <a:ext cx="1616700" cy="2579100"/>
          </a:xfrm>
          <a:prstGeom prst="rect">
            <a:avLst/>
          </a:prstGeom>
        </p:spPr>
        <p:txBody>
          <a:bodyPr spcFirstLastPara="1" wrap="square" lIns="0" tIns="0" rIns="0" bIns="0" anchor="t" anchorCtr="0">
            <a:noAutofit/>
          </a:bodyPr>
          <a:lstStyle>
            <a:lvl1pPr marL="457200" lvl="0" indent="-228600" algn="ctr" rtl="0">
              <a:spcBef>
                <a:spcPts val="800"/>
              </a:spcBef>
              <a:spcAft>
                <a:spcPts val="0"/>
              </a:spcAft>
              <a:buSzPts val="1500"/>
              <a:buNone/>
              <a:defRPr b="1"/>
            </a:lvl1pPr>
            <a:lvl2pPr marL="914400" lvl="1" indent="-317500" algn="ctr" rtl="0">
              <a:spcBef>
                <a:spcPts val="500"/>
              </a:spcBef>
              <a:spcAft>
                <a:spcPts val="0"/>
              </a:spcAft>
              <a:buSzPts val="1400"/>
              <a:buChar char="​"/>
              <a:defRPr/>
            </a:lvl2pPr>
            <a:lvl3pPr marL="1371600" lvl="2" indent="-304800" algn="ctr" rtl="0">
              <a:spcBef>
                <a:spcPts val="500"/>
              </a:spcBef>
              <a:spcAft>
                <a:spcPts val="0"/>
              </a:spcAft>
              <a:buSzPts val="1200"/>
              <a:buChar char="​"/>
              <a:defRPr/>
            </a:lvl3pPr>
            <a:lvl4pPr marL="1828800" lvl="3" indent="-298450" algn="ctr" rtl="0">
              <a:spcBef>
                <a:spcPts val="500"/>
              </a:spcBef>
              <a:spcAft>
                <a:spcPts val="0"/>
              </a:spcAft>
              <a:buSzPts val="1100"/>
              <a:buChar char="​"/>
              <a:defRPr/>
            </a:lvl4pPr>
            <a:lvl5pPr marL="2286000" lvl="4" indent="-228600" algn="ctr" rtl="0">
              <a:spcBef>
                <a:spcPts val="500"/>
              </a:spcBef>
              <a:spcAft>
                <a:spcPts val="0"/>
              </a:spcAft>
              <a:buSzPts val="1100"/>
              <a:buNone/>
              <a:defRPr/>
            </a:lvl5pPr>
            <a:lvl6pPr marL="2743200" lvl="5" indent="-323850" algn="ctr" rtl="0">
              <a:spcBef>
                <a:spcPts val="500"/>
              </a:spcBef>
              <a:spcAft>
                <a:spcPts val="0"/>
              </a:spcAft>
              <a:buSzPts val="1500"/>
              <a:buChar char="​"/>
              <a:defRPr/>
            </a:lvl6pPr>
            <a:lvl7pPr marL="3200400" lvl="6" indent="-323850" algn="ctr" rtl="0">
              <a:spcBef>
                <a:spcPts val="300"/>
              </a:spcBef>
              <a:spcAft>
                <a:spcPts val="0"/>
              </a:spcAft>
              <a:buSzPts val="1500"/>
              <a:buChar char="​"/>
              <a:defRPr/>
            </a:lvl7pPr>
            <a:lvl8pPr marL="3657600" lvl="7" indent="-323850" algn="ctr" rtl="0">
              <a:spcBef>
                <a:spcPts val="300"/>
              </a:spcBef>
              <a:spcAft>
                <a:spcPts val="0"/>
              </a:spcAft>
              <a:buSzPts val="1500"/>
              <a:buChar char="​"/>
              <a:defRPr/>
            </a:lvl8pPr>
            <a:lvl9pPr marL="4114800" lvl="8" indent="-323850" algn="ctr" rtl="0">
              <a:spcBef>
                <a:spcPts val="300"/>
              </a:spcBef>
              <a:spcAft>
                <a:spcPts val="0"/>
              </a:spcAft>
              <a:buSzPts val="1500"/>
              <a:buChar char="​"/>
              <a:defRPr/>
            </a:lvl9pPr>
          </a:lstStyle>
          <a:p>
            <a:endParaRPr/>
          </a:p>
        </p:txBody>
      </p:sp>
      <p:sp>
        <p:nvSpPr>
          <p:cNvPr id="4308" name="Google Shape;4308;p451"/>
          <p:cNvSpPr txBox="1">
            <a:spLocks noGrp="1"/>
          </p:cNvSpPr>
          <p:nvPr>
            <p:ph type="body" idx="7"/>
          </p:nvPr>
        </p:nvSpPr>
        <p:spPr>
          <a:xfrm>
            <a:off x="2715398" y="1921819"/>
            <a:ext cx="1616700" cy="2579100"/>
          </a:xfrm>
          <a:prstGeom prst="rect">
            <a:avLst/>
          </a:prstGeom>
        </p:spPr>
        <p:txBody>
          <a:bodyPr spcFirstLastPara="1" wrap="square" lIns="0" tIns="0" rIns="0" bIns="0" anchor="t" anchorCtr="0">
            <a:noAutofit/>
          </a:bodyPr>
          <a:lstStyle>
            <a:lvl1pPr marL="457200" lvl="0" indent="-228600" algn="ctr" rtl="0">
              <a:spcBef>
                <a:spcPts val="800"/>
              </a:spcBef>
              <a:spcAft>
                <a:spcPts val="0"/>
              </a:spcAft>
              <a:buSzPts val="1500"/>
              <a:buNone/>
              <a:defRPr b="1"/>
            </a:lvl1pPr>
            <a:lvl2pPr marL="914400" lvl="1" indent="-317500" algn="ctr" rtl="0">
              <a:spcBef>
                <a:spcPts val="500"/>
              </a:spcBef>
              <a:spcAft>
                <a:spcPts val="0"/>
              </a:spcAft>
              <a:buSzPts val="1400"/>
              <a:buChar char="​"/>
              <a:defRPr/>
            </a:lvl2pPr>
            <a:lvl3pPr marL="1371600" lvl="2" indent="-304800" algn="ctr" rtl="0">
              <a:spcBef>
                <a:spcPts val="500"/>
              </a:spcBef>
              <a:spcAft>
                <a:spcPts val="0"/>
              </a:spcAft>
              <a:buSzPts val="1200"/>
              <a:buChar char="​"/>
              <a:defRPr/>
            </a:lvl3pPr>
            <a:lvl4pPr marL="1828800" lvl="3" indent="-298450" algn="ctr" rtl="0">
              <a:spcBef>
                <a:spcPts val="500"/>
              </a:spcBef>
              <a:spcAft>
                <a:spcPts val="0"/>
              </a:spcAft>
              <a:buSzPts val="1100"/>
              <a:buChar char="​"/>
              <a:defRPr/>
            </a:lvl4pPr>
            <a:lvl5pPr marL="2286000" lvl="4" indent="-228600" algn="ctr" rtl="0">
              <a:spcBef>
                <a:spcPts val="500"/>
              </a:spcBef>
              <a:spcAft>
                <a:spcPts val="0"/>
              </a:spcAft>
              <a:buSzPts val="1100"/>
              <a:buNone/>
              <a:defRPr/>
            </a:lvl5pPr>
            <a:lvl6pPr marL="2743200" lvl="5" indent="-323850" algn="ctr" rtl="0">
              <a:spcBef>
                <a:spcPts val="500"/>
              </a:spcBef>
              <a:spcAft>
                <a:spcPts val="0"/>
              </a:spcAft>
              <a:buSzPts val="1500"/>
              <a:buChar char="​"/>
              <a:defRPr/>
            </a:lvl6pPr>
            <a:lvl7pPr marL="3200400" lvl="6" indent="-323850" algn="ctr" rtl="0">
              <a:spcBef>
                <a:spcPts val="300"/>
              </a:spcBef>
              <a:spcAft>
                <a:spcPts val="0"/>
              </a:spcAft>
              <a:buSzPts val="1500"/>
              <a:buChar char="​"/>
              <a:defRPr/>
            </a:lvl7pPr>
            <a:lvl8pPr marL="3657600" lvl="7" indent="-323850" algn="ctr" rtl="0">
              <a:spcBef>
                <a:spcPts val="300"/>
              </a:spcBef>
              <a:spcAft>
                <a:spcPts val="0"/>
              </a:spcAft>
              <a:buSzPts val="1500"/>
              <a:buChar char="​"/>
              <a:defRPr/>
            </a:lvl8pPr>
            <a:lvl9pPr marL="4114800" lvl="8" indent="-323850" algn="ctr" rtl="0">
              <a:spcBef>
                <a:spcPts val="300"/>
              </a:spcBef>
              <a:spcAft>
                <a:spcPts val="0"/>
              </a:spcAft>
              <a:buSzPts val="1500"/>
              <a:buChar char="​"/>
              <a:defRPr/>
            </a:lvl9pPr>
          </a:lstStyle>
          <a:p>
            <a:endParaRPr/>
          </a:p>
        </p:txBody>
      </p:sp>
      <p:sp>
        <p:nvSpPr>
          <p:cNvPr id="4309" name="Google Shape;4309;p451"/>
          <p:cNvSpPr txBox="1">
            <a:spLocks noGrp="1"/>
          </p:cNvSpPr>
          <p:nvPr>
            <p:ph type="body" idx="8"/>
          </p:nvPr>
        </p:nvSpPr>
        <p:spPr>
          <a:xfrm>
            <a:off x="4814848" y="1921819"/>
            <a:ext cx="1616700" cy="2579100"/>
          </a:xfrm>
          <a:prstGeom prst="rect">
            <a:avLst/>
          </a:prstGeom>
        </p:spPr>
        <p:txBody>
          <a:bodyPr spcFirstLastPara="1" wrap="square" lIns="0" tIns="0" rIns="0" bIns="0" anchor="t" anchorCtr="0">
            <a:noAutofit/>
          </a:bodyPr>
          <a:lstStyle>
            <a:lvl1pPr marL="457200" lvl="0" indent="-228600" algn="ctr" rtl="0">
              <a:spcBef>
                <a:spcPts val="800"/>
              </a:spcBef>
              <a:spcAft>
                <a:spcPts val="0"/>
              </a:spcAft>
              <a:buSzPts val="1500"/>
              <a:buNone/>
              <a:defRPr b="1"/>
            </a:lvl1pPr>
            <a:lvl2pPr marL="914400" lvl="1" indent="-317500" algn="ctr" rtl="0">
              <a:spcBef>
                <a:spcPts val="500"/>
              </a:spcBef>
              <a:spcAft>
                <a:spcPts val="0"/>
              </a:spcAft>
              <a:buSzPts val="1400"/>
              <a:buChar char="​"/>
              <a:defRPr/>
            </a:lvl2pPr>
            <a:lvl3pPr marL="1371600" lvl="2" indent="-304800" algn="ctr" rtl="0">
              <a:spcBef>
                <a:spcPts val="500"/>
              </a:spcBef>
              <a:spcAft>
                <a:spcPts val="0"/>
              </a:spcAft>
              <a:buSzPts val="1200"/>
              <a:buChar char="​"/>
              <a:defRPr/>
            </a:lvl3pPr>
            <a:lvl4pPr marL="1828800" lvl="3" indent="-298450" algn="ctr" rtl="0">
              <a:spcBef>
                <a:spcPts val="500"/>
              </a:spcBef>
              <a:spcAft>
                <a:spcPts val="0"/>
              </a:spcAft>
              <a:buSzPts val="1100"/>
              <a:buChar char="​"/>
              <a:defRPr/>
            </a:lvl4pPr>
            <a:lvl5pPr marL="2286000" lvl="4" indent="-228600" algn="ctr" rtl="0">
              <a:spcBef>
                <a:spcPts val="500"/>
              </a:spcBef>
              <a:spcAft>
                <a:spcPts val="0"/>
              </a:spcAft>
              <a:buSzPts val="1100"/>
              <a:buNone/>
              <a:defRPr/>
            </a:lvl5pPr>
            <a:lvl6pPr marL="2743200" lvl="5" indent="-323850" algn="ctr" rtl="0">
              <a:spcBef>
                <a:spcPts val="500"/>
              </a:spcBef>
              <a:spcAft>
                <a:spcPts val="0"/>
              </a:spcAft>
              <a:buSzPts val="1500"/>
              <a:buChar char="​"/>
              <a:defRPr/>
            </a:lvl6pPr>
            <a:lvl7pPr marL="3200400" lvl="6" indent="-323850" algn="ctr" rtl="0">
              <a:spcBef>
                <a:spcPts val="300"/>
              </a:spcBef>
              <a:spcAft>
                <a:spcPts val="0"/>
              </a:spcAft>
              <a:buSzPts val="1500"/>
              <a:buChar char="​"/>
              <a:defRPr/>
            </a:lvl7pPr>
            <a:lvl8pPr marL="3657600" lvl="7" indent="-323850" algn="ctr" rtl="0">
              <a:spcBef>
                <a:spcPts val="300"/>
              </a:spcBef>
              <a:spcAft>
                <a:spcPts val="0"/>
              </a:spcAft>
              <a:buSzPts val="1500"/>
              <a:buChar char="​"/>
              <a:defRPr/>
            </a:lvl8pPr>
            <a:lvl9pPr marL="4114800" lvl="8" indent="-323850" algn="ctr" rtl="0">
              <a:spcBef>
                <a:spcPts val="300"/>
              </a:spcBef>
              <a:spcAft>
                <a:spcPts val="0"/>
              </a:spcAft>
              <a:buSzPts val="1500"/>
              <a:buChar char="​"/>
              <a:defRPr/>
            </a:lvl9pPr>
          </a:lstStyle>
          <a:p>
            <a:endParaRPr/>
          </a:p>
        </p:txBody>
      </p:sp>
      <p:sp>
        <p:nvSpPr>
          <p:cNvPr id="4310" name="Google Shape;4310;p451"/>
          <p:cNvSpPr txBox="1">
            <a:spLocks noGrp="1"/>
          </p:cNvSpPr>
          <p:nvPr>
            <p:ph type="body" idx="9"/>
          </p:nvPr>
        </p:nvSpPr>
        <p:spPr>
          <a:xfrm>
            <a:off x="6917176" y="1921819"/>
            <a:ext cx="1616700" cy="2579100"/>
          </a:xfrm>
          <a:prstGeom prst="rect">
            <a:avLst/>
          </a:prstGeom>
        </p:spPr>
        <p:txBody>
          <a:bodyPr spcFirstLastPara="1" wrap="square" lIns="0" tIns="0" rIns="0" bIns="0" anchor="t" anchorCtr="0">
            <a:noAutofit/>
          </a:bodyPr>
          <a:lstStyle>
            <a:lvl1pPr marL="457200" lvl="0" indent="-228600" algn="ctr" rtl="0">
              <a:spcBef>
                <a:spcPts val="800"/>
              </a:spcBef>
              <a:spcAft>
                <a:spcPts val="0"/>
              </a:spcAft>
              <a:buSzPts val="1500"/>
              <a:buNone/>
              <a:defRPr b="1"/>
            </a:lvl1pPr>
            <a:lvl2pPr marL="914400" lvl="1" indent="-317500" algn="ctr" rtl="0">
              <a:spcBef>
                <a:spcPts val="500"/>
              </a:spcBef>
              <a:spcAft>
                <a:spcPts val="0"/>
              </a:spcAft>
              <a:buSzPts val="1400"/>
              <a:buChar char="​"/>
              <a:defRPr/>
            </a:lvl2pPr>
            <a:lvl3pPr marL="1371600" lvl="2" indent="-304800" algn="ctr" rtl="0">
              <a:spcBef>
                <a:spcPts val="500"/>
              </a:spcBef>
              <a:spcAft>
                <a:spcPts val="0"/>
              </a:spcAft>
              <a:buSzPts val="1200"/>
              <a:buChar char="​"/>
              <a:defRPr/>
            </a:lvl3pPr>
            <a:lvl4pPr marL="1828800" lvl="3" indent="-298450" algn="ctr" rtl="0">
              <a:spcBef>
                <a:spcPts val="500"/>
              </a:spcBef>
              <a:spcAft>
                <a:spcPts val="0"/>
              </a:spcAft>
              <a:buSzPts val="1100"/>
              <a:buChar char="​"/>
              <a:defRPr/>
            </a:lvl4pPr>
            <a:lvl5pPr marL="2286000" lvl="4" indent="-228600" algn="ctr" rtl="0">
              <a:spcBef>
                <a:spcPts val="500"/>
              </a:spcBef>
              <a:spcAft>
                <a:spcPts val="0"/>
              </a:spcAft>
              <a:buSzPts val="1100"/>
              <a:buNone/>
              <a:defRPr/>
            </a:lvl5pPr>
            <a:lvl6pPr marL="2743200" lvl="5" indent="-323850" algn="ctr" rtl="0">
              <a:spcBef>
                <a:spcPts val="500"/>
              </a:spcBef>
              <a:spcAft>
                <a:spcPts val="0"/>
              </a:spcAft>
              <a:buSzPts val="1500"/>
              <a:buChar char="​"/>
              <a:defRPr/>
            </a:lvl6pPr>
            <a:lvl7pPr marL="3200400" lvl="6" indent="-323850" algn="ctr" rtl="0">
              <a:spcBef>
                <a:spcPts val="300"/>
              </a:spcBef>
              <a:spcAft>
                <a:spcPts val="0"/>
              </a:spcAft>
              <a:buSzPts val="1500"/>
              <a:buChar char="​"/>
              <a:defRPr/>
            </a:lvl7pPr>
            <a:lvl8pPr marL="3657600" lvl="7" indent="-323850" algn="ctr" rtl="0">
              <a:spcBef>
                <a:spcPts val="300"/>
              </a:spcBef>
              <a:spcAft>
                <a:spcPts val="0"/>
              </a:spcAft>
              <a:buSzPts val="1500"/>
              <a:buChar char="​"/>
              <a:defRPr/>
            </a:lvl8pPr>
            <a:lvl9pPr marL="4114800" lvl="8" indent="-323850" algn="ctr" rtl="0">
              <a:spcBef>
                <a:spcPts val="300"/>
              </a:spcBef>
              <a:spcAft>
                <a:spcPts val="0"/>
              </a:spcAft>
              <a:buSzPts val="1500"/>
              <a:buChar char="​"/>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H1 - Customer-centric">
  <p:cSld name="Cards - 4-Up_1">
    <p:spTree>
      <p:nvGrpSpPr>
        <p:cNvPr id="1" name="Shape 4311"/>
        <p:cNvGrpSpPr/>
        <p:nvPr/>
      </p:nvGrpSpPr>
      <p:grpSpPr>
        <a:xfrm>
          <a:off x="0" y="0"/>
          <a:ext cx="0" cy="0"/>
          <a:chOff x="0" y="0"/>
          <a:chExt cx="0" cy="0"/>
        </a:xfrm>
      </p:grpSpPr>
      <p:sp>
        <p:nvSpPr>
          <p:cNvPr id="4312" name="Google Shape;4312;p452"/>
          <p:cNvSpPr>
            <a:spLocks noGrp="1"/>
          </p:cNvSpPr>
          <p:nvPr>
            <p:ph type="pic" idx="2"/>
          </p:nvPr>
        </p:nvSpPr>
        <p:spPr>
          <a:xfrm>
            <a:off x="3326366" y="1718681"/>
            <a:ext cx="2359500" cy="2359500"/>
          </a:xfrm>
          <a:prstGeom prst="ellipse">
            <a:avLst/>
          </a:prstGeom>
          <a:noFill/>
          <a:ln>
            <a:noFill/>
          </a:ln>
        </p:spPr>
      </p:sp>
      <p:sp>
        <p:nvSpPr>
          <p:cNvPr id="4313" name="Google Shape;4313;p452"/>
          <p:cNvSpPr txBox="1">
            <a:spLocks noGrp="1"/>
          </p:cNvSpPr>
          <p:nvPr>
            <p:ph type="body" idx="1"/>
          </p:nvPr>
        </p:nvSpPr>
        <p:spPr>
          <a:xfrm>
            <a:off x="428737" y="1449788"/>
            <a:ext cx="1802400" cy="2885100"/>
          </a:xfrm>
          <a:prstGeom prst="rect">
            <a:avLst/>
          </a:prstGeom>
          <a:noFill/>
          <a:ln>
            <a:noFill/>
          </a:ln>
        </p:spPr>
        <p:txBody>
          <a:bodyPr spcFirstLastPara="1" wrap="square" lIns="0" tIns="0" rIns="0" bIns="0" anchor="t" anchorCtr="0">
            <a:noAutofit/>
          </a:bodyPr>
          <a:lstStyle>
            <a:lvl1pPr marL="457200" lvl="0" indent="-228600" rtl="0">
              <a:lnSpc>
                <a:spcPct val="100000"/>
              </a:lnSpc>
              <a:spcBef>
                <a:spcPts val="800"/>
              </a:spcBef>
              <a:spcAft>
                <a:spcPts val="0"/>
              </a:spcAft>
              <a:buSzPts val="1500"/>
              <a:buNone/>
              <a:defRPr b="1">
                <a:solidFill>
                  <a:schemeClr val="dk1"/>
                </a:solidFill>
              </a:defRPr>
            </a:lvl1pPr>
            <a:lvl2pPr marL="914400" lvl="1" indent="-228600" rtl="0">
              <a:lnSpc>
                <a:spcPct val="100000"/>
              </a:lnSpc>
              <a:spcBef>
                <a:spcPts val="200"/>
              </a:spcBef>
              <a:spcAft>
                <a:spcPts val="0"/>
              </a:spcAft>
              <a:buSzPts val="1400"/>
              <a:buNone/>
              <a:defRPr>
                <a:solidFill>
                  <a:schemeClr val="accent2"/>
                </a:solidFill>
              </a:defRPr>
            </a:lvl2pPr>
            <a:lvl3pPr marL="1371600" lvl="2" indent="-228600" rtl="0">
              <a:lnSpc>
                <a:spcPct val="100000"/>
              </a:lnSpc>
              <a:spcBef>
                <a:spcPts val="500"/>
              </a:spcBef>
              <a:spcAft>
                <a:spcPts val="0"/>
              </a:spcAft>
              <a:buSzPts val="1200"/>
              <a:buNone/>
              <a:defRPr>
                <a:solidFill>
                  <a:schemeClr val="accent2"/>
                </a:solidFill>
              </a:defRPr>
            </a:lvl3pPr>
            <a:lvl4pPr marL="1828800" lvl="3" indent="-228600" rtl="0">
              <a:lnSpc>
                <a:spcPct val="100000"/>
              </a:lnSpc>
              <a:spcBef>
                <a:spcPts val="500"/>
              </a:spcBef>
              <a:spcAft>
                <a:spcPts val="0"/>
              </a:spcAft>
              <a:buSzPts val="1100"/>
              <a:buNone/>
              <a:defRPr>
                <a:solidFill>
                  <a:schemeClr val="accent2"/>
                </a:solidFill>
              </a:defRPr>
            </a:lvl4pPr>
            <a:lvl5pPr marL="2286000" lvl="4" indent="-228600" rtl="0">
              <a:lnSpc>
                <a:spcPct val="100000"/>
              </a:lnSpc>
              <a:spcBef>
                <a:spcPts val="500"/>
              </a:spcBef>
              <a:spcAft>
                <a:spcPts val="0"/>
              </a:spcAft>
              <a:buSzPts val="1500"/>
              <a:buFont typeface="Arial"/>
              <a:buNone/>
              <a:defRPr/>
            </a:lvl5pPr>
            <a:lvl6pPr marL="2743200" lvl="5" indent="-317500" rtl="0">
              <a:spcBef>
                <a:spcPts val="500"/>
              </a:spcBef>
              <a:spcAft>
                <a:spcPts val="0"/>
              </a:spcAft>
              <a:buClr>
                <a:schemeClr val="lt2"/>
              </a:buClr>
              <a:buSzPts val="1400"/>
              <a:buChar char="•"/>
              <a:defRPr/>
            </a:lvl6pPr>
            <a:lvl7pPr marL="3200400" lvl="6" indent="-317500" rtl="0">
              <a:spcBef>
                <a:spcPts val="300"/>
              </a:spcBef>
              <a:spcAft>
                <a:spcPts val="0"/>
              </a:spcAft>
              <a:buClr>
                <a:schemeClr val="lt2"/>
              </a:buClr>
              <a:buSzPts val="1400"/>
              <a:buChar char="•"/>
              <a:defRPr/>
            </a:lvl7pPr>
            <a:lvl8pPr marL="3657600" lvl="7" indent="-317500" rtl="0">
              <a:spcBef>
                <a:spcPts val="300"/>
              </a:spcBef>
              <a:spcAft>
                <a:spcPts val="0"/>
              </a:spcAft>
              <a:buClr>
                <a:schemeClr val="lt2"/>
              </a:buClr>
              <a:buSzPts val="1400"/>
              <a:buChar char="•"/>
              <a:defRPr/>
            </a:lvl8pPr>
            <a:lvl9pPr marL="4114800" lvl="8" indent="-317500" rtl="0">
              <a:spcBef>
                <a:spcPts val="300"/>
              </a:spcBef>
              <a:spcAft>
                <a:spcPts val="0"/>
              </a:spcAft>
              <a:buClr>
                <a:schemeClr val="lt2"/>
              </a:buClr>
              <a:buSzPts val="1400"/>
              <a:buChar char="•"/>
              <a:defRPr/>
            </a:lvl9pPr>
          </a:lstStyle>
          <a:p>
            <a:endParaRPr/>
          </a:p>
        </p:txBody>
      </p:sp>
      <p:sp>
        <p:nvSpPr>
          <p:cNvPr id="4314" name="Google Shape;4314;p452"/>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15" name="Google Shape;4315;p452"/>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316" name="Google Shape;4316;p452"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317" name="Google Shape;4317;p452"/>
          <p:cNvSpPr txBox="1">
            <a:spLocks noGrp="1"/>
          </p:cNvSpPr>
          <p:nvPr>
            <p:ph type="body" idx="4"/>
          </p:nvPr>
        </p:nvSpPr>
        <p:spPr>
          <a:xfrm>
            <a:off x="6916033" y="1449788"/>
            <a:ext cx="1802400" cy="2885100"/>
          </a:xfrm>
          <a:prstGeom prst="rect">
            <a:avLst/>
          </a:prstGeom>
          <a:noFill/>
          <a:ln>
            <a:noFill/>
          </a:ln>
        </p:spPr>
        <p:txBody>
          <a:bodyPr spcFirstLastPara="1" wrap="square" lIns="0" tIns="0" rIns="0" bIns="0" anchor="t" anchorCtr="0">
            <a:noAutofit/>
          </a:bodyPr>
          <a:lstStyle>
            <a:lvl1pPr marL="457200" lvl="0" indent="-228600" rtl="0">
              <a:spcBef>
                <a:spcPts val="800"/>
              </a:spcBef>
              <a:spcAft>
                <a:spcPts val="0"/>
              </a:spcAft>
              <a:buSzPts val="1500"/>
              <a:buNone/>
              <a:defRPr b="1">
                <a:solidFill>
                  <a:schemeClr val="dk1"/>
                </a:solidFill>
              </a:defRPr>
            </a:lvl1pPr>
            <a:lvl2pPr marL="914400" lvl="1" indent="-228600" rtl="0">
              <a:spcBef>
                <a:spcPts val="200"/>
              </a:spcBef>
              <a:spcAft>
                <a:spcPts val="0"/>
              </a:spcAft>
              <a:buSzPts val="1400"/>
              <a:buNone/>
              <a:defRPr>
                <a:solidFill>
                  <a:schemeClr val="accent2"/>
                </a:solidFill>
              </a:defRPr>
            </a:lvl2pPr>
            <a:lvl3pPr marL="1371600" lvl="2" indent="-304800" rtl="0">
              <a:spcBef>
                <a:spcPts val="500"/>
              </a:spcBef>
              <a:spcAft>
                <a:spcPts val="0"/>
              </a:spcAft>
              <a:buSzPts val="1200"/>
              <a:buChar char="•"/>
              <a:defRPr>
                <a:solidFill>
                  <a:schemeClr val="accent2"/>
                </a:solidFill>
              </a:defRPr>
            </a:lvl3pPr>
            <a:lvl4pPr marL="1828800" lvl="3" indent="-298450" rtl="0">
              <a:spcBef>
                <a:spcPts val="500"/>
              </a:spcBef>
              <a:spcAft>
                <a:spcPts val="0"/>
              </a:spcAft>
              <a:buSzPts val="1100"/>
              <a:buChar char="•"/>
              <a:defRPr>
                <a:solidFill>
                  <a:schemeClr val="accent2"/>
                </a:solidFill>
              </a:defRPr>
            </a:lvl4pPr>
            <a:lvl5pPr marL="2286000" lvl="4" indent="-228600" rtl="0">
              <a:spcBef>
                <a:spcPts val="500"/>
              </a:spcBef>
              <a:spcAft>
                <a:spcPts val="0"/>
              </a:spcAft>
              <a:buSzPts val="1100"/>
              <a:buNone/>
              <a:defRPr/>
            </a:lvl5pPr>
            <a:lvl6pPr marL="2743200" lvl="5" indent="-317500" rtl="0">
              <a:spcBef>
                <a:spcPts val="500"/>
              </a:spcBef>
              <a:spcAft>
                <a:spcPts val="0"/>
              </a:spcAft>
              <a:buClr>
                <a:schemeClr val="lt2"/>
              </a:buClr>
              <a:buSzPts val="1400"/>
              <a:buChar char="•"/>
              <a:defRPr/>
            </a:lvl6pPr>
            <a:lvl7pPr marL="3200400" lvl="6" indent="-317500" rtl="0">
              <a:spcBef>
                <a:spcPts val="300"/>
              </a:spcBef>
              <a:spcAft>
                <a:spcPts val="0"/>
              </a:spcAft>
              <a:buClr>
                <a:schemeClr val="lt2"/>
              </a:buClr>
              <a:buSzPts val="1400"/>
              <a:buChar char="•"/>
              <a:defRPr/>
            </a:lvl7pPr>
            <a:lvl8pPr marL="3657600" lvl="7" indent="-317500" rtl="0">
              <a:spcBef>
                <a:spcPts val="300"/>
              </a:spcBef>
              <a:spcAft>
                <a:spcPts val="0"/>
              </a:spcAft>
              <a:buClr>
                <a:schemeClr val="lt2"/>
              </a:buClr>
              <a:buSzPts val="1400"/>
              <a:buChar char="•"/>
              <a:defRPr/>
            </a:lvl8pPr>
            <a:lvl9pPr marL="4114800" lvl="8" indent="-317500"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H1 - Quote or Big Idea ">
  <p:cSld name="Quote or Big Idea ">
    <p:bg>
      <p:bgPr>
        <a:solidFill>
          <a:schemeClr val="lt1"/>
        </a:solidFill>
        <a:effectLst/>
      </p:bgPr>
    </p:bg>
    <p:spTree>
      <p:nvGrpSpPr>
        <p:cNvPr id="1" name="Shape 4318"/>
        <p:cNvGrpSpPr/>
        <p:nvPr/>
      </p:nvGrpSpPr>
      <p:grpSpPr>
        <a:xfrm>
          <a:off x="0" y="0"/>
          <a:ext cx="0" cy="0"/>
          <a:chOff x="0" y="0"/>
          <a:chExt cx="0" cy="0"/>
        </a:xfrm>
      </p:grpSpPr>
      <p:sp>
        <p:nvSpPr>
          <p:cNvPr id="4319" name="Google Shape;4319;p453"/>
          <p:cNvSpPr txBox="1">
            <a:spLocks noGrp="1"/>
          </p:cNvSpPr>
          <p:nvPr>
            <p:ph type="ctrTitle"/>
          </p:nvPr>
        </p:nvSpPr>
        <p:spPr>
          <a:xfrm>
            <a:off x="433500" y="2509683"/>
            <a:ext cx="3145200" cy="8367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Clr>
                <a:schemeClr val="accent1"/>
              </a:buClr>
              <a:buSzPts val="2600"/>
              <a:buFont typeface="Salesforce Sans"/>
              <a:buChar char="“"/>
              <a:defRPr sz="2600">
                <a:solidFill>
                  <a:schemeClr val="accent1"/>
                </a:solidFill>
              </a:defRPr>
            </a:lvl1pPr>
            <a:lvl2pPr lvl="1" algn="l" rtl="0">
              <a:spcBef>
                <a:spcPts val="0"/>
              </a:spcBef>
              <a:spcAft>
                <a:spcPts val="0"/>
              </a:spcAft>
              <a:buSzPts val="1100"/>
              <a:buNone/>
              <a:defRPr b="1"/>
            </a:lvl2pPr>
            <a:lvl3pPr lvl="2" algn="l" rtl="0">
              <a:spcBef>
                <a:spcPts val="0"/>
              </a:spcBef>
              <a:spcAft>
                <a:spcPts val="0"/>
              </a:spcAft>
              <a:buSzPts val="1100"/>
              <a:buNone/>
              <a:defRPr b="1"/>
            </a:lvl3pPr>
            <a:lvl4pPr lvl="3" algn="l" rtl="0">
              <a:spcBef>
                <a:spcPts val="0"/>
              </a:spcBef>
              <a:spcAft>
                <a:spcPts val="0"/>
              </a:spcAft>
              <a:buSzPts val="1100"/>
              <a:buNone/>
              <a:defRPr b="1"/>
            </a:lvl4pPr>
            <a:lvl5pPr lvl="4" algn="l" rtl="0">
              <a:spcBef>
                <a:spcPts val="0"/>
              </a:spcBef>
              <a:spcAft>
                <a:spcPts val="0"/>
              </a:spcAft>
              <a:buSzPts val="1100"/>
              <a:buNone/>
              <a:defRPr b="1"/>
            </a:lvl5pPr>
            <a:lvl6pPr lvl="5" algn="l" rtl="0">
              <a:spcBef>
                <a:spcPts val="0"/>
              </a:spcBef>
              <a:spcAft>
                <a:spcPts val="0"/>
              </a:spcAft>
              <a:buSzPts val="1100"/>
              <a:buNone/>
              <a:defRPr b="1"/>
            </a:lvl6pPr>
            <a:lvl7pPr lvl="6" algn="l" rtl="0">
              <a:spcBef>
                <a:spcPts val="0"/>
              </a:spcBef>
              <a:spcAft>
                <a:spcPts val="0"/>
              </a:spcAft>
              <a:buSzPts val="1100"/>
              <a:buNone/>
              <a:defRPr b="1"/>
            </a:lvl7pPr>
            <a:lvl8pPr lvl="7" algn="l" rtl="0">
              <a:spcBef>
                <a:spcPts val="0"/>
              </a:spcBef>
              <a:spcAft>
                <a:spcPts val="0"/>
              </a:spcAft>
              <a:buSzPts val="1100"/>
              <a:buNone/>
              <a:defRPr b="1"/>
            </a:lvl8pPr>
            <a:lvl9pPr lvl="8" algn="l" rtl="0">
              <a:spcBef>
                <a:spcPts val="0"/>
              </a:spcBef>
              <a:spcAft>
                <a:spcPts val="0"/>
              </a:spcAft>
              <a:buSzPts val="1100"/>
              <a:buNone/>
              <a:defRPr b="1"/>
            </a:lvl9pPr>
          </a:lstStyle>
          <a:p>
            <a:endParaRPr/>
          </a:p>
        </p:txBody>
      </p:sp>
      <p:sp>
        <p:nvSpPr>
          <p:cNvPr id="4320" name="Google Shape;4320;p453"/>
          <p:cNvSpPr txBox="1">
            <a:spLocks noGrp="1"/>
          </p:cNvSpPr>
          <p:nvPr>
            <p:ph type="body" idx="1"/>
          </p:nvPr>
        </p:nvSpPr>
        <p:spPr>
          <a:xfrm>
            <a:off x="569362" y="3405455"/>
            <a:ext cx="2723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500"/>
              <a:buNone/>
              <a:defRPr sz="15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I1 - Segue Slide - A">
  <p:cSld name="Seque Slide - A">
    <p:bg>
      <p:bgPr>
        <a:solidFill>
          <a:schemeClr val="lt1"/>
        </a:solidFill>
        <a:effectLst/>
      </p:bgPr>
    </p:bg>
    <p:spTree>
      <p:nvGrpSpPr>
        <p:cNvPr id="1" name="Shape 4321"/>
        <p:cNvGrpSpPr/>
        <p:nvPr/>
      </p:nvGrpSpPr>
      <p:grpSpPr>
        <a:xfrm>
          <a:off x="0" y="0"/>
          <a:ext cx="0" cy="0"/>
          <a:chOff x="0" y="0"/>
          <a:chExt cx="0" cy="0"/>
        </a:xfrm>
      </p:grpSpPr>
      <p:pic>
        <p:nvPicPr>
          <p:cNvPr id="4322" name="Google Shape;4322;p45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323" name="Google Shape;4323;p454"/>
          <p:cNvSpPr txBox="1">
            <a:spLocks noGrp="1"/>
          </p:cNvSpPr>
          <p:nvPr>
            <p:ph type="ctrTitle"/>
          </p:nvPr>
        </p:nvSpPr>
        <p:spPr>
          <a:xfrm>
            <a:off x="433944" y="1659551"/>
            <a:ext cx="33474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24" name="Google Shape;4324;p454"/>
          <p:cNvSpPr txBox="1">
            <a:spLocks noGrp="1"/>
          </p:cNvSpPr>
          <p:nvPr>
            <p:ph type="body" idx="1"/>
          </p:nvPr>
        </p:nvSpPr>
        <p:spPr>
          <a:xfrm>
            <a:off x="433944" y="2534143"/>
            <a:ext cx="33474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J1 - Speaker Slide - A">
  <p:cSld name="Speaker Slide - A">
    <p:bg>
      <p:bgPr>
        <a:solidFill>
          <a:schemeClr val="lt1"/>
        </a:solidFill>
        <a:effectLst/>
      </p:bgPr>
    </p:bg>
    <p:spTree>
      <p:nvGrpSpPr>
        <p:cNvPr id="1" name="Shape 4325"/>
        <p:cNvGrpSpPr/>
        <p:nvPr/>
      </p:nvGrpSpPr>
      <p:grpSpPr>
        <a:xfrm>
          <a:off x="0" y="0"/>
          <a:ext cx="0" cy="0"/>
          <a:chOff x="0" y="0"/>
          <a:chExt cx="0" cy="0"/>
        </a:xfrm>
      </p:grpSpPr>
      <p:sp>
        <p:nvSpPr>
          <p:cNvPr id="4326" name="Google Shape;4326;p455"/>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27" name="Google Shape;4327;p455"/>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28" name="Google Shape;4328;p455"/>
          <p:cNvSpPr/>
          <p:nvPr/>
        </p:nvSpPr>
        <p:spPr>
          <a:xfrm rot="-2279800">
            <a:off x="6020304" y="1607700"/>
            <a:ext cx="2044295" cy="2041902"/>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J2 - Speaker Slide - B">
  <p:cSld name="Speaker Slide - B">
    <p:bg>
      <p:bgPr>
        <a:solidFill>
          <a:schemeClr val="lt1"/>
        </a:solidFill>
        <a:effectLst/>
      </p:bgPr>
    </p:bg>
    <p:spTree>
      <p:nvGrpSpPr>
        <p:cNvPr id="1" name="Shape 4329"/>
        <p:cNvGrpSpPr/>
        <p:nvPr/>
      </p:nvGrpSpPr>
      <p:grpSpPr>
        <a:xfrm>
          <a:off x="0" y="0"/>
          <a:ext cx="0" cy="0"/>
          <a:chOff x="0" y="0"/>
          <a:chExt cx="0" cy="0"/>
        </a:xfrm>
      </p:grpSpPr>
      <p:sp>
        <p:nvSpPr>
          <p:cNvPr id="4330" name="Google Shape;4330;p456"/>
          <p:cNvSpPr>
            <a:spLocks noGrp="1"/>
          </p:cNvSpPr>
          <p:nvPr>
            <p:ph type="pic" idx="2"/>
          </p:nvPr>
        </p:nvSpPr>
        <p:spPr>
          <a:xfrm>
            <a:off x="5919473" y="921581"/>
            <a:ext cx="2633100" cy="2633100"/>
          </a:xfrm>
          <a:prstGeom prst="ellipse">
            <a:avLst/>
          </a:prstGeom>
          <a:noFill/>
          <a:ln>
            <a:noFill/>
          </a:ln>
          <a:effectLst>
            <a:outerShdw blurRad="304800" dist="114300" dir="3660000" algn="tl" rotWithShape="0">
              <a:srgbClr val="000000">
                <a:alpha val="16470"/>
              </a:srgbClr>
            </a:outerShdw>
          </a:effectLst>
        </p:spPr>
      </p:sp>
      <p:sp>
        <p:nvSpPr>
          <p:cNvPr id="4331" name="Google Shape;4331;p456"/>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32" name="Google Shape;4332;p456"/>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L1 - Panelist Slide - 3-Up">
  <p:cSld name="Panelist Slide - 3-Up">
    <p:spTree>
      <p:nvGrpSpPr>
        <p:cNvPr id="1" name="Shape 4333"/>
        <p:cNvGrpSpPr/>
        <p:nvPr/>
      </p:nvGrpSpPr>
      <p:grpSpPr>
        <a:xfrm>
          <a:off x="0" y="0"/>
          <a:ext cx="0" cy="0"/>
          <a:chOff x="0" y="0"/>
          <a:chExt cx="0" cy="0"/>
        </a:xfrm>
      </p:grpSpPr>
      <p:sp>
        <p:nvSpPr>
          <p:cNvPr id="4334" name="Google Shape;4334;p457"/>
          <p:cNvSpPr>
            <a:spLocks noGrp="1"/>
          </p:cNvSpPr>
          <p:nvPr>
            <p:ph type="pic" idx="2"/>
          </p:nvPr>
        </p:nvSpPr>
        <p:spPr>
          <a:xfrm>
            <a:off x="1116441" y="1422113"/>
            <a:ext cx="1789500" cy="1789500"/>
          </a:xfrm>
          <a:prstGeom prst="ellipse">
            <a:avLst/>
          </a:prstGeom>
          <a:noFill/>
          <a:ln>
            <a:noFill/>
          </a:ln>
          <a:effectLst>
            <a:outerShdw blurRad="254000" dist="101600" dir="3600000" algn="tl" rotWithShape="0">
              <a:srgbClr val="000000">
                <a:alpha val="14900"/>
              </a:srgbClr>
            </a:outerShdw>
          </a:effectLst>
        </p:spPr>
      </p:sp>
      <p:sp>
        <p:nvSpPr>
          <p:cNvPr id="4335" name="Google Shape;4335;p457"/>
          <p:cNvSpPr>
            <a:spLocks noGrp="1"/>
          </p:cNvSpPr>
          <p:nvPr>
            <p:ph type="pic" idx="3"/>
          </p:nvPr>
        </p:nvSpPr>
        <p:spPr>
          <a:xfrm>
            <a:off x="3678602" y="1422113"/>
            <a:ext cx="1789500" cy="1789500"/>
          </a:xfrm>
          <a:prstGeom prst="ellipse">
            <a:avLst/>
          </a:prstGeom>
          <a:noFill/>
          <a:ln>
            <a:noFill/>
          </a:ln>
          <a:effectLst>
            <a:outerShdw blurRad="254000" dist="101600" dir="3600000" algn="tl" rotWithShape="0">
              <a:srgbClr val="000000">
                <a:alpha val="14900"/>
              </a:srgbClr>
            </a:outerShdw>
          </a:effectLst>
        </p:spPr>
      </p:sp>
      <p:sp>
        <p:nvSpPr>
          <p:cNvPr id="4336" name="Google Shape;4336;p457"/>
          <p:cNvSpPr>
            <a:spLocks noGrp="1"/>
          </p:cNvSpPr>
          <p:nvPr>
            <p:ph type="pic" idx="4"/>
          </p:nvPr>
        </p:nvSpPr>
        <p:spPr>
          <a:xfrm>
            <a:off x="6240763" y="1422113"/>
            <a:ext cx="1789500" cy="1789500"/>
          </a:xfrm>
          <a:prstGeom prst="ellipse">
            <a:avLst/>
          </a:prstGeom>
          <a:noFill/>
          <a:ln>
            <a:noFill/>
          </a:ln>
          <a:effectLst>
            <a:outerShdw blurRad="254000" dist="101600" dir="3600000" algn="tl" rotWithShape="0">
              <a:srgbClr val="000000">
                <a:alpha val="14900"/>
              </a:srgbClr>
            </a:outerShdw>
          </a:effectLst>
        </p:spPr>
      </p:sp>
      <p:sp>
        <p:nvSpPr>
          <p:cNvPr id="4337" name="Google Shape;4337;p457"/>
          <p:cNvSpPr txBox="1">
            <a:spLocks noGrp="1"/>
          </p:cNvSpPr>
          <p:nvPr>
            <p:ph type="body" idx="1"/>
          </p:nvPr>
        </p:nvSpPr>
        <p:spPr>
          <a:xfrm>
            <a:off x="3294905" y="328745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04800" algn="l" rtl="0">
              <a:spcBef>
                <a:spcPts val="200"/>
              </a:spcBef>
              <a:spcAft>
                <a:spcPts val="0"/>
              </a:spcAft>
              <a:buClr>
                <a:schemeClr val="lt1"/>
              </a:buClr>
              <a:buSzPts val="1200"/>
              <a:buChar char="•"/>
              <a:defRPr sz="1200">
                <a:solidFill>
                  <a:schemeClr val="lt1"/>
                </a:solidFill>
              </a:defRPr>
            </a:lvl2pPr>
            <a:lvl3pPr marL="1371600" lvl="2" indent="-304800" algn="l" rtl="0">
              <a:spcBef>
                <a:spcPts val="500"/>
              </a:spcBef>
              <a:spcAft>
                <a:spcPts val="0"/>
              </a:spcAft>
              <a:buClr>
                <a:schemeClr val="lt1"/>
              </a:buClr>
              <a:buSzPts val="1200"/>
              <a:buChar char="•"/>
              <a:defRPr>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200"/>
              <a:buNone/>
              <a:defRPr sz="1200">
                <a:solidFill>
                  <a:schemeClr val="lt1"/>
                </a:solidFill>
              </a:defRPr>
            </a:lvl5pPr>
            <a:lvl6pPr marL="2743200" lvl="5" indent="-304800" algn="l" rtl="0">
              <a:spcBef>
                <a:spcPts val="500"/>
              </a:spcBef>
              <a:spcAft>
                <a:spcPts val="0"/>
              </a:spcAft>
              <a:buClr>
                <a:schemeClr val="lt2"/>
              </a:buClr>
              <a:buSzPts val="1200"/>
              <a:buChar char="•"/>
              <a:defRPr sz="1200"/>
            </a:lvl6pPr>
            <a:lvl7pPr marL="3200400" lvl="6" indent="-304800" algn="l" rtl="0">
              <a:spcBef>
                <a:spcPts val="300"/>
              </a:spcBef>
              <a:spcAft>
                <a:spcPts val="0"/>
              </a:spcAft>
              <a:buClr>
                <a:schemeClr val="lt2"/>
              </a:buClr>
              <a:buSzPts val="1200"/>
              <a:buChar char="•"/>
              <a:defRPr sz="1200"/>
            </a:lvl7pPr>
            <a:lvl8pPr marL="3657600" lvl="7" indent="-304800" algn="l" rtl="0">
              <a:spcBef>
                <a:spcPts val="300"/>
              </a:spcBef>
              <a:spcAft>
                <a:spcPts val="0"/>
              </a:spcAft>
              <a:buClr>
                <a:schemeClr val="lt2"/>
              </a:buClr>
              <a:buSzPts val="1200"/>
              <a:buChar char="•"/>
              <a:defRPr sz="1200"/>
            </a:lvl8pPr>
            <a:lvl9pPr marL="4114800" lvl="8" indent="-304800" algn="l" rtl="0">
              <a:spcBef>
                <a:spcPts val="300"/>
              </a:spcBef>
              <a:spcAft>
                <a:spcPts val="0"/>
              </a:spcAft>
              <a:buClr>
                <a:schemeClr val="lt2"/>
              </a:buClr>
              <a:buSzPts val="1200"/>
              <a:buChar char="•"/>
              <a:defRPr sz="1200"/>
            </a:lvl9pPr>
          </a:lstStyle>
          <a:p>
            <a:endParaRPr/>
          </a:p>
        </p:txBody>
      </p:sp>
      <p:sp>
        <p:nvSpPr>
          <p:cNvPr id="4338" name="Google Shape;4338;p457"/>
          <p:cNvSpPr txBox="1">
            <a:spLocks noGrp="1"/>
          </p:cNvSpPr>
          <p:nvPr>
            <p:ph type="body" idx="5"/>
          </p:nvPr>
        </p:nvSpPr>
        <p:spPr>
          <a:xfrm>
            <a:off x="734516" y="328745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04800" algn="l" rtl="0">
              <a:spcBef>
                <a:spcPts val="200"/>
              </a:spcBef>
              <a:spcAft>
                <a:spcPts val="0"/>
              </a:spcAft>
              <a:buClr>
                <a:schemeClr val="lt1"/>
              </a:buClr>
              <a:buSzPts val="1200"/>
              <a:buChar char="•"/>
              <a:defRPr sz="1200">
                <a:solidFill>
                  <a:schemeClr val="lt1"/>
                </a:solidFill>
              </a:defRPr>
            </a:lvl2pPr>
            <a:lvl3pPr marL="1371600" lvl="2" indent="-304800" algn="l" rtl="0">
              <a:spcBef>
                <a:spcPts val="500"/>
              </a:spcBef>
              <a:spcAft>
                <a:spcPts val="0"/>
              </a:spcAft>
              <a:buClr>
                <a:schemeClr val="lt1"/>
              </a:buClr>
              <a:buSzPts val="1200"/>
              <a:buChar char="•"/>
              <a:defRPr>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200"/>
              <a:buNone/>
              <a:defRPr sz="1200">
                <a:solidFill>
                  <a:schemeClr val="lt1"/>
                </a:solidFill>
              </a:defRPr>
            </a:lvl5pPr>
            <a:lvl6pPr marL="2743200" lvl="5" indent="-304800" algn="l" rtl="0">
              <a:spcBef>
                <a:spcPts val="500"/>
              </a:spcBef>
              <a:spcAft>
                <a:spcPts val="0"/>
              </a:spcAft>
              <a:buClr>
                <a:schemeClr val="lt2"/>
              </a:buClr>
              <a:buSzPts val="1200"/>
              <a:buChar char="•"/>
              <a:defRPr sz="1200"/>
            </a:lvl6pPr>
            <a:lvl7pPr marL="3200400" lvl="6" indent="-304800" algn="l" rtl="0">
              <a:spcBef>
                <a:spcPts val="300"/>
              </a:spcBef>
              <a:spcAft>
                <a:spcPts val="0"/>
              </a:spcAft>
              <a:buClr>
                <a:schemeClr val="lt2"/>
              </a:buClr>
              <a:buSzPts val="1200"/>
              <a:buChar char="•"/>
              <a:defRPr sz="1200"/>
            </a:lvl7pPr>
            <a:lvl8pPr marL="3657600" lvl="7" indent="-304800" algn="l" rtl="0">
              <a:spcBef>
                <a:spcPts val="300"/>
              </a:spcBef>
              <a:spcAft>
                <a:spcPts val="0"/>
              </a:spcAft>
              <a:buClr>
                <a:schemeClr val="lt2"/>
              </a:buClr>
              <a:buSzPts val="1200"/>
              <a:buChar char="•"/>
              <a:defRPr sz="1200"/>
            </a:lvl8pPr>
            <a:lvl9pPr marL="4114800" lvl="8" indent="-304800" algn="l" rtl="0">
              <a:spcBef>
                <a:spcPts val="300"/>
              </a:spcBef>
              <a:spcAft>
                <a:spcPts val="0"/>
              </a:spcAft>
              <a:buClr>
                <a:schemeClr val="lt2"/>
              </a:buClr>
              <a:buSzPts val="1200"/>
              <a:buChar char="•"/>
              <a:defRPr sz="1200"/>
            </a:lvl9pPr>
          </a:lstStyle>
          <a:p>
            <a:endParaRPr/>
          </a:p>
        </p:txBody>
      </p:sp>
      <p:sp>
        <p:nvSpPr>
          <p:cNvPr id="4339" name="Google Shape;4339;p457"/>
          <p:cNvSpPr txBox="1">
            <a:spLocks noGrp="1"/>
          </p:cNvSpPr>
          <p:nvPr>
            <p:ph type="body" idx="6"/>
          </p:nvPr>
        </p:nvSpPr>
        <p:spPr>
          <a:xfrm>
            <a:off x="5858744" y="3287456"/>
            <a:ext cx="2554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04800" algn="l" rtl="0">
              <a:spcBef>
                <a:spcPts val="200"/>
              </a:spcBef>
              <a:spcAft>
                <a:spcPts val="0"/>
              </a:spcAft>
              <a:buClr>
                <a:schemeClr val="lt1"/>
              </a:buClr>
              <a:buSzPts val="1200"/>
              <a:buChar char="•"/>
              <a:defRPr sz="1200">
                <a:solidFill>
                  <a:schemeClr val="lt1"/>
                </a:solidFill>
              </a:defRPr>
            </a:lvl2pPr>
            <a:lvl3pPr marL="1371600" lvl="2" indent="-304800" algn="l" rtl="0">
              <a:spcBef>
                <a:spcPts val="500"/>
              </a:spcBef>
              <a:spcAft>
                <a:spcPts val="0"/>
              </a:spcAft>
              <a:buClr>
                <a:schemeClr val="lt1"/>
              </a:buClr>
              <a:buSzPts val="1200"/>
              <a:buChar char="•"/>
              <a:defRPr>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200"/>
              <a:buNone/>
              <a:defRPr sz="1200">
                <a:solidFill>
                  <a:schemeClr val="lt1"/>
                </a:solidFill>
              </a:defRPr>
            </a:lvl5pPr>
            <a:lvl6pPr marL="2743200" lvl="5" indent="-304800" algn="l" rtl="0">
              <a:spcBef>
                <a:spcPts val="500"/>
              </a:spcBef>
              <a:spcAft>
                <a:spcPts val="0"/>
              </a:spcAft>
              <a:buClr>
                <a:schemeClr val="lt2"/>
              </a:buClr>
              <a:buSzPts val="1200"/>
              <a:buChar char="•"/>
              <a:defRPr sz="1200"/>
            </a:lvl6pPr>
            <a:lvl7pPr marL="3200400" lvl="6" indent="-304800" algn="l" rtl="0">
              <a:spcBef>
                <a:spcPts val="300"/>
              </a:spcBef>
              <a:spcAft>
                <a:spcPts val="0"/>
              </a:spcAft>
              <a:buClr>
                <a:schemeClr val="lt2"/>
              </a:buClr>
              <a:buSzPts val="1200"/>
              <a:buChar char="•"/>
              <a:defRPr sz="1200"/>
            </a:lvl7pPr>
            <a:lvl8pPr marL="3657600" lvl="7" indent="-304800" algn="l" rtl="0">
              <a:spcBef>
                <a:spcPts val="300"/>
              </a:spcBef>
              <a:spcAft>
                <a:spcPts val="0"/>
              </a:spcAft>
              <a:buClr>
                <a:schemeClr val="lt2"/>
              </a:buClr>
              <a:buSzPts val="1200"/>
              <a:buChar char="•"/>
              <a:defRPr sz="1200"/>
            </a:lvl8pPr>
            <a:lvl9pPr marL="4114800" lvl="8" indent="-304800" algn="l" rtl="0">
              <a:spcBef>
                <a:spcPts val="300"/>
              </a:spcBef>
              <a:spcAft>
                <a:spcPts val="0"/>
              </a:spcAft>
              <a:buClr>
                <a:schemeClr val="lt2"/>
              </a:buClr>
              <a:buSzPts val="1200"/>
              <a:buChar char="•"/>
              <a:defRPr sz="1200"/>
            </a:lvl9pPr>
          </a:lstStyle>
          <a:p>
            <a:endParaRPr/>
          </a:p>
        </p:txBody>
      </p:sp>
      <p:sp>
        <p:nvSpPr>
          <p:cNvPr id="4340" name="Google Shape;4340;p457"/>
          <p:cNvSpPr txBox="1">
            <a:spLocks noGrp="1"/>
          </p:cNvSpPr>
          <p:nvPr>
            <p:ph type="body" idx="7"/>
          </p:nvPr>
        </p:nvSpPr>
        <p:spPr>
          <a:xfrm>
            <a:off x="5858745" y="3662663"/>
            <a:ext cx="25545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341" name="Google Shape;4341;p457"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342" name="Google Shape;4342;p457"/>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43" name="Google Shape;4343;p457"/>
          <p:cNvSpPr txBox="1">
            <a:spLocks noGrp="1"/>
          </p:cNvSpPr>
          <p:nvPr>
            <p:ph type="body" idx="8"/>
          </p:nvPr>
        </p:nvSpPr>
        <p:spPr>
          <a:xfrm>
            <a:off x="734574" y="36626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44" name="Google Shape;4344;p457"/>
          <p:cNvSpPr txBox="1">
            <a:spLocks noGrp="1"/>
          </p:cNvSpPr>
          <p:nvPr>
            <p:ph type="body" idx="9"/>
          </p:nvPr>
        </p:nvSpPr>
        <p:spPr>
          <a:xfrm>
            <a:off x="3294905" y="3662663"/>
            <a:ext cx="25542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L2 - Panelist Slide - 5 Up">
  <p:cSld name="Panelist Slide - 5 Up">
    <p:spTree>
      <p:nvGrpSpPr>
        <p:cNvPr id="1" name="Shape 4345"/>
        <p:cNvGrpSpPr/>
        <p:nvPr/>
      </p:nvGrpSpPr>
      <p:grpSpPr>
        <a:xfrm>
          <a:off x="0" y="0"/>
          <a:ext cx="0" cy="0"/>
          <a:chOff x="0" y="0"/>
          <a:chExt cx="0" cy="0"/>
        </a:xfrm>
      </p:grpSpPr>
      <p:sp>
        <p:nvSpPr>
          <p:cNvPr id="4346" name="Google Shape;4346;p458"/>
          <p:cNvSpPr txBox="1">
            <a:spLocks noGrp="1"/>
          </p:cNvSpPr>
          <p:nvPr>
            <p:ph type="body" idx="1"/>
          </p:nvPr>
        </p:nvSpPr>
        <p:spPr>
          <a:xfrm>
            <a:off x="458803" y="270746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47" name="Google Shape;4347;p458"/>
          <p:cNvSpPr txBox="1">
            <a:spLocks noGrp="1"/>
          </p:cNvSpPr>
          <p:nvPr>
            <p:ph type="body" idx="2"/>
          </p:nvPr>
        </p:nvSpPr>
        <p:spPr>
          <a:xfrm>
            <a:off x="2112410" y="3139819"/>
            <a:ext cx="161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48" name="Google Shape;4348;p458"/>
          <p:cNvSpPr txBox="1">
            <a:spLocks noGrp="1"/>
          </p:cNvSpPr>
          <p:nvPr>
            <p:ph type="body" idx="3"/>
          </p:nvPr>
        </p:nvSpPr>
        <p:spPr>
          <a:xfrm>
            <a:off x="3766018" y="3139819"/>
            <a:ext cx="161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49" name="Google Shape;4349;p458"/>
          <p:cNvSpPr txBox="1">
            <a:spLocks noGrp="1"/>
          </p:cNvSpPr>
          <p:nvPr>
            <p:ph type="body" idx="4"/>
          </p:nvPr>
        </p:nvSpPr>
        <p:spPr>
          <a:xfrm>
            <a:off x="2112409" y="270746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0" name="Google Shape;4350;p458"/>
          <p:cNvSpPr txBox="1">
            <a:spLocks noGrp="1"/>
          </p:cNvSpPr>
          <p:nvPr>
            <p:ph type="body" idx="5"/>
          </p:nvPr>
        </p:nvSpPr>
        <p:spPr>
          <a:xfrm>
            <a:off x="3766015" y="270746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1" name="Google Shape;4351;p458"/>
          <p:cNvSpPr txBox="1">
            <a:spLocks noGrp="1"/>
          </p:cNvSpPr>
          <p:nvPr>
            <p:ph type="body" idx="6"/>
          </p:nvPr>
        </p:nvSpPr>
        <p:spPr>
          <a:xfrm>
            <a:off x="458811" y="3139819"/>
            <a:ext cx="161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28600" algn="l" rtl="0">
              <a:spcBef>
                <a:spcPts val="500"/>
              </a:spcBef>
              <a:spcAft>
                <a:spcPts val="0"/>
              </a:spcAft>
              <a:buSzPts val="1100"/>
              <a:buNone/>
              <a:defRPr sz="1100">
                <a:solidFill>
                  <a:schemeClr val="lt1"/>
                </a:solidFill>
              </a:defRPr>
            </a:lvl3pPr>
            <a:lvl4pPr marL="1828800" lvl="3" indent="-228600" algn="l" rtl="0">
              <a:spcBef>
                <a:spcPts val="500"/>
              </a:spcBef>
              <a:spcAft>
                <a:spcPts val="0"/>
              </a:spcAft>
              <a:buSzPts val="1400"/>
              <a:buNone/>
              <a:defRPr sz="1400">
                <a:solidFill>
                  <a:schemeClr val="dk2"/>
                </a:solidFill>
                <a:latin typeface="Salesforce Sans"/>
                <a:ea typeface="Salesforce Sans"/>
                <a:cs typeface="Salesforce Sans"/>
                <a:sym typeface="Salesforce Sans"/>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2" name="Google Shape;4352;p458"/>
          <p:cNvSpPr txBox="1">
            <a:spLocks noGrp="1"/>
          </p:cNvSpPr>
          <p:nvPr>
            <p:ph type="body" idx="7"/>
          </p:nvPr>
        </p:nvSpPr>
        <p:spPr>
          <a:xfrm>
            <a:off x="5416823" y="3139819"/>
            <a:ext cx="161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3" name="Google Shape;4353;p458"/>
          <p:cNvSpPr txBox="1">
            <a:spLocks noGrp="1"/>
          </p:cNvSpPr>
          <p:nvPr>
            <p:ph type="body" idx="8"/>
          </p:nvPr>
        </p:nvSpPr>
        <p:spPr>
          <a:xfrm>
            <a:off x="7073226" y="3139819"/>
            <a:ext cx="16119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100"/>
              <a:buNone/>
              <a:defRPr sz="1100">
                <a:solidFill>
                  <a:schemeClr val="accent1"/>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4" name="Google Shape;4354;p458"/>
          <p:cNvSpPr txBox="1">
            <a:spLocks noGrp="1"/>
          </p:cNvSpPr>
          <p:nvPr>
            <p:ph type="body" idx="9"/>
          </p:nvPr>
        </p:nvSpPr>
        <p:spPr>
          <a:xfrm>
            <a:off x="5416819" y="270746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355" name="Google Shape;4355;p458"/>
          <p:cNvSpPr txBox="1">
            <a:spLocks noGrp="1"/>
          </p:cNvSpPr>
          <p:nvPr>
            <p:ph type="body" idx="13"/>
          </p:nvPr>
        </p:nvSpPr>
        <p:spPr>
          <a:xfrm>
            <a:off x="7073228" y="2707463"/>
            <a:ext cx="16119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100"/>
              <a:buNone/>
              <a:defRPr sz="11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356" name="Google Shape;4356;p458" descr="pasted-image.pdf"/>
          <p:cNvPicPr preferRelativeResize="0"/>
          <p:nvPr/>
        </p:nvPicPr>
        <p:blipFill rotWithShape="1">
          <a:blip r:embed="rId2">
            <a:alphaModFix/>
          </a:blip>
          <a:srcRect/>
          <a:stretch/>
        </p:blipFill>
        <p:spPr>
          <a:xfrm>
            <a:off x="8248143" y="424095"/>
            <a:ext cx="476676" cy="333734"/>
          </a:xfrm>
          <a:prstGeom prst="rect">
            <a:avLst/>
          </a:prstGeom>
          <a:noFill/>
          <a:ln>
            <a:noFill/>
          </a:ln>
        </p:spPr>
      </p:pic>
      <p:sp>
        <p:nvSpPr>
          <p:cNvPr id="4357" name="Google Shape;4357;p458"/>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58" name="Google Shape;4358;p458"/>
          <p:cNvSpPr>
            <a:spLocks noGrp="1"/>
          </p:cNvSpPr>
          <p:nvPr>
            <p:ph type="pic" idx="14"/>
          </p:nvPr>
        </p:nvSpPr>
        <p:spPr>
          <a:xfrm>
            <a:off x="616119" y="1436700"/>
            <a:ext cx="1296600" cy="1296600"/>
          </a:xfrm>
          <a:prstGeom prst="ellipse">
            <a:avLst/>
          </a:prstGeom>
          <a:noFill/>
          <a:ln>
            <a:noFill/>
          </a:ln>
          <a:effectLst>
            <a:outerShdw blurRad="254000" dist="101600" dir="3600000" algn="tl" rotWithShape="0">
              <a:srgbClr val="000000">
                <a:alpha val="14900"/>
              </a:srgbClr>
            </a:outerShdw>
          </a:effectLst>
        </p:spPr>
      </p:sp>
      <p:sp>
        <p:nvSpPr>
          <p:cNvPr id="4359" name="Google Shape;4359;p458"/>
          <p:cNvSpPr>
            <a:spLocks noGrp="1"/>
          </p:cNvSpPr>
          <p:nvPr>
            <p:ph type="pic" idx="15"/>
          </p:nvPr>
        </p:nvSpPr>
        <p:spPr>
          <a:xfrm>
            <a:off x="2269725" y="1436700"/>
            <a:ext cx="1296600" cy="1296600"/>
          </a:xfrm>
          <a:prstGeom prst="ellipse">
            <a:avLst/>
          </a:prstGeom>
          <a:noFill/>
          <a:ln>
            <a:noFill/>
          </a:ln>
          <a:effectLst>
            <a:outerShdw blurRad="254000" dist="101600" dir="3600000" algn="tl" rotWithShape="0">
              <a:srgbClr val="000000">
                <a:alpha val="14900"/>
              </a:srgbClr>
            </a:outerShdw>
          </a:effectLst>
        </p:spPr>
      </p:sp>
      <p:sp>
        <p:nvSpPr>
          <p:cNvPr id="4360" name="Google Shape;4360;p458"/>
          <p:cNvSpPr>
            <a:spLocks noGrp="1"/>
          </p:cNvSpPr>
          <p:nvPr>
            <p:ph type="pic" idx="16"/>
          </p:nvPr>
        </p:nvSpPr>
        <p:spPr>
          <a:xfrm>
            <a:off x="3923331" y="1436700"/>
            <a:ext cx="1296600" cy="1296600"/>
          </a:xfrm>
          <a:prstGeom prst="ellipse">
            <a:avLst/>
          </a:prstGeom>
          <a:noFill/>
          <a:ln>
            <a:noFill/>
          </a:ln>
          <a:effectLst>
            <a:outerShdw blurRad="254000" dist="101600" dir="3600000" algn="tl" rotWithShape="0">
              <a:srgbClr val="000000">
                <a:alpha val="14900"/>
              </a:srgbClr>
            </a:outerShdw>
          </a:effectLst>
        </p:spPr>
      </p:sp>
      <p:sp>
        <p:nvSpPr>
          <p:cNvPr id="4361" name="Google Shape;4361;p458"/>
          <p:cNvSpPr>
            <a:spLocks noGrp="1"/>
          </p:cNvSpPr>
          <p:nvPr>
            <p:ph type="pic" idx="17"/>
          </p:nvPr>
        </p:nvSpPr>
        <p:spPr>
          <a:xfrm>
            <a:off x="5574135" y="1436700"/>
            <a:ext cx="1296600" cy="1296600"/>
          </a:xfrm>
          <a:prstGeom prst="ellipse">
            <a:avLst/>
          </a:prstGeom>
          <a:noFill/>
          <a:ln>
            <a:noFill/>
          </a:ln>
          <a:effectLst>
            <a:outerShdw blurRad="254000" dist="101600" dir="3600000" algn="tl" rotWithShape="0">
              <a:srgbClr val="000000">
                <a:alpha val="14900"/>
              </a:srgbClr>
            </a:outerShdw>
          </a:effectLst>
        </p:spPr>
      </p:sp>
      <p:sp>
        <p:nvSpPr>
          <p:cNvPr id="4362" name="Google Shape;4362;p458"/>
          <p:cNvSpPr>
            <a:spLocks noGrp="1"/>
          </p:cNvSpPr>
          <p:nvPr>
            <p:ph type="pic" idx="18"/>
          </p:nvPr>
        </p:nvSpPr>
        <p:spPr>
          <a:xfrm>
            <a:off x="7230544" y="1436700"/>
            <a:ext cx="1296600" cy="1296600"/>
          </a:xfrm>
          <a:prstGeom prst="ellipse">
            <a:avLst/>
          </a:prstGeom>
          <a:noFill/>
          <a:ln>
            <a:noFill/>
          </a:ln>
          <a:effectLst>
            <a:outerShdw blurRad="254000" dist="101600" dir="3600000" algn="tl" rotWithShape="0">
              <a:srgbClr val="000000">
                <a:alpha val="14900"/>
              </a:srgbClr>
            </a:outerShdw>
          </a:effectLst>
        </p:spPr>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L3 - Customer Story">
  <p:cSld name=" Customer Story Layout">
    <p:spTree>
      <p:nvGrpSpPr>
        <p:cNvPr id="1" name="Shape 4363"/>
        <p:cNvGrpSpPr/>
        <p:nvPr/>
      </p:nvGrpSpPr>
      <p:grpSpPr>
        <a:xfrm>
          <a:off x="0" y="0"/>
          <a:ext cx="0" cy="0"/>
          <a:chOff x="0" y="0"/>
          <a:chExt cx="0" cy="0"/>
        </a:xfrm>
      </p:grpSpPr>
      <p:sp>
        <p:nvSpPr>
          <p:cNvPr id="4364" name="Google Shape;4364;p459"/>
          <p:cNvSpPr/>
          <p:nvPr/>
        </p:nvSpPr>
        <p:spPr>
          <a:xfrm rot="5399799">
            <a:off x="-1250381" y="1251036"/>
            <a:ext cx="5131500" cy="2635500"/>
          </a:xfrm>
          <a:prstGeom prst="round2SameRect">
            <a:avLst>
              <a:gd name="adj1" fmla="val 6325"/>
              <a:gd name="adj2" fmla="val 0"/>
            </a:avLst>
          </a:prstGeom>
          <a:solidFill>
            <a:srgbClr val="FFFFFF"/>
          </a:solidFill>
          <a:ln>
            <a:noFill/>
          </a:ln>
          <a:effectLst>
            <a:outerShdw blurRad="304800" dist="114300" dir="3600000" algn="tl" rotWithShape="0">
              <a:srgbClr val="000000">
                <a:alpha val="16470"/>
              </a:srgbClr>
            </a:outerShdw>
          </a:effectLst>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pic>
        <p:nvPicPr>
          <p:cNvPr id="4365" name="Google Shape;4365;p459" descr="pasted-image.pdf"/>
          <p:cNvPicPr preferRelativeResize="0"/>
          <p:nvPr/>
        </p:nvPicPr>
        <p:blipFill rotWithShape="1">
          <a:blip r:embed="rId2">
            <a:alphaModFix/>
          </a:blip>
          <a:srcRect/>
          <a:stretch/>
        </p:blipFill>
        <p:spPr>
          <a:xfrm>
            <a:off x="1035318" y="4432407"/>
            <a:ext cx="559801" cy="391942"/>
          </a:xfrm>
          <a:prstGeom prst="rect">
            <a:avLst/>
          </a:prstGeom>
          <a:noFill/>
          <a:ln>
            <a:noFill/>
          </a:ln>
        </p:spPr>
      </p:pic>
      <p:sp>
        <p:nvSpPr>
          <p:cNvPr id="4366" name="Google Shape;4366;p459"/>
          <p:cNvSpPr txBox="1">
            <a:spLocks noGrp="1"/>
          </p:cNvSpPr>
          <p:nvPr>
            <p:ph type="title"/>
          </p:nvPr>
        </p:nvSpPr>
        <p:spPr>
          <a:xfrm>
            <a:off x="2903754" y="367221"/>
            <a:ext cx="58116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67" name="Google Shape;4367;p459"/>
          <p:cNvSpPr txBox="1">
            <a:spLocks noGrp="1"/>
          </p:cNvSpPr>
          <p:nvPr>
            <p:ph type="ftr" idx="11"/>
          </p:nvPr>
        </p:nvSpPr>
        <p:spPr>
          <a:xfrm>
            <a:off x="7059402" y="4912148"/>
            <a:ext cx="1657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Clr>
                <a:schemeClr val="accent2"/>
              </a:buClr>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68" name="Google Shape;4368;p459"/>
          <p:cNvSpPr txBox="1">
            <a:spLocks noGrp="1"/>
          </p:cNvSpPr>
          <p:nvPr>
            <p:ph type="body" idx="1"/>
          </p:nvPr>
        </p:nvSpPr>
        <p:spPr>
          <a:xfrm>
            <a:off x="2903753" y="1277772"/>
            <a:ext cx="5811600" cy="25254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Clr>
                <a:schemeClr val="accent2"/>
              </a:buClr>
              <a:buSzPts val="1200"/>
              <a:buNone/>
              <a:defRPr sz="1200"/>
            </a:lvl1pPr>
            <a:lvl2pPr marL="914400" lvl="1" indent="-304800" algn="l" rtl="0">
              <a:spcBef>
                <a:spcPts val="500"/>
              </a:spcBef>
              <a:spcAft>
                <a:spcPts val="0"/>
              </a:spcAft>
              <a:buSzPts val="1200"/>
              <a:buChar char="​"/>
              <a:defRPr sz="1200"/>
            </a:lvl2pPr>
            <a:lvl3pPr marL="1371600" lvl="2" indent="-304800" algn="l" rtl="0">
              <a:spcBef>
                <a:spcPts val="500"/>
              </a:spcBef>
              <a:spcAft>
                <a:spcPts val="0"/>
              </a:spcAft>
              <a:buSzPts val="1200"/>
              <a:buChar char="​"/>
              <a:defRPr/>
            </a:lvl3pPr>
            <a:lvl4pPr marL="1828800" lvl="3" indent="-304800" algn="l" rtl="0">
              <a:spcBef>
                <a:spcPts val="500"/>
              </a:spcBef>
              <a:spcAft>
                <a:spcPts val="0"/>
              </a:spcAft>
              <a:buSzPts val="1200"/>
              <a:buChar char="​"/>
              <a:defRPr sz="1200"/>
            </a:lvl4pPr>
            <a:lvl5pPr marL="2286000" lvl="4" indent="-228600" algn="l" rtl="0">
              <a:spcBef>
                <a:spcPts val="500"/>
              </a:spcBef>
              <a:spcAft>
                <a:spcPts val="0"/>
              </a:spcAft>
              <a:buClr>
                <a:schemeClr val="accent2"/>
              </a:buClr>
              <a:buSzPts val="1200"/>
              <a:buNone/>
              <a:defRPr sz="1200">
                <a:solidFill>
                  <a:schemeClr val="accent2"/>
                </a:solidFill>
              </a:defRPr>
            </a:lvl5pPr>
            <a:lvl6pPr marL="2743200" lvl="5" indent="-304800" algn="l" rtl="0">
              <a:spcBef>
                <a:spcPts val="500"/>
              </a:spcBef>
              <a:spcAft>
                <a:spcPts val="0"/>
              </a:spcAft>
              <a:buClr>
                <a:schemeClr val="accent2"/>
              </a:buClr>
              <a:buSzPts val="1200"/>
              <a:buChar char="​"/>
              <a:defRPr sz="1200">
                <a:solidFill>
                  <a:schemeClr val="accent2"/>
                </a:solidFill>
              </a:defRPr>
            </a:lvl6pPr>
            <a:lvl7pPr marL="3200400" lvl="6" indent="-304800" algn="l" rtl="0">
              <a:spcBef>
                <a:spcPts val="300"/>
              </a:spcBef>
              <a:spcAft>
                <a:spcPts val="0"/>
              </a:spcAft>
              <a:buClr>
                <a:schemeClr val="accent2"/>
              </a:buClr>
              <a:buSzPts val="1200"/>
              <a:buChar char="​"/>
              <a:defRPr sz="1200">
                <a:solidFill>
                  <a:schemeClr val="accent2"/>
                </a:solidFill>
              </a:defRPr>
            </a:lvl7pPr>
            <a:lvl8pPr marL="3657600" lvl="7" indent="-304800" algn="l" rtl="0">
              <a:spcBef>
                <a:spcPts val="300"/>
              </a:spcBef>
              <a:spcAft>
                <a:spcPts val="0"/>
              </a:spcAft>
              <a:buClr>
                <a:schemeClr val="accent2"/>
              </a:buClr>
              <a:buSzPts val="1200"/>
              <a:buChar char="​"/>
              <a:defRPr sz="1200">
                <a:solidFill>
                  <a:schemeClr val="accent2"/>
                </a:solidFill>
              </a:defRPr>
            </a:lvl8pPr>
            <a:lvl9pPr marL="4114800" lvl="8" indent="-304800" algn="l" rtl="0">
              <a:spcBef>
                <a:spcPts val="300"/>
              </a:spcBef>
              <a:spcAft>
                <a:spcPts val="0"/>
              </a:spcAft>
              <a:buClr>
                <a:schemeClr val="accent2"/>
              </a:buClr>
              <a:buSzPts val="1200"/>
              <a:buChar char="​"/>
              <a:defRPr sz="1200">
                <a:solidFill>
                  <a:schemeClr val="accent2"/>
                </a:solidFill>
              </a:defRPr>
            </a:lvl9pPr>
          </a:lstStyle>
          <a:p>
            <a:endParaRPr/>
          </a:p>
        </p:txBody>
      </p:sp>
      <p:sp>
        <p:nvSpPr>
          <p:cNvPr id="4369" name="Google Shape;4369;p459"/>
          <p:cNvSpPr>
            <a:spLocks noGrp="1"/>
          </p:cNvSpPr>
          <p:nvPr>
            <p:ph type="pic" idx="2"/>
          </p:nvPr>
        </p:nvSpPr>
        <p:spPr>
          <a:xfrm>
            <a:off x="248328" y="2534263"/>
            <a:ext cx="2133900" cy="1247100"/>
          </a:xfrm>
          <a:prstGeom prst="rect">
            <a:avLst/>
          </a:prstGeom>
          <a:noFill/>
          <a:ln>
            <a:noFill/>
          </a:ln>
        </p:spPr>
        <p:txBody>
          <a:bodyPr spcFirstLastPara="1" wrap="square" lIns="0" tIns="0" rIns="0" bIns="0" anchor="ctr" anchorCtr="0">
            <a:noAutofit/>
          </a:bodyPr>
          <a:lstStyle>
            <a:lvl1pPr marR="0" lvl="0" algn="ctr" rtl="0">
              <a:spcBef>
                <a:spcPts val="800"/>
              </a:spcBef>
              <a:spcAft>
                <a:spcPts val="0"/>
              </a:spcAft>
              <a:buClr>
                <a:srgbClr val="7F7F7F"/>
              </a:buClr>
              <a:buSzPts val="900"/>
              <a:buFont typeface="Arial"/>
              <a:buNone/>
              <a:defRPr sz="900" b="0" i="0" u="none" strike="noStrike" cap="none">
                <a:solidFill>
                  <a:schemeClr val="accent2"/>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cxnSp>
        <p:nvCxnSpPr>
          <p:cNvPr id="4370" name="Google Shape;4370;p459"/>
          <p:cNvCxnSpPr/>
          <p:nvPr/>
        </p:nvCxnSpPr>
        <p:spPr>
          <a:xfrm rot="10800000">
            <a:off x="1315277" y="3783075"/>
            <a:ext cx="0" cy="558000"/>
          </a:xfrm>
          <a:prstGeom prst="straightConnector1">
            <a:avLst/>
          </a:prstGeom>
          <a:noFill/>
          <a:ln w="9525" cap="flat" cmpd="sng">
            <a:solidFill>
              <a:srgbClr val="BCBABD"/>
            </a:solidFill>
            <a:prstDash val="solid"/>
            <a:round/>
            <a:headEnd type="none" w="sm" len="sm"/>
            <a:tailEnd type="none" w="sm" len="sm"/>
          </a:ln>
        </p:spPr>
      </p:cxnSp>
      <p:sp>
        <p:nvSpPr>
          <p:cNvPr id="4371" name="Google Shape;4371;p459"/>
          <p:cNvSpPr>
            <a:spLocks noGrp="1"/>
          </p:cNvSpPr>
          <p:nvPr>
            <p:ph type="pic" idx="3"/>
          </p:nvPr>
        </p:nvSpPr>
        <p:spPr>
          <a:xfrm>
            <a:off x="138420" y="135938"/>
            <a:ext cx="2353800" cy="1979700"/>
          </a:xfrm>
          <a:prstGeom prst="rect">
            <a:avLst/>
          </a:prstGeom>
          <a:noFill/>
          <a:ln>
            <a:noFill/>
          </a:ln>
        </p:spPr>
      </p:sp>
      <p:sp>
        <p:nvSpPr>
          <p:cNvPr id="4372" name="Google Shape;4372;p459"/>
          <p:cNvSpPr txBox="1">
            <a:spLocks noGrp="1"/>
          </p:cNvSpPr>
          <p:nvPr>
            <p:ph type="body" idx="4"/>
          </p:nvPr>
        </p:nvSpPr>
        <p:spPr>
          <a:xfrm>
            <a:off x="2903762" y="4194599"/>
            <a:ext cx="1723200" cy="636000"/>
          </a:xfrm>
          <a:prstGeom prst="rect">
            <a:avLst/>
          </a:prstGeom>
        </p:spPr>
        <p:txBody>
          <a:bodyPr spcFirstLastPara="1" wrap="square" lIns="0" tIns="0" rIns="0" bIns="0" anchor="t" anchorCtr="0">
            <a:noAutofit/>
          </a:bodyPr>
          <a:lstStyle>
            <a:lvl1pPr marL="457200" lvl="0" indent="-228600" rtl="0">
              <a:spcBef>
                <a:spcPts val="0"/>
              </a:spcBef>
              <a:spcAft>
                <a:spcPts val="0"/>
              </a:spcAft>
              <a:buClr>
                <a:schemeClr val="dk1"/>
              </a:buClr>
              <a:buSzPts val="2100"/>
              <a:buNone/>
              <a:defRPr sz="2100" b="1">
                <a:solidFill>
                  <a:schemeClr val="dk1"/>
                </a:solidFill>
              </a:defRPr>
            </a:lvl1pPr>
            <a:lvl2pPr marL="914400" lvl="1" indent="-298450" rtl="0">
              <a:spcBef>
                <a:spcPts val="0"/>
              </a:spcBef>
              <a:spcAft>
                <a:spcPts val="0"/>
              </a:spcAft>
              <a:buClr>
                <a:schemeClr val="dk1"/>
              </a:buClr>
              <a:buSzPts val="1100"/>
              <a:buChar char="​"/>
              <a:defRPr sz="1100" b="1">
                <a:solidFill>
                  <a:schemeClr val="dk1"/>
                </a:solidFill>
              </a:defRPr>
            </a:lvl2pPr>
            <a:lvl3pPr marL="1371600" lvl="2" indent="-298450" rtl="0">
              <a:spcBef>
                <a:spcPts val="0"/>
              </a:spcBef>
              <a:spcAft>
                <a:spcPts val="0"/>
              </a:spcAft>
              <a:buClr>
                <a:schemeClr val="dk1"/>
              </a:buClr>
              <a:buSzPts val="1100"/>
              <a:buChar char="​"/>
              <a:defRPr sz="1100" b="1">
                <a:solidFill>
                  <a:schemeClr val="dk1"/>
                </a:solidFill>
              </a:defRPr>
            </a:lvl3pPr>
            <a:lvl4pPr marL="1828800" lvl="3" indent="-298450" rtl="0">
              <a:spcBef>
                <a:spcPts val="0"/>
              </a:spcBef>
              <a:spcAft>
                <a:spcPts val="0"/>
              </a:spcAft>
              <a:buClr>
                <a:schemeClr val="dk1"/>
              </a:buClr>
              <a:buSzPts val="1100"/>
              <a:buChar char="​"/>
              <a:defRPr sz="1100" b="1">
                <a:solidFill>
                  <a:schemeClr val="dk1"/>
                </a:solidFill>
              </a:defRPr>
            </a:lvl4pPr>
            <a:lvl5pPr marL="2286000" lvl="4" indent="-228600" rtl="0">
              <a:spcBef>
                <a:spcPts val="0"/>
              </a:spcBef>
              <a:spcAft>
                <a:spcPts val="0"/>
              </a:spcAft>
              <a:buClr>
                <a:schemeClr val="dk1"/>
              </a:buClr>
              <a:buSzPts val="1100"/>
              <a:buNone/>
              <a:defRPr sz="1100">
                <a:solidFill>
                  <a:schemeClr val="dk1"/>
                </a:solidFill>
              </a:defRPr>
            </a:lvl5pPr>
            <a:lvl6pPr marL="2743200" lvl="5" indent="-298450" rtl="0">
              <a:spcBef>
                <a:spcPts val="0"/>
              </a:spcBef>
              <a:spcAft>
                <a:spcPts val="0"/>
              </a:spcAft>
              <a:buClr>
                <a:schemeClr val="dk1"/>
              </a:buClr>
              <a:buSzPts val="1100"/>
              <a:buChar char="​"/>
              <a:defRPr sz="1100" b="1">
                <a:solidFill>
                  <a:schemeClr val="dk1"/>
                </a:solidFill>
              </a:defRPr>
            </a:lvl6pPr>
            <a:lvl7pPr marL="3200400" lvl="6" indent="-298450" rtl="0">
              <a:spcBef>
                <a:spcPts val="0"/>
              </a:spcBef>
              <a:spcAft>
                <a:spcPts val="0"/>
              </a:spcAft>
              <a:buClr>
                <a:schemeClr val="dk1"/>
              </a:buClr>
              <a:buSzPts val="1100"/>
              <a:buChar char="•"/>
              <a:defRPr sz="1100" b="1">
                <a:solidFill>
                  <a:schemeClr val="dk1"/>
                </a:solidFill>
              </a:defRPr>
            </a:lvl7pPr>
            <a:lvl8pPr marL="3657600" lvl="7" indent="-298450" rtl="0">
              <a:spcBef>
                <a:spcPts val="0"/>
              </a:spcBef>
              <a:spcAft>
                <a:spcPts val="0"/>
              </a:spcAft>
              <a:buClr>
                <a:schemeClr val="dk1"/>
              </a:buClr>
              <a:buSzPts val="1100"/>
              <a:buChar char="​"/>
              <a:defRPr sz="1100" b="1">
                <a:solidFill>
                  <a:schemeClr val="dk1"/>
                </a:solidFill>
              </a:defRPr>
            </a:lvl8pPr>
            <a:lvl9pPr marL="4114800" lvl="8" indent="-298450" rtl="0">
              <a:spcBef>
                <a:spcPts val="0"/>
              </a:spcBef>
              <a:spcAft>
                <a:spcPts val="0"/>
              </a:spcAft>
              <a:buClr>
                <a:schemeClr val="dk1"/>
              </a:buClr>
              <a:buSzPts val="1100"/>
              <a:buChar char="​"/>
              <a:defRPr sz="1100" b="1">
                <a:solidFill>
                  <a:schemeClr val="dk1"/>
                </a:solidFil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N1 - Thank You - A 1">
  <p:cSld name="Thank You - A_1">
    <p:bg>
      <p:bgPr>
        <a:solidFill>
          <a:schemeClr val="lt1"/>
        </a:solidFill>
        <a:effectLst/>
      </p:bgPr>
    </p:bg>
    <p:spTree>
      <p:nvGrpSpPr>
        <p:cNvPr id="1" name="Shape 4373"/>
        <p:cNvGrpSpPr/>
        <p:nvPr/>
      </p:nvGrpSpPr>
      <p:grpSpPr>
        <a:xfrm>
          <a:off x="0" y="0"/>
          <a:ext cx="0" cy="0"/>
          <a:chOff x="0" y="0"/>
          <a:chExt cx="0" cy="0"/>
        </a:xfrm>
      </p:grpSpPr>
      <p:pic>
        <p:nvPicPr>
          <p:cNvPr id="4374" name="Google Shape;4374;p460"/>
          <p:cNvPicPr preferRelativeResize="0"/>
          <p:nvPr/>
        </p:nvPicPr>
        <p:blipFill>
          <a:blip r:embed="rId2">
            <a:alphaModFix/>
          </a:blip>
          <a:stretch>
            <a:fillRect/>
          </a:stretch>
        </p:blipFill>
        <p:spPr>
          <a:xfrm>
            <a:off x="2389597" y="2221650"/>
            <a:ext cx="4374262" cy="68854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4 - Path - Hill Right">
  <p:cSld name="O4 - Path - Hill Left_1">
    <p:spTree>
      <p:nvGrpSpPr>
        <p:cNvPr id="1" name="Shape 1652"/>
        <p:cNvGrpSpPr/>
        <p:nvPr/>
      </p:nvGrpSpPr>
      <p:grpSpPr>
        <a:xfrm>
          <a:off x="0" y="0"/>
          <a:ext cx="0" cy="0"/>
          <a:chOff x="0" y="0"/>
          <a:chExt cx="0" cy="0"/>
        </a:xfrm>
      </p:grpSpPr>
      <p:pic>
        <p:nvPicPr>
          <p:cNvPr id="1653" name="Google Shape;1653;p188"/>
          <p:cNvPicPr preferRelativeResize="0"/>
          <p:nvPr/>
        </p:nvPicPr>
        <p:blipFill rotWithShape="1">
          <a:blip r:embed="rId2">
            <a:alphaModFix/>
          </a:blip>
          <a:srcRect/>
          <a:stretch/>
        </p:blipFill>
        <p:spPr>
          <a:xfrm flipH="1">
            <a:off x="16381" y="6776"/>
            <a:ext cx="9147808" cy="5146415"/>
          </a:xfrm>
          <a:prstGeom prst="rect">
            <a:avLst/>
          </a:prstGeom>
          <a:noFill/>
          <a:ln>
            <a:noFill/>
          </a:ln>
        </p:spPr>
      </p:pic>
      <p:sp>
        <p:nvSpPr>
          <p:cNvPr id="1654" name="Google Shape;1654;p188"/>
          <p:cNvSpPr txBox="1">
            <a:spLocks noGrp="1"/>
          </p:cNvSpPr>
          <p:nvPr>
            <p:ph type="title"/>
          </p:nvPr>
        </p:nvSpPr>
        <p:spPr>
          <a:xfrm>
            <a:off x="371572" y="107743"/>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55" name="Google Shape;1655;p188"/>
          <p:cNvSpPr txBox="1">
            <a:spLocks noGrp="1"/>
          </p:cNvSpPr>
          <p:nvPr>
            <p:ph type="body" idx="1"/>
          </p:nvPr>
        </p:nvSpPr>
        <p:spPr>
          <a:xfrm>
            <a:off x="379364" y="1212219"/>
            <a:ext cx="8286600" cy="24066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56" name="Google Shape;1656;p188"/>
          <p:cNvSpPr txBox="1">
            <a:spLocks noGrp="1"/>
          </p:cNvSpPr>
          <p:nvPr>
            <p:ph type="body" idx="2"/>
          </p:nvPr>
        </p:nvSpPr>
        <p:spPr>
          <a:xfrm>
            <a:off x="378189" y="725167"/>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57" name="Google Shape;1657;p188"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O1 - Guide Placement - 1">
  <p:cSld name="Guide Placement - 1">
    <p:spTree>
      <p:nvGrpSpPr>
        <p:cNvPr id="1" name="Shape 4375"/>
        <p:cNvGrpSpPr/>
        <p:nvPr/>
      </p:nvGrpSpPr>
      <p:grpSpPr>
        <a:xfrm>
          <a:off x="0" y="0"/>
          <a:ext cx="0" cy="0"/>
          <a:chOff x="0" y="0"/>
          <a:chExt cx="0" cy="0"/>
        </a:xfrm>
      </p:grpSpPr>
      <p:sp>
        <p:nvSpPr>
          <p:cNvPr id="4376" name="Google Shape;4376;p461"/>
          <p:cNvSpPr txBox="1"/>
          <p:nvPr/>
        </p:nvSpPr>
        <p:spPr>
          <a:xfrm>
            <a:off x="5336914" y="1992350"/>
            <a:ext cx="1590600" cy="2414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sp>
        <p:nvSpPr>
          <p:cNvPr id="4377" name="Google Shape;4377;p461"/>
          <p:cNvSpPr/>
          <p:nvPr/>
        </p:nvSpPr>
        <p:spPr>
          <a:xfrm>
            <a:off x="402105" y="1345069"/>
            <a:ext cx="3271800" cy="3481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accent2"/>
                </a:solidFill>
                <a:latin typeface="Salesforce Sans"/>
                <a:ea typeface="Salesforce Sans"/>
                <a:cs typeface="Salesforce Sans"/>
                <a:sym typeface="Salesforce Sans"/>
              </a:rPr>
              <a:t>What are Drawing Guides?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Lines that that appear on all pages in the same spot, yet don’t show up when you print or view deck in show mode.  </a:t>
            </a:r>
            <a:br>
              <a:rPr lang="en" sz="1000">
                <a:solidFill>
                  <a:schemeClr val="accent2"/>
                </a:solidFill>
                <a:latin typeface="Salesforce Sans"/>
                <a:ea typeface="Salesforce Sans"/>
                <a:cs typeface="Salesforce Sans"/>
                <a:sym typeface="Salesforce Sans"/>
              </a:rPr>
            </a:b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Think of them as internal margins for the proper alignment and consistent placement of content. Object will snap to them and they are also perfect for cropping an image to. </a:t>
            </a:r>
            <a:endParaRPr sz="1100"/>
          </a:p>
          <a:p>
            <a:pPr marL="0" marR="0" lvl="0" indent="0" algn="l" rtl="0">
              <a:spcBef>
                <a:spcPts val="600"/>
              </a:spcBef>
              <a:spcAft>
                <a:spcPts val="0"/>
              </a:spcAft>
              <a:buNone/>
            </a:pPr>
            <a:r>
              <a:rPr lang="en" sz="1000">
                <a:solidFill>
                  <a:schemeClr val="accent2"/>
                </a:solidFill>
                <a:latin typeface="Salesforce Sans"/>
                <a:ea typeface="Salesforce Sans"/>
                <a:cs typeface="Salesforce Sans"/>
                <a:sym typeface="Salesforce Sans"/>
              </a:rPr>
              <a:t>This template has pre-made guides that delineate where your workspace is.  </a:t>
            </a:r>
            <a:br>
              <a:rPr lang="en" sz="1000" b="1">
                <a:solidFill>
                  <a:schemeClr val="accent2"/>
                </a:solidFill>
                <a:latin typeface="Salesforce Sans"/>
                <a:ea typeface="Salesforce Sans"/>
                <a:cs typeface="Salesforce Sans"/>
                <a:sym typeface="Salesforce Sans"/>
              </a:rPr>
            </a:br>
            <a:br>
              <a:rPr lang="en" sz="1000" b="1">
                <a:solidFill>
                  <a:schemeClr val="accent2"/>
                </a:solidFill>
                <a:latin typeface="Salesforce Sans"/>
                <a:ea typeface="Salesforce Sans"/>
                <a:cs typeface="Salesforce Sans"/>
                <a:sym typeface="Salesforce Sans"/>
              </a:rPr>
            </a:br>
            <a:r>
              <a:rPr lang="en" sz="1000" b="1">
                <a:solidFill>
                  <a:schemeClr val="accent2"/>
                </a:solidFill>
                <a:latin typeface="Salesforce Sans"/>
                <a:ea typeface="Salesforce Sans"/>
                <a:cs typeface="Salesforce Sans"/>
                <a:sym typeface="Salesforce Sans"/>
              </a:rPr>
              <a:t>How to Turn Guides On and Off</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Windows: </a:t>
            </a:r>
            <a:r>
              <a:rPr lang="en" sz="1000">
                <a:solidFill>
                  <a:schemeClr val="accent2"/>
                </a:solidFill>
                <a:latin typeface="Salesforce Sans"/>
                <a:ea typeface="Salesforce Sans"/>
                <a:cs typeface="Salesforce Sans"/>
                <a:sym typeface="Salesforce Sans"/>
              </a:rPr>
              <a:t>ALT + F9 or Right click in blue area off workspace &gt;Grids and Guides&gt;Display Drawing Guides on Screen</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2011: </a:t>
            </a:r>
            <a:r>
              <a:rPr lang="en" sz="1000">
                <a:solidFill>
                  <a:schemeClr val="accent2"/>
                </a:solidFill>
                <a:latin typeface="Salesforce Sans"/>
                <a:ea typeface="Salesforce Sans"/>
                <a:cs typeface="Salesforce Sans"/>
                <a:sym typeface="Salesforce Sans"/>
              </a:rPr>
              <a:t>Control + Option + Command + G or </a:t>
            </a:r>
            <a:br>
              <a:rPr lang="en" sz="1000">
                <a:solidFill>
                  <a:schemeClr val="accent2"/>
                </a:solidFill>
                <a:latin typeface="Salesforce Sans"/>
                <a:ea typeface="Salesforce Sans"/>
                <a:cs typeface="Salesforce Sans"/>
                <a:sym typeface="Salesforce Sans"/>
              </a:rPr>
            </a:br>
            <a:r>
              <a:rPr lang="en" sz="1000">
                <a:solidFill>
                  <a:schemeClr val="accent2"/>
                </a:solidFill>
                <a:latin typeface="Salesforce Sans"/>
                <a:ea typeface="Salesforce Sans"/>
                <a:cs typeface="Salesforce Sans"/>
                <a:sym typeface="Salesforce Sans"/>
              </a:rPr>
              <a:t>View&gt;Guides&gt;Static Guides</a:t>
            </a:r>
            <a:endParaRPr sz="1100"/>
          </a:p>
          <a:p>
            <a:pPr marL="0" marR="0" lvl="0" indent="0" algn="l" rtl="0">
              <a:spcBef>
                <a:spcPts val="600"/>
              </a:spcBef>
              <a:spcAft>
                <a:spcPts val="0"/>
              </a:spcAft>
              <a:buNone/>
            </a:pPr>
            <a:r>
              <a:rPr lang="en" sz="1000" b="1">
                <a:solidFill>
                  <a:schemeClr val="accent2"/>
                </a:solidFill>
                <a:latin typeface="Salesforce Sans"/>
                <a:ea typeface="Salesforce Sans"/>
                <a:cs typeface="Salesforce Sans"/>
                <a:sym typeface="Salesforce Sans"/>
              </a:rPr>
              <a:t>MAC 2008:   </a:t>
            </a:r>
            <a:r>
              <a:rPr lang="en" sz="1000">
                <a:solidFill>
                  <a:schemeClr val="accent2"/>
                </a:solidFill>
                <a:latin typeface="Salesforce Sans"/>
                <a:ea typeface="Salesforce Sans"/>
                <a:cs typeface="Salesforce Sans"/>
                <a:sym typeface="Salesforce Sans"/>
              </a:rPr>
              <a:t>Command + G or View&gt;Guides&gt;Static Guides</a:t>
            </a:r>
            <a:endParaRPr sz="1000">
              <a:solidFill>
                <a:schemeClr val="accent2"/>
              </a:solidFill>
              <a:latin typeface="Salesforce Sans"/>
              <a:ea typeface="Salesforce Sans"/>
              <a:cs typeface="Salesforce Sans"/>
              <a:sym typeface="Salesforce Sans"/>
            </a:endParaRPr>
          </a:p>
          <a:p>
            <a:pPr marL="0" marR="0" lvl="0" indent="0" algn="l" rtl="0">
              <a:spcBef>
                <a:spcPts val="600"/>
              </a:spcBef>
              <a:spcAft>
                <a:spcPts val="0"/>
              </a:spcAft>
              <a:buNone/>
            </a:pPr>
            <a:endParaRPr sz="1000">
              <a:solidFill>
                <a:schemeClr val="accent2"/>
              </a:solidFill>
              <a:latin typeface="Salesforce Sans"/>
              <a:ea typeface="Salesforce Sans"/>
              <a:cs typeface="Salesforce Sans"/>
              <a:sym typeface="Salesforce Sans"/>
            </a:endParaRPr>
          </a:p>
        </p:txBody>
      </p:sp>
      <p:sp>
        <p:nvSpPr>
          <p:cNvPr id="4378" name="Google Shape;4378;p461"/>
          <p:cNvSpPr/>
          <p:nvPr/>
        </p:nvSpPr>
        <p:spPr>
          <a:xfrm rot="8100000" flipH="1">
            <a:off x="7120711" y="1384623"/>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4379" name="Google Shape;4379;p461"/>
          <p:cNvSpPr/>
          <p:nvPr/>
        </p:nvSpPr>
        <p:spPr>
          <a:xfrm rot="8100000" flipH="1">
            <a:off x="5173193" y="2079945"/>
            <a:ext cx="105217" cy="107763"/>
          </a:xfrm>
          <a:prstGeom prst="rightArrow">
            <a:avLst>
              <a:gd name="adj1" fmla="val 50000"/>
              <a:gd name="adj2" fmla="val 50000"/>
            </a:avLst>
          </a:prstGeom>
          <a:solidFill>
            <a:schemeClr val="accent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chemeClr val="accent2"/>
              </a:solidFill>
              <a:latin typeface="Salesforce Sans"/>
              <a:ea typeface="Salesforce Sans"/>
              <a:cs typeface="Salesforce Sans"/>
              <a:sym typeface="Salesforce Sans"/>
            </a:endParaRPr>
          </a:p>
        </p:txBody>
      </p:sp>
      <p:sp>
        <p:nvSpPr>
          <p:cNvPr id="4380" name="Google Shape;4380;p461"/>
          <p:cNvSpPr/>
          <p:nvPr/>
        </p:nvSpPr>
        <p:spPr>
          <a:xfrm>
            <a:off x="5592682" y="1341380"/>
            <a:ext cx="1713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Full Content</a:t>
            </a:r>
            <a:endParaRPr sz="1000">
              <a:solidFill>
                <a:schemeClr val="dk1"/>
              </a:solidFill>
              <a:latin typeface="Salesforce Sans"/>
              <a:ea typeface="Salesforce Sans"/>
              <a:cs typeface="Salesforce Sans"/>
              <a:sym typeface="Salesforce Sans"/>
            </a:endParaRPr>
          </a:p>
        </p:txBody>
      </p:sp>
      <p:grpSp>
        <p:nvGrpSpPr>
          <p:cNvPr id="4381" name="Google Shape;4381;p461"/>
          <p:cNvGrpSpPr/>
          <p:nvPr/>
        </p:nvGrpSpPr>
        <p:grpSpPr>
          <a:xfrm>
            <a:off x="0" y="-1191"/>
            <a:ext cx="9143964" cy="5144691"/>
            <a:chOff x="0" y="-1588"/>
            <a:chExt cx="12188702" cy="6859588"/>
          </a:xfrm>
        </p:grpSpPr>
        <p:grpSp>
          <p:nvGrpSpPr>
            <p:cNvPr id="4382" name="Google Shape;4382;p461"/>
            <p:cNvGrpSpPr/>
            <p:nvPr/>
          </p:nvGrpSpPr>
          <p:grpSpPr>
            <a:xfrm>
              <a:off x="1" y="1824646"/>
              <a:ext cx="12188700" cy="928193"/>
              <a:chOff x="2" y="1824646"/>
              <a:chExt cx="12188700" cy="928193"/>
            </a:xfrm>
          </p:grpSpPr>
          <p:cxnSp>
            <p:nvCxnSpPr>
              <p:cNvPr id="4383" name="Google Shape;4383;p461"/>
              <p:cNvCxnSpPr/>
              <p:nvPr/>
            </p:nvCxnSpPr>
            <p:spPr>
              <a:xfrm rot="10800000">
                <a:off x="6094352" y="-4269704"/>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4384" name="Google Shape;4384;p461"/>
              <p:cNvCxnSpPr/>
              <p:nvPr/>
            </p:nvCxnSpPr>
            <p:spPr>
              <a:xfrm rot="10800000">
                <a:off x="6094352" y="-3341512"/>
                <a:ext cx="0" cy="12188700"/>
              </a:xfrm>
              <a:prstGeom prst="straightConnector1">
                <a:avLst/>
              </a:prstGeom>
              <a:noFill/>
              <a:ln w="19050" cap="flat" cmpd="sng">
                <a:solidFill>
                  <a:schemeClr val="accent3"/>
                </a:solidFill>
                <a:prstDash val="solid"/>
                <a:round/>
                <a:headEnd type="none" w="sm" len="sm"/>
                <a:tailEnd type="none" w="sm" len="sm"/>
              </a:ln>
            </p:spPr>
          </p:cxnSp>
        </p:grpSp>
        <p:grpSp>
          <p:nvGrpSpPr>
            <p:cNvPr id="4385" name="Google Shape;4385;p461"/>
            <p:cNvGrpSpPr/>
            <p:nvPr/>
          </p:nvGrpSpPr>
          <p:grpSpPr>
            <a:xfrm>
              <a:off x="-1" y="-1588"/>
              <a:ext cx="12188701" cy="6859588"/>
              <a:chOff x="1" y="-1588"/>
              <a:chExt cx="12188701" cy="6859588"/>
            </a:xfrm>
          </p:grpSpPr>
          <p:cxnSp>
            <p:nvCxnSpPr>
              <p:cNvPr id="4386" name="Google Shape;4386;p461"/>
              <p:cNvCxnSpPr/>
              <p:nvPr/>
            </p:nvCxnSpPr>
            <p:spPr>
              <a:xfrm rot="10800000">
                <a:off x="6094351" y="-5574527"/>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4387" name="Google Shape;4387;p461"/>
              <p:cNvCxnSpPr/>
              <p:nvPr/>
            </p:nvCxnSpPr>
            <p:spPr>
              <a:xfrm>
                <a:off x="581026"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4388" name="Google Shape;4388;p461"/>
              <p:cNvCxnSpPr/>
              <p:nvPr/>
            </p:nvCxnSpPr>
            <p:spPr>
              <a:xfrm>
                <a:off x="11618914" y="-1588"/>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4389" name="Google Shape;4389;p461"/>
              <p:cNvCxnSpPr/>
              <p:nvPr/>
            </p:nvCxnSpPr>
            <p:spPr>
              <a:xfrm rot="10800000">
                <a:off x="6094352" y="244968"/>
                <a:ext cx="0" cy="12188700"/>
              </a:xfrm>
              <a:prstGeom prst="straightConnector1">
                <a:avLst/>
              </a:prstGeom>
              <a:noFill/>
              <a:ln w="9525" cap="flat" cmpd="sng">
                <a:solidFill>
                  <a:schemeClr val="accent3"/>
                </a:solidFill>
                <a:prstDash val="solid"/>
                <a:round/>
                <a:headEnd type="none" w="sm" len="sm"/>
                <a:tailEnd type="none" w="sm" len="sm"/>
              </a:ln>
            </p:spPr>
          </p:cxnSp>
        </p:grpSp>
      </p:grpSp>
      <p:sp>
        <p:nvSpPr>
          <p:cNvPr id="4390" name="Google Shape;4390;p461"/>
          <p:cNvSpPr/>
          <p:nvPr/>
        </p:nvSpPr>
        <p:spPr>
          <a:xfrm>
            <a:off x="416386" y="389544"/>
            <a:ext cx="5610300" cy="43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accent1"/>
                </a:solidFill>
                <a:latin typeface="Salesforce Sans"/>
                <a:ea typeface="Salesforce Sans"/>
                <a:cs typeface="Salesforce Sans"/>
                <a:sym typeface="Salesforce Sans"/>
              </a:rPr>
              <a:t>Built-in Drawing Guide Placement</a:t>
            </a:r>
            <a:endParaRPr sz="1100"/>
          </a:p>
        </p:txBody>
      </p:sp>
      <p:sp>
        <p:nvSpPr>
          <p:cNvPr id="4391" name="Google Shape;4391;p461"/>
          <p:cNvSpPr/>
          <p:nvPr/>
        </p:nvSpPr>
        <p:spPr>
          <a:xfrm>
            <a:off x="3687411" y="2069462"/>
            <a:ext cx="17109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chemeClr val="dk1"/>
                </a:solidFill>
                <a:latin typeface="Salesforce Sans"/>
                <a:ea typeface="Salesforce Sans"/>
                <a:cs typeface="Salesforce Sans"/>
                <a:sym typeface="Salesforce Sans"/>
              </a:rPr>
              <a:t>Guide for Body Text on Slides with Split Content</a:t>
            </a:r>
            <a:endParaRPr sz="1000">
              <a:solidFill>
                <a:schemeClr val="dk1"/>
              </a:solidFill>
              <a:latin typeface="Salesforce Sans"/>
              <a:ea typeface="Salesforce Sans"/>
              <a:cs typeface="Salesforce Sans"/>
              <a:sym typeface="Salesforce Sans"/>
            </a:endParaRPr>
          </a:p>
        </p:txBody>
      </p:sp>
      <p:sp>
        <p:nvSpPr>
          <p:cNvPr id="4392" name="Google Shape;4392;p461"/>
          <p:cNvSpPr txBox="1"/>
          <p:nvPr/>
        </p:nvSpPr>
        <p:spPr>
          <a:xfrm>
            <a:off x="7302811" y="1294766"/>
            <a:ext cx="1449900" cy="28527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chemeClr val="accent2"/>
                </a:solidFill>
                <a:latin typeface="Salesforce Sans"/>
                <a:ea typeface="Salesforce Sans"/>
                <a:cs typeface="Salesforce Sans"/>
                <a:sym typeface="Salesforce Sans"/>
              </a:rPr>
              <a:t>First level text is set at twenty-point Salesforce Sans and does not have a bullet</a:t>
            </a:r>
            <a:endParaRPr sz="1100"/>
          </a:p>
          <a:p>
            <a:pPr marL="139700" marR="0" lvl="1" indent="-139700" algn="l" rtl="0">
              <a:spcBef>
                <a:spcPts val="200"/>
              </a:spcBef>
              <a:spcAft>
                <a:spcPts val="0"/>
              </a:spcAft>
              <a:buClr>
                <a:schemeClr val="accent2"/>
              </a:buClr>
              <a:buSzPts val="1400"/>
              <a:buFont typeface="Arial"/>
              <a:buChar char="•"/>
            </a:pPr>
            <a:r>
              <a:rPr lang="en" sz="1400" b="0" i="0" u="none" strike="noStrike" cap="none">
                <a:solidFill>
                  <a:schemeClr val="accent2"/>
                </a:solidFill>
                <a:latin typeface="Salesforce Sans"/>
                <a:ea typeface="Salesforce Sans"/>
                <a:cs typeface="Salesforce Sans"/>
                <a:sym typeface="Salesforce Sans"/>
              </a:rPr>
              <a:t>Second level is eighteen-point Salesforce Sans</a:t>
            </a:r>
            <a:endParaRPr sz="1100"/>
          </a:p>
          <a:p>
            <a:pPr marL="0" marR="0" lvl="0" indent="0" algn="l" rtl="0">
              <a:spcBef>
                <a:spcPts val="700"/>
              </a:spcBef>
              <a:spcAft>
                <a:spcPts val="0"/>
              </a:spcAft>
              <a:buNone/>
            </a:pPr>
            <a:endParaRPr sz="1500">
              <a:solidFill>
                <a:schemeClr val="accent2"/>
              </a:solidFill>
              <a:latin typeface="Salesforce Sans"/>
              <a:ea typeface="Salesforce Sans"/>
              <a:cs typeface="Salesforce Sans"/>
              <a:sym typeface="Salesforce Sans"/>
            </a:endParaRPr>
          </a:p>
        </p:txBody>
      </p:sp>
      <p:cxnSp>
        <p:nvCxnSpPr>
          <p:cNvPr id="4393" name="Google Shape;4393;p461"/>
          <p:cNvCxnSpPr/>
          <p:nvPr/>
        </p:nvCxnSpPr>
        <p:spPr>
          <a:xfrm rot="10800000">
            <a:off x="4572001" y="-3463451"/>
            <a:ext cx="0" cy="9144000"/>
          </a:xfrm>
          <a:prstGeom prst="straightConnector1">
            <a:avLst/>
          </a:prstGeom>
          <a:noFill/>
          <a:ln w="19050" cap="flat" cmpd="sng">
            <a:solidFill>
              <a:srgbClr val="8A033E"/>
            </a:solidFill>
            <a:prstDash val="solid"/>
            <a:round/>
            <a:headEnd type="none" w="sm" len="sm"/>
            <a:tailEnd type="none" w="sm" len="sm"/>
          </a:ln>
        </p:spPr>
      </p:cxnSp>
      <p:sp>
        <p:nvSpPr>
          <p:cNvPr id="4394" name="Google Shape;4394;p461"/>
          <p:cNvSpPr/>
          <p:nvPr/>
        </p:nvSpPr>
        <p:spPr>
          <a:xfrm>
            <a:off x="6489299" y="642473"/>
            <a:ext cx="2187300" cy="39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00" b="1">
                <a:solidFill>
                  <a:srgbClr val="0B5CAB"/>
                </a:solidFill>
                <a:latin typeface="Salesforce Sans"/>
                <a:ea typeface="Salesforce Sans"/>
                <a:cs typeface="Salesforce Sans"/>
                <a:sym typeface="Salesforce Sans"/>
              </a:rPr>
              <a:t>Guide for Body Text on Slides with Full Content and No Subtitle</a:t>
            </a:r>
            <a:endParaRPr sz="1000">
              <a:solidFill>
                <a:srgbClr val="0B5CAB"/>
              </a:solidFill>
              <a:latin typeface="Salesforce Sans"/>
              <a:ea typeface="Salesforce Sans"/>
              <a:cs typeface="Salesforce Sans"/>
              <a:sym typeface="Salesforce Sans"/>
            </a:endParaRPr>
          </a:p>
        </p:txBody>
      </p:sp>
      <p:sp>
        <p:nvSpPr>
          <p:cNvPr id="4395" name="Google Shape;4395;p461"/>
          <p:cNvSpPr/>
          <p:nvPr/>
        </p:nvSpPr>
        <p:spPr>
          <a:xfrm rot="2700000">
            <a:off x="8548586" y="986732"/>
            <a:ext cx="105217" cy="107763"/>
          </a:xfrm>
          <a:prstGeom prst="rightArrow">
            <a:avLst>
              <a:gd name="adj1" fmla="val 50000"/>
              <a:gd name="adj2" fmla="val 50000"/>
            </a:avLst>
          </a:prstGeom>
          <a:solidFill>
            <a:srgbClr val="481A54"/>
          </a:solid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2700">
              <a:solidFill>
                <a:srgbClr val="59575C"/>
              </a:solidFill>
              <a:latin typeface="Salesforce Sans"/>
              <a:ea typeface="Salesforce Sans"/>
              <a:cs typeface="Salesforce Sans"/>
              <a:sym typeface="Salesforce San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A2 - Title Slide_ B 1">
  <p:cSld name="Title Slide_ B_1_1">
    <p:bg>
      <p:bgPr>
        <a:solidFill>
          <a:schemeClr val="lt1"/>
        </a:solidFill>
        <a:effectLst/>
      </p:bgPr>
    </p:bg>
    <p:spTree>
      <p:nvGrpSpPr>
        <p:cNvPr id="1" name="Shape 4396"/>
        <p:cNvGrpSpPr/>
        <p:nvPr/>
      </p:nvGrpSpPr>
      <p:grpSpPr>
        <a:xfrm>
          <a:off x="0" y="0"/>
          <a:ext cx="0" cy="0"/>
          <a:chOff x="0" y="0"/>
          <a:chExt cx="0" cy="0"/>
        </a:xfrm>
      </p:grpSpPr>
      <p:sp>
        <p:nvSpPr>
          <p:cNvPr id="4397" name="Google Shape;4397;p462"/>
          <p:cNvSpPr txBox="1">
            <a:spLocks noGrp="1"/>
          </p:cNvSpPr>
          <p:nvPr>
            <p:ph type="ctrTitle"/>
          </p:nvPr>
        </p:nvSpPr>
        <p:spPr>
          <a:xfrm>
            <a:off x="425570" y="1617949"/>
            <a:ext cx="3048900" cy="973800"/>
          </a:xfrm>
          <a:prstGeom prst="rect">
            <a:avLst/>
          </a:prstGeom>
          <a:noFill/>
          <a:ln>
            <a:noFill/>
          </a:ln>
        </p:spPr>
        <p:txBody>
          <a:bodyPr spcFirstLastPara="1" wrap="square" lIns="0" tIns="0" rIns="0" bIns="0" anchor="b" anchorCtr="0">
            <a:noAutofit/>
          </a:bodyPr>
          <a:lstStyle>
            <a:lvl1pPr lvl="0" algn="l" rtl="0">
              <a:lnSpc>
                <a:spcPct val="90000"/>
              </a:lnSpc>
              <a:spcBef>
                <a:spcPts val="0"/>
              </a:spcBef>
              <a:spcAft>
                <a:spcPts val="0"/>
              </a:spcAft>
              <a:buSzPts val="1100"/>
              <a:buNone/>
              <a:defRPr sz="26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98" name="Google Shape;4398;p462"/>
          <p:cNvSpPr txBox="1">
            <a:spLocks noGrp="1"/>
          </p:cNvSpPr>
          <p:nvPr>
            <p:ph type="subTitle" idx="1"/>
          </p:nvPr>
        </p:nvSpPr>
        <p:spPr>
          <a:xfrm>
            <a:off x="433656" y="2618368"/>
            <a:ext cx="3040800" cy="357900"/>
          </a:xfrm>
          <a:prstGeom prst="rect">
            <a:avLst/>
          </a:prstGeom>
          <a:noFill/>
          <a:ln>
            <a:noFill/>
          </a:ln>
        </p:spPr>
        <p:txBody>
          <a:bodyPr spcFirstLastPara="1" wrap="square" lIns="0" tIns="0" rIns="0" bIns="0" anchor="t" anchorCtr="0">
            <a:noAutofit/>
          </a:bodyPr>
          <a:lstStyle>
            <a:lvl1pPr lvl="0" algn="l" rtl="0">
              <a:lnSpc>
                <a:spcPct val="95000"/>
              </a:lnSpc>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lvl="1" algn="ctr" rtl="0">
              <a:spcBef>
                <a:spcPts val="200"/>
              </a:spcBef>
              <a:spcAft>
                <a:spcPts val="0"/>
              </a:spcAft>
              <a:buSzPts val="1400"/>
              <a:buNone/>
              <a:defRPr>
                <a:solidFill>
                  <a:srgbClr val="889AC4"/>
                </a:solidFill>
              </a:defRPr>
            </a:lvl2pPr>
            <a:lvl3pPr lvl="2" algn="ctr" rtl="0">
              <a:spcBef>
                <a:spcPts val="500"/>
              </a:spcBef>
              <a:spcAft>
                <a:spcPts val="0"/>
              </a:spcAft>
              <a:buSzPts val="1200"/>
              <a:buNone/>
              <a:defRPr>
                <a:solidFill>
                  <a:srgbClr val="889AC4"/>
                </a:solidFill>
              </a:defRPr>
            </a:lvl3pPr>
            <a:lvl4pPr lvl="3" algn="ctr" rtl="0">
              <a:spcBef>
                <a:spcPts val="500"/>
              </a:spcBef>
              <a:spcAft>
                <a:spcPts val="0"/>
              </a:spcAft>
              <a:buSzPts val="1100"/>
              <a:buNone/>
              <a:defRPr>
                <a:solidFill>
                  <a:srgbClr val="889AC4"/>
                </a:solidFill>
              </a:defRPr>
            </a:lvl4pPr>
            <a:lvl5pPr lvl="4" algn="ctr" rtl="0">
              <a:spcBef>
                <a:spcPts val="500"/>
              </a:spcBef>
              <a:spcAft>
                <a:spcPts val="0"/>
              </a:spcAft>
              <a:buSzPts val="1500"/>
              <a:buNone/>
              <a:defRPr>
                <a:solidFill>
                  <a:srgbClr val="889AC4"/>
                </a:solidFill>
              </a:defRPr>
            </a:lvl5pPr>
            <a:lvl6pPr lvl="5" algn="ctr" rtl="0">
              <a:spcBef>
                <a:spcPts val="500"/>
              </a:spcBef>
              <a:spcAft>
                <a:spcPts val="0"/>
              </a:spcAft>
              <a:buClr>
                <a:srgbClr val="889AC4"/>
              </a:buClr>
              <a:buSzPts val="1500"/>
              <a:buNone/>
              <a:defRPr>
                <a:solidFill>
                  <a:srgbClr val="889AC4"/>
                </a:solidFill>
              </a:defRPr>
            </a:lvl6pPr>
            <a:lvl7pPr lvl="6" algn="ctr" rtl="0">
              <a:spcBef>
                <a:spcPts val="300"/>
              </a:spcBef>
              <a:spcAft>
                <a:spcPts val="0"/>
              </a:spcAft>
              <a:buClr>
                <a:srgbClr val="889AC4"/>
              </a:buClr>
              <a:buSzPts val="1500"/>
              <a:buNone/>
              <a:defRPr>
                <a:solidFill>
                  <a:srgbClr val="889AC4"/>
                </a:solidFill>
              </a:defRPr>
            </a:lvl7pPr>
            <a:lvl8pPr lvl="7" algn="ctr" rtl="0">
              <a:spcBef>
                <a:spcPts val="300"/>
              </a:spcBef>
              <a:spcAft>
                <a:spcPts val="0"/>
              </a:spcAft>
              <a:buClr>
                <a:srgbClr val="889AC4"/>
              </a:buClr>
              <a:buSzPts val="1500"/>
              <a:buNone/>
              <a:defRPr>
                <a:solidFill>
                  <a:srgbClr val="889AC4"/>
                </a:solidFill>
              </a:defRPr>
            </a:lvl8pPr>
            <a:lvl9pPr lvl="8" algn="ctr" rtl="0">
              <a:spcBef>
                <a:spcPts val="300"/>
              </a:spcBef>
              <a:spcAft>
                <a:spcPts val="0"/>
              </a:spcAft>
              <a:buClr>
                <a:srgbClr val="889AC4"/>
              </a:buClr>
              <a:buSzPts val="1500"/>
              <a:buNone/>
              <a:defRPr>
                <a:solidFill>
                  <a:srgbClr val="889AC4"/>
                </a:solidFill>
              </a:defRPr>
            </a:lvl9pPr>
          </a:lstStyle>
          <a:p>
            <a:endParaRPr/>
          </a:p>
        </p:txBody>
      </p:sp>
      <p:sp>
        <p:nvSpPr>
          <p:cNvPr id="4399" name="Google Shape;4399;p462"/>
          <p:cNvSpPr txBox="1">
            <a:spLocks noGrp="1"/>
          </p:cNvSpPr>
          <p:nvPr>
            <p:ph type="body" idx="2"/>
          </p:nvPr>
        </p:nvSpPr>
        <p:spPr>
          <a:xfrm>
            <a:off x="433656" y="3625445"/>
            <a:ext cx="3040800" cy="213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400"/>
              <a:buFont typeface="Salesforce Sans"/>
              <a:buNone/>
              <a:defRPr sz="14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200"/>
              <a:buFont typeface="Arial"/>
              <a:buNone/>
              <a:defRPr sz="1100">
                <a:solidFill>
                  <a:schemeClr val="lt2"/>
                </a:solidFill>
                <a:latin typeface="Salesforce Sans"/>
                <a:ea typeface="Salesforce Sans"/>
                <a:cs typeface="Salesforce Sans"/>
                <a:sym typeface="Salesforce Sans"/>
              </a:defRPr>
            </a:lvl2pPr>
            <a:lvl3pPr marL="1371600" marR="0" lvl="2" indent="-228600" algn="l" rtl="0">
              <a:lnSpc>
                <a:spcPct val="95000"/>
              </a:lnSpc>
              <a:spcBef>
                <a:spcPts val="200"/>
              </a:spcBef>
              <a:spcAft>
                <a:spcPts val="0"/>
              </a:spcAft>
              <a:buClr>
                <a:srgbClr val="BFBFBF"/>
              </a:buClr>
              <a:buSzPts val="1100"/>
              <a:buFont typeface="Arial"/>
              <a:buNone/>
              <a:defRPr sz="1100">
                <a:solidFill>
                  <a:schemeClr val="lt2"/>
                </a:solidFill>
                <a:latin typeface="Salesforce Sans"/>
                <a:ea typeface="Salesforce Sans"/>
                <a:cs typeface="Salesforce Sans"/>
                <a:sym typeface="Salesforce Sans"/>
              </a:defRPr>
            </a:lvl3pPr>
            <a:lvl4pPr marL="1828800" lvl="3" indent="-273050" algn="l" rtl="0">
              <a:spcBef>
                <a:spcPts val="0"/>
              </a:spcBef>
              <a:spcAft>
                <a:spcPts val="0"/>
              </a:spcAft>
              <a:buSzPts val="700"/>
              <a:buChar char="•"/>
              <a:defRPr sz="700">
                <a:solidFill>
                  <a:schemeClr val="lt1"/>
                </a:solidFill>
                <a:latin typeface="Salesforce Sans"/>
                <a:ea typeface="Salesforce Sans"/>
                <a:cs typeface="Salesforce Sans"/>
                <a:sym typeface="Salesforce Sans"/>
              </a:defRPr>
            </a:lvl4pPr>
            <a:lvl5pPr marL="2286000" lvl="4" indent="-228600" algn="l" rtl="0">
              <a:spcBef>
                <a:spcPts val="200"/>
              </a:spcBef>
              <a:spcAft>
                <a:spcPts val="0"/>
              </a:spcAft>
              <a:buSzPts val="1100"/>
              <a:buNone/>
              <a:defRPr sz="700">
                <a:solidFill>
                  <a:schemeClr val="lt1"/>
                </a:solidFill>
                <a:latin typeface="Salesforce Sans"/>
                <a:ea typeface="Salesforce Sans"/>
                <a:cs typeface="Salesforce Sans"/>
                <a:sym typeface="Salesforce Sans"/>
              </a:defRPr>
            </a:lvl5pPr>
            <a:lvl6pPr marL="2743200" lvl="5" indent="-317500" algn="l" rtl="0">
              <a:spcBef>
                <a:spcPts val="3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00" name="Google Shape;4400;p462"/>
          <p:cNvSpPr txBox="1">
            <a:spLocks noGrp="1"/>
          </p:cNvSpPr>
          <p:nvPr>
            <p:ph type="body" idx="3"/>
          </p:nvPr>
        </p:nvSpPr>
        <p:spPr>
          <a:xfrm>
            <a:off x="433655" y="3396050"/>
            <a:ext cx="3040800" cy="211500"/>
          </a:xfrm>
          <a:prstGeom prst="rect">
            <a:avLst/>
          </a:prstGeom>
          <a:noFill/>
          <a:ln>
            <a:noFill/>
          </a:ln>
        </p:spPr>
        <p:txBody>
          <a:bodyPr spcFirstLastPara="1" wrap="square" lIns="0" tIns="0" rIns="0" bIns="0" anchor="b" anchorCtr="0">
            <a:noAutofit/>
          </a:bodyPr>
          <a:lstStyle>
            <a:lvl1pPr marL="457200" lvl="0" indent="-228600" algn="l" rtl="0">
              <a:lnSpc>
                <a:spcPct val="95000"/>
              </a:lnSpc>
              <a:spcBef>
                <a:spcPts val="0"/>
              </a:spcBef>
              <a:spcAft>
                <a:spcPts val="0"/>
              </a:spcAft>
              <a:buSzPts val="1400"/>
              <a:buNone/>
              <a:defRPr sz="1400" b="1">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pic>
        <p:nvPicPr>
          <p:cNvPr id="4401" name="Google Shape;4401;p462"/>
          <p:cNvPicPr preferRelativeResize="0"/>
          <p:nvPr/>
        </p:nvPicPr>
        <p:blipFill>
          <a:blip r:embed="rId2">
            <a:alphaModFix/>
          </a:blip>
          <a:stretch>
            <a:fillRect/>
          </a:stretch>
        </p:blipFill>
        <p:spPr>
          <a:xfrm>
            <a:off x="3948972" y="-26044"/>
            <a:ext cx="4867808" cy="4867864"/>
          </a:xfrm>
          <a:prstGeom prst="rect">
            <a:avLst/>
          </a:prstGeom>
          <a:noFill/>
          <a:ln>
            <a:noFill/>
          </a:ln>
        </p:spPr>
      </p:pic>
      <p:pic>
        <p:nvPicPr>
          <p:cNvPr id="4402" name="Google Shape;4402;p462" descr="pasted-image.pdf"/>
          <p:cNvPicPr preferRelativeResize="0"/>
          <p:nvPr/>
        </p:nvPicPr>
        <p:blipFill rotWithShape="1">
          <a:blip r:embed="rId3">
            <a:alphaModFix/>
          </a:blip>
          <a:srcRect/>
          <a:stretch/>
        </p:blipFill>
        <p:spPr>
          <a:xfrm>
            <a:off x="375915" y="329316"/>
            <a:ext cx="1095371" cy="766899"/>
          </a:xfrm>
          <a:prstGeom prst="rect">
            <a:avLst/>
          </a:prstGeom>
          <a:noFill/>
          <a:ln>
            <a:noFill/>
          </a:ln>
        </p:spPr>
      </p:pic>
      <p:pic>
        <p:nvPicPr>
          <p:cNvPr id="4403" name="Google Shape;4403;p462"/>
          <p:cNvPicPr preferRelativeResize="0"/>
          <p:nvPr/>
        </p:nvPicPr>
        <p:blipFill>
          <a:blip r:embed="rId4">
            <a:alphaModFix/>
          </a:blip>
          <a:stretch>
            <a:fillRect/>
          </a:stretch>
        </p:blipFill>
        <p:spPr>
          <a:xfrm>
            <a:off x="3275562" y="765713"/>
            <a:ext cx="5438065" cy="4216624"/>
          </a:xfrm>
          <a:prstGeom prst="rect">
            <a:avLst/>
          </a:prstGeom>
          <a:noFill/>
          <a:ln>
            <a:noFill/>
          </a:ln>
        </p:spPr>
      </p:pic>
      <p:pic>
        <p:nvPicPr>
          <p:cNvPr id="4404" name="Google Shape;4404;p462"/>
          <p:cNvPicPr preferRelativeResize="0"/>
          <p:nvPr/>
        </p:nvPicPr>
        <p:blipFill>
          <a:blip r:embed="rId5">
            <a:alphaModFix/>
          </a:blip>
          <a:stretch>
            <a:fillRect/>
          </a:stretch>
        </p:blipFill>
        <p:spPr>
          <a:xfrm>
            <a:off x="5063461" y="3529012"/>
            <a:ext cx="3169481" cy="1385039"/>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1 - Basic 3">
  <p:cSld name="Basic_1_1">
    <p:spTree>
      <p:nvGrpSpPr>
        <p:cNvPr id="1" name="Shape 4405"/>
        <p:cNvGrpSpPr/>
        <p:nvPr/>
      </p:nvGrpSpPr>
      <p:grpSpPr>
        <a:xfrm>
          <a:off x="0" y="0"/>
          <a:ext cx="0" cy="0"/>
          <a:chOff x="0" y="0"/>
          <a:chExt cx="0" cy="0"/>
        </a:xfrm>
      </p:grpSpPr>
      <p:sp>
        <p:nvSpPr>
          <p:cNvPr id="4406" name="Google Shape;4406;p463"/>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07" name="Google Shape;4407;p463"/>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08" name="Google Shape;4408;p463"/>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409" name="Google Shape;4409;p463"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410" name="Google Shape;4410;p463"/>
          <p:cNvSpPr/>
          <p:nvPr/>
        </p:nvSpPr>
        <p:spPr>
          <a:xfrm>
            <a:off x="7467917" y="3518438"/>
            <a:ext cx="1676106" cy="1625076"/>
          </a:xfrm>
          <a:custGeom>
            <a:avLst/>
            <a:gdLst/>
            <a:ahLst/>
            <a:cxnLst/>
            <a:rect l="l" t="t" r="r" b="b"/>
            <a:pathLst>
              <a:path w="21600" h="21600" extrusionOk="0">
                <a:moveTo>
                  <a:pt x="21600" y="0"/>
                </a:moveTo>
                <a:cubicBezTo>
                  <a:pt x="21600" y="5528"/>
                  <a:pt x="19491" y="11056"/>
                  <a:pt x="15274" y="15274"/>
                </a:cubicBezTo>
                <a:cubicBezTo>
                  <a:pt x="11056" y="19491"/>
                  <a:pt x="5528" y="21600"/>
                  <a:pt x="0" y="21600"/>
                </a:cubicBezTo>
                <a:lnTo>
                  <a:pt x="21600" y="21600"/>
                </a:lnTo>
                <a:lnTo>
                  <a:pt x="21600" y="0"/>
                </a:lnTo>
                <a:close/>
              </a:path>
            </a:pathLst>
          </a:custGeom>
          <a:solidFill>
            <a:srgbClr val="8CCFFE"/>
          </a:solid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rgbClr val="003366"/>
              </a:buClr>
              <a:buSzPts val="2600"/>
              <a:buFont typeface="Helvetica Neue"/>
              <a:buNone/>
            </a:pPr>
            <a:endParaRPr sz="2600" b="1" i="0" u="none" strike="noStrike" cap="none">
              <a:solidFill>
                <a:srgbClr val="003366"/>
              </a:solidFill>
              <a:latin typeface="Helvetica Neue"/>
              <a:ea typeface="Helvetica Neue"/>
              <a:cs typeface="Helvetica Neue"/>
              <a:sym typeface="Helvetica Neue"/>
            </a:endParaRPr>
          </a:p>
        </p:txBody>
      </p:sp>
      <p:sp>
        <p:nvSpPr>
          <p:cNvPr id="4411" name="Google Shape;4411;p463"/>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pic>
        <p:nvPicPr>
          <p:cNvPr id="4412" name="Google Shape;4412;p463" descr="Footer 1.png"/>
          <p:cNvPicPr preferRelativeResize="0"/>
          <p:nvPr/>
        </p:nvPicPr>
        <p:blipFill rotWithShape="1">
          <a:blip r:embed="rId3">
            <a:alphaModFix/>
          </a:blip>
          <a:srcRect t="50908" r="26019"/>
          <a:stretch/>
        </p:blipFill>
        <p:spPr>
          <a:xfrm>
            <a:off x="8232175" y="4710828"/>
            <a:ext cx="911825" cy="432672"/>
          </a:xfrm>
          <a:prstGeom prst="rect">
            <a:avLst/>
          </a:prstGeom>
          <a:noFill/>
          <a:ln>
            <a:noFill/>
          </a:ln>
        </p:spPr>
      </p:pic>
      <p:sp>
        <p:nvSpPr>
          <p:cNvPr id="4413" name="Google Shape;4413;p463"/>
          <p:cNvSpPr/>
          <p:nvPr/>
        </p:nvSpPr>
        <p:spPr>
          <a:xfrm rot="-933461">
            <a:off x="8958074" y="3908538"/>
            <a:ext cx="54808" cy="54940"/>
          </a:xfrm>
          <a:prstGeom prst="ellipse">
            <a:avLst/>
          </a:prstGeom>
          <a:solidFill>
            <a:srgbClr val="0B94D9"/>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i="0" u="none" strike="noStrike" cap="none">
              <a:solidFill>
                <a:srgbClr val="003366"/>
              </a:solidFill>
              <a:latin typeface="Helvetica Neue"/>
              <a:ea typeface="Helvetica Neue"/>
              <a:cs typeface="Helvetica Neue"/>
              <a:sym typeface="Helvetica Neue"/>
            </a:endParaRPr>
          </a:p>
        </p:txBody>
      </p:sp>
      <p:sp>
        <p:nvSpPr>
          <p:cNvPr id="4414" name="Google Shape;4414;p463"/>
          <p:cNvSpPr/>
          <p:nvPr/>
        </p:nvSpPr>
        <p:spPr>
          <a:xfrm rot="-888385">
            <a:off x="8304506" y="4667525"/>
            <a:ext cx="97435" cy="97145"/>
          </a:xfrm>
          <a:prstGeom prst="ellipse">
            <a:avLst/>
          </a:prstGeom>
          <a:solidFill>
            <a:srgbClr val="888DD0"/>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888DD0"/>
              </a:buClr>
              <a:buSzPts val="2600"/>
              <a:buFont typeface="Helvetica Neue"/>
              <a:buNone/>
            </a:pPr>
            <a:endParaRPr sz="2600" b="1">
              <a:solidFill>
                <a:srgbClr val="888DD0"/>
              </a:solidFill>
              <a:latin typeface="Helvetica Neue"/>
              <a:ea typeface="Helvetica Neue"/>
              <a:cs typeface="Helvetica Neue"/>
              <a:sym typeface="Helvetica Neue"/>
            </a:endParaRPr>
          </a:p>
        </p:txBody>
      </p:sp>
      <p:sp>
        <p:nvSpPr>
          <p:cNvPr id="4415" name="Google Shape;4415;p463"/>
          <p:cNvSpPr/>
          <p:nvPr/>
        </p:nvSpPr>
        <p:spPr>
          <a:xfrm>
            <a:off x="8649003" y="4106973"/>
            <a:ext cx="572400" cy="572700"/>
          </a:xfrm>
          <a:prstGeom prst="chord">
            <a:avLst>
              <a:gd name="adj1" fmla="val 2700000"/>
              <a:gd name="adj2" fmla="val 18909957"/>
            </a:avLst>
          </a:prstGeom>
          <a:solidFill>
            <a:srgbClr val="04E1CB">
              <a:alpha val="80000"/>
            </a:srgbClr>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003366"/>
              </a:buClr>
              <a:buSzPts val="1300"/>
              <a:buFont typeface="Helvetica Neue"/>
              <a:buNone/>
            </a:pPr>
            <a:endParaRPr sz="1300" b="1">
              <a:solidFill>
                <a:srgbClr val="003366"/>
              </a:solidFill>
              <a:latin typeface="Salesforce Sans"/>
              <a:ea typeface="Salesforce Sans"/>
              <a:cs typeface="Salesforce Sans"/>
              <a:sym typeface="Salesforce San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B1 - Basic 5">
  <p:cSld name="Basic_11">
    <p:spTree>
      <p:nvGrpSpPr>
        <p:cNvPr id="1" name="Shape 4416"/>
        <p:cNvGrpSpPr/>
        <p:nvPr/>
      </p:nvGrpSpPr>
      <p:grpSpPr>
        <a:xfrm>
          <a:off x="0" y="0"/>
          <a:ext cx="0" cy="0"/>
          <a:chOff x="0" y="0"/>
          <a:chExt cx="0" cy="0"/>
        </a:xfrm>
      </p:grpSpPr>
      <p:sp>
        <p:nvSpPr>
          <p:cNvPr id="4417" name="Google Shape;4417;p464"/>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18" name="Google Shape;4418;p464"/>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419" name="Google Shape;4419;p464"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
        <p:nvSpPr>
          <p:cNvPr id="4420" name="Google Shape;4420;p464"/>
          <p:cNvSpPr txBox="1">
            <a:spLocks noGrp="1"/>
          </p:cNvSpPr>
          <p:nvPr>
            <p:ph type="body" idx="2"/>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4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21" name="Google Shape;4421;p464"/>
          <p:cNvSpPr txBox="1">
            <a:spLocks noGrp="1"/>
          </p:cNvSpPr>
          <p:nvPr>
            <p:ph type="subTitle" idx="3"/>
          </p:nvPr>
        </p:nvSpPr>
        <p:spPr>
          <a:xfrm>
            <a:off x="432169" y="4919140"/>
            <a:ext cx="6315300" cy="167700"/>
          </a:xfrm>
          <a:prstGeom prst="rect">
            <a:avLst/>
          </a:prstGeom>
        </p:spPr>
        <p:txBody>
          <a:bodyPr spcFirstLastPara="1" wrap="square" lIns="0" tIns="0" rIns="0" bIns="0" anchor="b" anchorCtr="0">
            <a:noAutofit/>
          </a:bodyPr>
          <a:lstStyle>
            <a:lvl1pPr lvl="0" rtl="0">
              <a:spcBef>
                <a:spcPts val="0"/>
              </a:spcBef>
              <a:spcAft>
                <a:spcPts val="0"/>
              </a:spcAft>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SzPts val="800"/>
              <a:buNone/>
              <a:defRPr sz="800"/>
            </a:lvl5pPr>
            <a:lvl6pPr lvl="5" rtl="0">
              <a:spcBef>
                <a:spcPts val="500"/>
              </a:spcBef>
              <a:spcAft>
                <a:spcPts val="0"/>
              </a:spcAft>
              <a:buSzPts val="800"/>
              <a:buNone/>
              <a:defRPr sz="800"/>
            </a:lvl6pPr>
            <a:lvl7pPr lvl="6" rtl="0">
              <a:spcBef>
                <a:spcPts val="300"/>
              </a:spcBef>
              <a:spcAft>
                <a:spcPts val="0"/>
              </a:spcAft>
              <a:buSzPts val="800"/>
              <a:buNone/>
              <a:defRPr sz="800"/>
            </a:lvl7pPr>
            <a:lvl8pPr lvl="7" rtl="0">
              <a:spcBef>
                <a:spcPts val="300"/>
              </a:spcBef>
              <a:spcAft>
                <a:spcPts val="0"/>
              </a:spcAft>
              <a:buSzPts val="800"/>
              <a:buNone/>
              <a:defRPr sz="800"/>
            </a:lvl8pPr>
            <a:lvl9pPr lvl="8" rtl="0">
              <a:spcBef>
                <a:spcPts val="300"/>
              </a:spcBef>
              <a:spcAft>
                <a:spcPts val="0"/>
              </a:spcAft>
              <a:buSzPts val="800"/>
              <a:buNone/>
              <a:defRPr sz="800"/>
            </a:lvl9pPr>
          </a:lstStyle>
          <a:p>
            <a:endParaRPr/>
          </a:p>
        </p:txBody>
      </p:sp>
      <p:sp>
        <p:nvSpPr>
          <p:cNvPr id="4422" name="Google Shape;4422;p464"/>
          <p:cNvSpPr/>
          <p:nvPr/>
        </p:nvSpPr>
        <p:spPr>
          <a:xfrm>
            <a:off x="-149" y="4655492"/>
            <a:ext cx="9144414" cy="488052"/>
          </a:xfrm>
          <a:custGeom>
            <a:avLst/>
            <a:gdLst/>
            <a:ahLst/>
            <a:cxnLst/>
            <a:rect l="l" t="t" r="r" b="b"/>
            <a:pathLst>
              <a:path w="21600" h="21600" extrusionOk="0">
                <a:moveTo>
                  <a:pt x="21599" y="0"/>
                </a:moveTo>
                <a:cubicBezTo>
                  <a:pt x="18017" y="9703"/>
                  <a:pt x="14404" y="14560"/>
                  <a:pt x="10793" y="14558"/>
                </a:cubicBezTo>
                <a:cubicBezTo>
                  <a:pt x="7184" y="14556"/>
                  <a:pt x="3577" y="9708"/>
                  <a:pt x="0" y="26"/>
                </a:cubicBezTo>
                <a:lnTo>
                  <a:pt x="0" y="21600"/>
                </a:lnTo>
                <a:lnTo>
                  <a:pt x="21600" y="21600"/>
                </a:lnTo>
                <a:lnTo>
                  <a:pt x="21599" y="0"/>
                </a:lnTo>
                <a:close/>
              </a:path>
            </a:pathLst>
          </a:custGeom>
          <a:solidFill>
            <a:srgbClr val="8CCFFE"/>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EFEFD"/>
              </a:buClr>
              <a:buSzPts val="1300"/>
              <a:buFont typeface="Helvetica Neue"/>
              <a:buNone/>
            </a:pPr>
            <a:endParaRPr sz="1300" b="1" i="0" u="none" strike="noStrike" cap="none">
              <a:solidFill>
                <a:srgbClr val="FEFEFD"/>
              </a:solidFill>
              <a:latin typeface="Helvetica Neue"/>
              <a:ea typeface="Helvetica Neue"/>
              <a:cs typeface="Helvetica Neue"/>
              <a:sym typeface="Helvetica Neue"/>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L1 - Panelist Slide - 3-Up 1">
  <p:cSld name="Panelist Slide - 3-Up_1">
    <p:spTree>
      <p:nvGrpSpPr>
        <p:cNvPr id="1" name="Shape 4423"/>
        <p:cNvGrpSpPr/>
        <p:nvPr/>
      </p:nvGrpSpPr>
      <p:grpSpPr>
        <a:xfrm>
          <a:off x="0" y="0"/>
          <a:ext cx="0" cy="0"/>
          <a:chOff x="0" y="0"/>
          <a:chExt cx="0" cy="0"/>
        </a:xfrm>
      </p:grpSpPr>
      <p:sp>
        <p:nvSpPr>
          <p:cNvPr id="4424" name="Google Shape;4424;p465"/>
          <p:cNvSpPr/>
          <p:nvPr/>
        </p:nvSpPr>
        <p:spPr>
          <a:xfrm>
            <a:off x="-1" y="4654726"/>
            <a:ext cx="9141930" cy="48875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4425" name="Google Shape;4425;p465"/>
          <p:cNvSpPr txBox="1">
            <a:spLocks noGrp="1"/>
          </p:cNvSpPr>
          <p:nvPr>
            <p:ph type="body" idx="1"/>
          </p:nvPr>
        </p:nvSpPr>
        <p:spPr>
          <a:xfrm>
            <a:off x="762910" y="3304300"/>
            <a:ext cx="25023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200"/>
              <a:buNone/>
              <a:defRPr sz="12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26" name="Google Shape;4426;p465"/>
          <p:cNvSpPr txBox="1">
            <a:spLocks noGrp="1"/>
          </p:cNvSpPr>
          <p:nvPr>
            <p:ph type="body" idx="2"/>
          </p:nvPr>
        </p:nvSpPr>
        <p:spPr>
          <a:xfrm>
            <a:off x="3343562" y="3304300"/>
            <a:ext cx="24993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200"/>
              <a:buNone/>
              <a:defRPr sz="12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27" name="Google Shape;4427;p465"/>
          <p:cNvSpPr txBox="1">
            <a:spLocks noGrp="1"/>
          </p:cNvSpPr>
          <p:nvPr>
            <p:ph type="body" idx="3"/>
          </p:nvPr>
        </p:nvSpPr>
        <p:spPr>
          <a:xfrm>
            <a:off x="716022" y="2871940"/>
            <a:ext cx="2596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28" name="Google Shape;4428;p465"/>
          <p:cNvSpPr txBox="1">
            <a:spLocks noGrp="1"/>
          </p:cNvSpPr>
          <p:nvPr>
            <p:ph type="body" idx="4"/>
          </p:nvPr>
        </p:nvSpPr>
        <p:spPr>
          <a:xfrm>
            <a:off x="3295235" y="2871940"/>
            <a:ext cx="2596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29" name="Google Shape;4429;p465"/>
          <p:cNvSpPr>
            <a:spLocks noGrp="1"/>
          </p:cNvSpPr>
          <p:nvPr>
            <p:ph type="pic" idx="5"/>
          </p:nvPr>
        </p:nvSpPr>
        <p:spPr>
          <a:xfrm>
            <a:off x="1118877" y="1085873"/>
            <a:ext cx="1790400" cy="1785900"/>
          </a:xfrm>
          <a:prstGeom prst="ellipse">
            <a:avLst/>
          </a:prstGeom>
          <a:solidFill>
            <a:srgbClr val="C1B9B4"/>
          </a:solidFill>
          <a:ln w="9525" cap="flat" cmpd="sng">
            <a:solidFill>
              <a:srgbClr val="C1B9B4"/>
            </a:solidFill>
            <a:prstDash val="solid"/>
            <a:round/>
            <a:headEnd type="none" w="sm" len="sm"/>
            <a:tailEnd type="none" w="sm" len="sm"/>
          </a:ln>
          <a:effectLst>
            <a:outerShdw blurRad="254000" dist="101600" dir="3600000" algn="tl" rotWithShape="0">
              <a:srgbClr val="000000">
                <a:alpha val="14900"/>
              </a:srgbClr>
            </a:outerShdw>
          </a:effectLst>
        </p:spPr>
        <p:txBody>
          <a:bodyPr spcFirstLastPara="1" wrap="square" lIns="68575" tIns="68575" rIns="68575" bIns="68575" anchor="ctr" anchorCtr="0">
            <a:noAutofit/>
          </a:bodyPr>
          <a:lstStyle>
            <a:lvl1pPr marR="0" lvl="0" algn="l" rtl="0">
              <a:spcBef>
                <a:spcPts val="800"/>
              </a:spcBef>
              <a:spcAft>
                <a:spcPts val="0"/>
              </a:spcAft>
              <a:buClr>
                <a:srgbClr val="7F7F7F"/>
              </a:buClr>
              <a:buSzPts val="1400"/>
              <a:buFont typeface="Arial"/>
              <a:buNone/>
              <a:defRPr sz="1400" b="0" i="0" u="none" strike="noStrike" cap="none">
                <a:solidFill>
                  <a:srgbClr val="FFFFFF"/>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4430" name="Google Shape;4430;p465"/>
          <p:cNvSpPr>
            <a:spLocks noGrp="1"/>
          </p:cNvSpPr>
          <p:nvPr>
            <p:ph type="pic" idx="6"/>
          </p:nvPr>
        </p:nvSpPr>
        <p:spPr>
          <a:xfrm>
            <a:off x="3698089" y="1085873"/>
            <a:ext cx="1790400" cy="1785900"/>
          </a:xfrm>
          <a:prstGeom prst="ellipse">
            <a:avLst/>
          </a:prstGeom>
          <a:solidFill>
            <a:srgbClr val="C1B9B4"/>
          </a:solidFill>
          <a:ln w="9525" cap="flat" cmpd="sng">
            <a:solidFill>
              <a:srgbClr val="C1B9B4"/>
            </a:solidFill>
            <a:prstDash val="solid"/>
            <a:round/>
            <a:headEnd type="none" w="sm" len="sm"/>
            <a:tailEnd type="none" w="sm" len="sm"/>
          </a:ln>
          <a:effectLst>
            <a:outerShdw blurRad="254000" dist="101600" dir="3600000" algn="tl" rotWithShape="0">
              <a:srgbClr val="000000">
                <a:alpha val="14900"/>
              </a:srgbClr>
            </a:outerShdw>
          </a:effectLst>
        </p:spPr>
        <p:txBody>
          <a:bodyPr spcFirstLastPara="1" wrap="square" lIns="68575" tIns="68575" rIns="68575" bIns="68575" anchor="ctr" anchorCtr="0">
            <a:noAutofit/>
          </a:bodyPr>
          <a:lstStyle>
            <a:lvl1pPr marR="0" lvl="0" algn="l" rtl="0">
              <a:spcBef>
                <a:spcPts val="800"/>
              </a:spcBef>
              <a:spcAft>
                <a:spcPts val="0"/>
              </a:spcAft>
              <a:buClr>
                <a:srgbClr val="7F7F7F"/>
              </a:buClr>
              <a:buSzPts val="1400"/>
              <a:buFont typeface="Arial"/>
              <a:buNone/>
              <a:defRPr sz="1400" b="0" i="0" u="none" strike="noStrike" cap="none">
                <a:solidFill>
                  <a:srgbClr val="FFFFFF"/>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4431" name="Google Shape;4431;p465"/>
          <p:cNvSpPr txBox="1">
            <a:spLocks noGrp="1"/>
          </p:cNvSpPr>
          <p:nvPr>
            <p:ph type="body" idx="7"/>
          </p:nvPr>
        </p:nvSpPr>
        <p:spPr>
          <a:xfrm>
            <a:off x="5884799" y="3304300"/>
            <a:ext cx="2502300" cy="638100"/>
          </a:xfrm>
          <a:prstGeom prst="rect">
            <a:avLst/>
          </a:prstGeom>
          <a:noFill/>
          <a:ln>
            <a:noFill/>
          </a:ln>
        </p:spPr>
        <p:txBody>
          <a:bodyPr spcFirstLastPara="1" wrap="square" lIns="6850" tIns="0" rIns="0" bIns="0" anchor="t" anchorCtr="0">
            <a:noAutofit/>
          </a:bodyPr>
          <a:lstStyle>
            <a:lvl1pPr marL="457200" lvl="0" indent="-228600" algn="ctr" rtl="0">
              <a:spcBef>
                <a:spcPts val="500"/>
              </a:spcBef>
              <a:spcAft>
                <a:spcPts val="0"/>
              </a:spcAft>
              <a:buSzPts val="1200"/>
              <a:buNone/>
              <a:defRPr sz="1200">
                <a:solidFill>
                  <a:schemeClr val="accent2"/>
                </a:solidFill>
              </a:defRPr>
            </a:lvl1pPr>
            <a:lvl2pPr marL="914400" lvl="1" indent="-228600" algn="ctr" rtl="0">
              <a:spcBef>
                <a:spcPts val="200"/>
              </a:spcBef>
              <a:spcAft>
                <a:spcPts val="0"/>
              </a:spcAft>
              <a:buClr>
                <a:schemeClr val="lt1"/>
              </a:buClr>
              <a:buSzPts val="900"/>
              <a:buNone/>
              <a:defRPr sz="900">
                <a:solidFill>
                  <a:schemeClr val="dk2"/>
                </a:solidFill>
              </a:defRPr>
            </a:lvl2pPr>
            <a:lvl3pPr marL="1371600" lvl="2" indent="-298450" algn="l" rtl="0">
              <a:spcBef>
                <a:spcPts val="500"/>
              </a:spcBef>
              <a:spcAft>
                <a:spcPts val="0"/>
              </a:spcAft>
              <a:buSzPts val="1100"/>
              <a:buChar char="•"/>
              <a:defRPr sz="1100">
                <a:solidFill>
                  <a:schemeClr val="lt1"/>
                </a:solidFill>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32" name="Google Shape;4432;p465"/>
          <p:cNvSpPr txBox="1">
            <a:spLocks noGrp="1"/>
          </p:cNvSpPr>
          <p:nvPr>
            <p:ph type="body" idx="8"/>
          </p:nvPr>
        </p:nvSpPr>
        <p:spPr>
          <a:xfrm>
            <a:off x="5837911" y="2871940"/>
            <a:ext cx="2596200" cy="373800"/>
          </a:xfrm>
          <a:prstGeom prst="rect">
            <a:avLst/>
          </a:prstGeom>
          <a:noFill/>
          <a:ln>
            <a:noFill/>
          </a:ln>
        </p:spPr>
        <p:txBody>
          <a:bodyPr spcFirstLastPara="1" wrap="square" lIns="0" tIns="0" rIns="0" bIns="0" anchor="b" anchorCtr="0">
            <a:noAutofit/>
          </a:bodyPr>
          <a:lstStyle>
            <a:lvl1pPr marL="457200" lvl="0" indent="-228600" algn="ctr" rtl="0">
              <a:spcBef>
                <a:spcPts val="800"/>
              </a:spcBef>
              <a:spcAft>
                <a:spcPts val="0"/>
              </a:spcAft>
              <a:buClr>
                <a:schemeClr val="lt1"/>
              </a:buClr>
              <a:buSzPts val="1200"/>
              <a:buNone/>
              <a:defRPr sz="1200" b="1">
                <a:solidFill>
                  <a:schemeClr val="dk1"/>
                </a:solidFill>
                <a:latin typeface="Salesforce Sans"/>
                <a:ea typeface="Salesforce Sans"/>
                <a:cs typeface="Salesforce Sans"/>
                <a:sym typeface="Salesforce Sans"/>
              </a:defRPr>
            </a:lvl1pPr>
            <a:lvl2pPr marL="914400" lvl="1" indent="-323850" algn="l" rtl="0">
              <a:spcBef>
                <a:spcPts val="200"/>
              </a:spcBef>
              <a:spcAft>
                <a:spcPts val="0"/>
              </a:spcAft>
              <a:buClr>
                <a:schemeClr val="lt1"/>
              </a:buClr>
              <a:buSzPts val="1500"/>
              <a:buChar char="•"/>
              <a:defRPr sz="1500">
                <a:solidFill>
                  <a:schemeClr val="lt1"/>
                </a:solidFill>
              </a:defRPr>
            </a:lvl2pPr>
            <a:lvl3pPr marL="1371600" lvl="2" indent="-317500" algn="l" rtl="0">
              <a:spcBef>
                <a:spcPts val="500"/>
              </a:spcBef>
              <a:spcAft>
                <a:spcPts val="0"/>
              </a:spcAft>
              <a:buClr>
                <a:schemeClr val="lt1"/>
              </a:buClr>
              <a:buSzPts val="1400"/>
              <a:buChar char="•"/>
              <a:defRPr sz="1400">
                <a:solidFill>
                  <a:schemeClr val="lt1"/>
                </a:solidFill>
              </a:defRPr>
            </a:lvl3pPr>
            <a:lvl4pPr marL="1828800" lvl="3" indent="-304800" algn="l" rtl="0">
              <a:spcBef>
                <a:spcPts val="500"/>
              </a:spcBef>
              <a:spcAft>
                <a:spcPts val="0"/>
              </a:spcAft>
              <a:buClr>
                <a:schemeClr val="lt1"/>
              </a:buClr>
              <a:buSzPts val="1200"/>
              <a:buChar char="•"/>
              <a:defRPr sz="1200">
                <a:solidFill>
                  <a:schemeClr val="lt1"/>
                </a:solidFill>
              </a:defRPr>
            </a:lvl4pPr>
            <a:lvl5pPr marL="2286000" lvl="4" indent="-228600" algn="l" rtl="0">
              <a:spcBef>
                <a:spcPts val="500"/>
              </a:spcBef>
              <a:spcAft>
                <a:spcPts val="0"/>
              </a:spcAft>
              <a:buSzPts val="1100"/>
              <a:buNone/>
              <a:defRPr sz="1200">
                <a:solidFill>
                  <a:schemeClr val="lt1"/>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33" name="Google Shape;4433;p465"/>
          <p:cNvSpPr>
            <a:spLocks noGrp="1"/>
          </p:cNvSpPr>
          <p:nvPr>
            <p:ph type="pic" idx="9"/>
          </p:nvPr>
        </p:nvSpPr>
        <p:spPr>
          <a:xfrm>
            <a:off x="6240766" y="1085873"/>
            <a:ext cx="1790400" cy="1785900"/>
          </a:xfrm>
          <a:prstGeom prst="ellipse">
            <a:avLst/>
          </a:prstGeom>
          <a:solidFill>
            <a:srgbClr val="C1B9B4"/>
          </a:solidFill>
          <a:ln w="9525" cap="flat" cmpd="sng">
            <a:solidFill>
              <a:srgbClr val="C1B9B4"/>
            </a:solidFill>
            <a:prstDash val="solid"/>
            <a:round/>
            <a:headEnd type="none" w="sm" len="sm"/>
            <a:tailEnd type="none" w="sm" len="sm"/>
          </a:ln>
          <a:effectLst>
            <a:outerShdw blurRad="254000" dist="101600" dir="3600000" algn="tl" rotWithShape="0">
              <a:srgbClr val="000000">
                <a:alpha val="14900"/>
              </a:srgbClr>
            </a:outerShdw>
          </a:effectLst>
        </p:spPr>
        <p:txBody>
          <a:bodyPr spcFirstLastPara="1" wrap="square" lIns="68575" tIns="68575" rIns="68575" bIns="68575" anchor="ctr" anchorCtr="0">
            <a:noAutofit/>
          </a:bodyPr>
          <a:lstStyle>
            <a:lvl1pPr marR="0" lvl="0" algn="l" rtl="0">
              <a:spcBef>
                <a:spcPts val="800"/>
              </a:spcBef>
              <a:spcAft>
                <a:spcPts val="0"/>
              </a:spcAft>
              <a:buClr>
                <a:srgbClr val="7F7F7F"/>
              </a:buClr>
              <a:buSzPts val="1400"/>
              <a:buFont typeface="Arial"/>
              <a:buNone/>
              <a:defRPr sz="1400" b="0" i="0" u="none" strike="noStrike" cap="none">
                <a:solidFill>
                  <a:srgbClr val="FFFFFF"/>
                </a:solidFill>
                <a:latin typeface="Salesforce Sans"/>
                <a:ea typeface="Salesforce Sans"/>
                <a:cs typeface="Salesforce Sans"/>
                <a:sym typeface="Salesforce Sans"/>
              </a:defRPr>
            </a:lvl1pPr>
            <a:lvl2pPr marR="0" lvl="1"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R="0" lvl="3"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R="0" lvl="4" algn="l" rtl="0">
              <a:spcBef>
                <a:spcPts val="500"/>
              </a:spcBef>
              <a:spcAft>
                <a:spcPts val="0"/>
              </a:spcAft>
              <a:buSzPts val="1100"/>
              <a:buNone/>
              <a:defRPr sz="1500" b="0" i="0" u="none" strike="noStrike" cap="none">
                <a:solidFill>
                  <a:schemeClr val="accent2"/>
                </a:solidFill>
                <a:latin typeface="Salesforce Sans"/>
                <a:ea typeface="Salesforce Sans"/>
                <a:cs typeface="Salesforce Sans"/>
                <a:sym typeface="Salesforce Sans"/>
              </a:defRPr>
            </a:lvl5pPr>
            <a:lvl6pPr marR="0" lvl="5"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R="0" lvl="6"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R="0" lvl="7"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R="0" lvl="8"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pic>
        <p:nvPicPr>
          <p:cNvPr id="4434" name="Google Shape;4434;p465" descr="pasted-image.pdf"/>
          <p:cNvPicPr preferRelativeResize="0"/>
          <p:nvPr/>
        </p:nvPicPr>
        <p:blipFill rotWithShape="1">
          <a:blip r:embed="rId2">
            <a:alphaModFix/>
          </a:blip>
          <a:srcRect/>
          <a:stretch/>
        </p:blipFill>
        <p:spPr>
          <a:xfrm>
            <a:off x="8275084" y="424095"/>
            <a:ext cx="476552" cy="333647"/>
          </a:xfrm>
          <a:prstGeom prst="rect">
            <a:avLst/>
          </a:prstGeom>
          <a:noFill/>
          <a:ln>
            <a:noFill/>
          </a:ln>
        </p:spPr>
      </p:pic>
      <p:sp>
        <p:nvSpPr>
          <p:cNvPr id="4435" name="Google Shape;4435;p465"/>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436" name="Google Shape;4436;p465" descr="Footer 3.png"/>
          <p:cNvPicPr preferRelativeResize="0"/>
          <p:nvPr/>
        </p:nvPicPr>
        <p:blipFill rotWithShape="1">
          <a:blip r:embed="rId3">
            <a:alphaModFix/>
          </a:blip>
          <a:srcRect l="89" r="79"/>
          <a:stretch/>
        </p:blipFill>
        <p:spPr>
          <a:xfrm flipH="1">
            <a:off x="7761941" y="4326571"/>
            <a:ext cx="1389357" cy="823146"/>
          </a:xfrm>
          <a:prstGeom prst="rect">
            <a:avLst/>
          </a:prstGeom>
          <a:noFill/>
          <a:ln>
            <a:noFill/>
          </a:ln>
        </p:spPr>
      </p:pic>
      <p:pic>
        <p:nvPicPr>
          <p:cNvPr id="4437" name="Google Shape;4437;p465" descr="Image"/>
          <p:cNvPicPr preferRelativeResize="0"/>
          <p:nvPr/>
        </p:nvPicPr>
        <p:blipFill rotWithShape="1">
          <a:blip r:embed="rId4">
            <a:alphaModFix/>
          </a:blip>
          <a:srcRect/>
          <a:stretch/>
        </p:blipFill>
        <p:spPr>
          <a:xfrm flipH="1">
            <a:off x="8600283" y="4521974"/>
            <a:ext cx="380097" cy="417919"/>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38"/>
        <p:cNvGrpSpPr/>
        <p:nvPr/>
      </p:nvGrpSpPr>
      <p:grpSpPr>
        <a:xfrm>
          <a:off x="0" y="0"/>
          <a:ext cx="0" cy="0"/>
          <a:chOff x="0" y="0"/>
          <a:chExt cx="0" cy="0"/>
        </a:xfrm>
      </p:grpSpPr>
      <p:sp>
        <p:nvSpPr>
          <p:cNvPr id="4439" name="Google Shape;4439;p466"/>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440" name="Google Shape;4440;p466"/>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500"/>
              </a:spcBef>
              <a:spcAft>
                <a:spcPts val="0"/>
              </a:spcAft>
              <a:buClr>
                <a:schemeClr val="dk1"/>
              </a:buClr>
              <a:buSzPts val="1400"/>
              <a:buChar char="•"/>
              <a:defRPr/>
            </a:lvl3pPr>
            <a:lvl4pPr marL="1828800" lvl="3" indent="-317500" algn="l" rtl="0">
              <a:lnSpc>
                <a:spcPct val="90000"/>
              </a:lnSpc>
              <a:spcBef>
                <a:spcPts val="500"/>
              </a:spcBef>
              <a:spcAft>
                <a:spcPts val="0"/>
              </a:spcAft>
              <a:buClr>
                <a:schemeClr val="dk1"/>
              </a:buClr>
              <a:buSzPts val="1400"/>
              <a:buChar char="•"/>
              <a:defRPr/>
            </a:lvl4pPr>
            <a:lvl5pPr marL="2286000" lvl="4" indent="-228600" algn="l" rtl="0">
              <a:lnSpc>
                <a:spcPct val="90000"/>
              </a:lnSpc>
              <a:spcBef>
                <a:spcPts val="500"/>
              </a:spcBef>
              <a:spcAft>
                <a:spcPts val="0"/>
              </a:spcAft>
              <a:buClr>
                <a:schemeClr val="dk1"/>
              </a:buClr>
              <a:buSzPts val="1400"/>
              <a:buNone/>
              <a:defRPr/>
            </a:lvl5pPr>
            <a:lvl6pPr marL="2743200" lvl="5" indent="-317500" algn="l" rtl="0">
              <a:lnSpc>
                <a:spcPct val="90000"/>
              </a:lnSpc>
              <a:spcBef>
                <a:spcPts val="5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4441" name="Google Shape;4441;p466"/>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B1 - 1 Basic Content 2">
  <p:cSld name="Basic_1_3_1">
    <p:bg>
      <p:bgPr>
        <a:solidFill>
          <a:schemeClr val="lt1"/>
        </a:solidFill>
        <a:effectLst/>
      </p:bgPr>
    </p:bg>
    <p:spTree>
      <p:nvGrpSpPr>
        <p:cNvPr id="1" name="Shape 4442"/>
        <p:cNvGrpSpPr/>
        <p:nvPr/>
      </p:nvGrpSpPr>
      <p:grpSpPr>
        <a:xfrm>
          <a:off x="0" y="0"/>
          <a:ext cx="0" cy="0"/>
          <a:chOff x="0" y="0"/>
          <a:chExt cx="0" cy="0"/>
        </a:xfrm>
      </p:grpSpPr>
      <p:pic>
        <p:nvPicPr>
          <p:cNvPr id="4443" name="Google Shape;4443;p467" descr="pasted-image.pdf"/>
          <p:cNvPicPr preferRelativeResize="0"/>
          <p:nvPr/>
        </p:nvPicPr>
        <p:blipFill rotWithShape="1">
          <a:blip r:embed="rId2">
            <a:alphaModFix/>
          </a:blip>
          <a:srcRect/>
          <a:stretch/>
        </p:blipFill>
        <p:spPr>
          <a:xfrm>
            <a:off x="8275084" y="424095"/>
            <a:ext cx="476547" cy="333644"/>
          </a:xfrm>
          <a:prstGeom prst="rect">
            <a:avLst/>
          </a:prstGeom>
          <a:noFill/>
          <a:ln>
            <a:noFill/>
          </a:ln>
        </p:spPr>
      </p:pic>
      <p:sp>
        <p:nvSpPr>
          <p:cNvPr id="4444" name="Google Shape;4444;p467"/>
          <p:cNvSpPr txBox="1">
            <a:spLocks noGrp="1"/>
          </p:cNvSpPr>
          <p:nvPr>
            <p:ph type="title"/>
          </p:nvPr>
        </p:nvSpPr>
        <p:spPr>
          <a:xfrm>
            <a:off x="428737" y="47625"/>
            <a:ext cx="75627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45" name="Google Shape;4445;p467"/>
          <p:cNvSpPr txBox="1">
            <a:spLocks noGrp="1"/>
          </p:cNvSpPr>
          <p:nvPr>
            <p:ph type="body" idx="1"/>
          </p:nvPr>
        </p:nvSpPr>
        <p:spPr>
          <a:xfrm>
            <a:off x="428737" y="1246145"/>
            <a:ext cx="8286600" cy="3705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lvl1pPr>
            <a:lvl2pPr marL="914400" lvl="1" indent="-317500" algn="l" rtl="0">
              <a:lnSpc>
                <a:spcPct val="100000"/>
              </a:lnSpc>
              <a:spcBef>
                <a:spcPts val="200"/>
              </a:spcBef>
              <a:spcAft>
                <a:spcPts val="0"/>
              </a:spcAft>
              <a:buClr>
                <a:schemeClr val="accent1"/>
              </a:buClr>
              <a:buSzPts val="1400"/>
              <a:buChar char="•"/>
              <a:defRPr>
                <a:solidFill>
                  <a:schemeClr val="accent1"/>
                </a:solidFill>
              </a:defRPr>
            </a:lvl2pPr>
            <a:lvl3pPr marL="1371600" lvl="2" indent="-304800" algn="l" rtl="0">
              <a:lnSpc>
                <a:spcPct val="100000"/>
              </a:lnSpc>
              <a:spcBef>
                <a:spcPts val="500"/>
              </a:spcBef>
              <a:spcAft>
                <a:spcPts val="0"/>
              </a:spcAft>
              <a:buClr>
                <a:schemeClr val="accent1"/>
              </a:buClr>
              <a:buSzPts val="1200"/>
              <a:buChar char="•"/>
              <a:defRPr>
                <a:solidFill>
                  <a:schemeClr val="accent1"/>
                </a:solidFill>
              </a:defRPr>
            </a:lvl3pPr>
            <a:lvl4pPr marL="1828800" lvl="3" indent="-298450" algn="l" rtl="0">
              <a:lnSpc>
                <a:spcPct val="100000"/>
              </a:lnSpc>
              <a:spcBef>
                <a:spcPts val="500"/>
              </a:spcBef>
              <a:spcAft>
                <a:spcPts val="0"/>
              </a:spcAft>
              <a:buClr>
                <a:schemeClr val="accent1"/>
              </a:buClr>
              <a:buSzPts val="1100"/>
              <a:buChar char="•"/>
              <a:defRPr>
                <a:solidFill>
                  <a:schemeClr val="accent1"/>
                </a:solidFill>
              </a:defRPr>
            </a:lvl4pPr>
            <a:lvl5pPr marL="2286000" lvl="4" indent="-228600" algn="l" rtl="0">
              <a:lnSpc>
                <a:spcPct val="100000"/>
              </a:lnSpc>
              <a:spcBef>
                <a:spcPts val="500"/>
              </a:spcBef>
              <a:spcAft>
                <a:spcPts val="0"/>
              </a:spcAft>
              <a:buClr>
                <a:schemeClr val="accent1"/>
              </a:buClr>
              <a:buSzPts val="1100"/>
              <a:buNone/>
              <a:defRPr b="1">
                <a:solidFill>
                  <a:schemeClr val="accent1"/>
                </a:solidFill>
              </a:defRPr>
            </a:lvl5pPr>
            <a:lvl6pPr marL="2743200" lvl="5" indent="-311150" algn="l" rtl="0">
              <a:spcBef>
                <a:spcPts val="500"/>
              </a:spcBef>
              <a:spcAft>
                <a:spcPts val="0"/>
              </a:spcAft>
              <a:buClr>
                <a:schemeClr val="accent1"/>
              </a:buClr>
              <a:buSzPts val="1300"/>
              <a:buChar char="•"/>
              <a:defRPr sz="1400">
                <a:solidFill>
                  <a:schemeClr val="accent1"/>
                </a:solidFill>
              </a:defRPr>
            </a:lvl6pPr>
            <a:lvl7pPr marL="3200400" lvl="6" indent="-311150" algn="l" rtl="0">
              <a:spcBef>
                <a:spcPts val="300"/>
              </a:spcBef>
              <a:spcAft>
                <a:spcPts val="0"/>
              </a:spcAft>
              <a:buClr>
                <a:schemeClr val="accent1"/>
              </a:buClr>
              <a:buSzPts val="1300"/>
              <a:buChar char="•"/>
              <a:defRPr sz="1400">
                <a:solidFill>
                  <a:schemeClr val="accent1"/>
                </a:solidFill>
              </a:defRPr>
            </a:lvl7pPr>
            <a:lvl8pPr marL="3657600" lvl="7" indent="-311150" algn="l" rtl="0">
              <a:spcBef>
                <a:spcPts val="300"/>
              </a:spcBef>
              <a:spcAft>
                <a:spcPts val="0"/>
              </a:spcAft>
              <a:buClr>
                <a:schemeClr val="accent1"/>
              </a:buClr>
              <a:buSzPts val="1300"/>
              <a:buChar char="•"/>
              <a:defRPr sz="1400">
                <a:solidFill>
                  <a:schemeClr val="accent1"/>
                </a:solidFill>
              </a:defRPr>
            </a:lvl8pPr>
            <a:lvl9pPr marL="4114800" lvl="8" indent="-311150" algn="l" rtl="0">
              <a:spcBef>
                <a:spcPts val="300"/>
              </a:spcBef>
              <a:spcAft>
                <a:spcPts val="0"/>
              </a:spcAft>
              <a:buClr>
                <a:schemeClr val="accent1"/>
              </a:buClr>
              <a:buSzPts val="1300"/>
              <a:buChar char="•"/>
              <a:defRPr sz="1400">
                <a:solidFill>
                  <a:schemeClr val="accent1"/>
                </a:solidFill>
              </a:defRPr>
            </a:lvl9pPr>
          </a:lstStyle>
          <a:p>
            <a:endParaRPr/>
          </a:p>
        </p:txBody>
      </p:sp>
      <p:sp>
        <p:nvSpPr>
          <p:cNvPr id="4446" name="Google Shape;4446;p467"/>
          <p:cNvSpPr txBox="1">
            <a:spLocks noGrp="1"/>
          </p:cNvSpPr>
          <p:nvPr>
            <p:ph type="subTitle" idx="2"/>
          </p:nvPr>
        </p:nvSpPr>
        <p:spPr>
          <a:xfrm>
            <a:off x="432169" y="842569"/>
            <a:ext cx="8279700" cy="429300"/>
          </a:xfrm>
          <a:prstGeom prst="rect">
            <a:avLst/>
          </a:prstGeom>
        </p:spPr>
        <p:txBody>
          <a:bodyPr spcFirstLastPara="1" wrap="square" lIns="0" tIns="0" rIns="0" bIns="0" anchor="t" anchorCtr="0">
            <a:noAutofit/>
          </a:bodyPr>
          <a:lstStyle>
            <a:lvl1pPr lvl="0" rtl="0">
              <a:spcBef>
                <a:spcPts val="0"/>
              </a:spcBef>
              <a:spcAft>
                <a:spcPts val="0"/>
              </a:spcAft>
              <a:buClr>
                <a:schemeClr val="accent1"/>
              </a:buClr>
              <a:buSzPts val="1500"/>
              <a:buNone/>
              <a:defRPr>
                <a:solidFill>
                  <a:schemeClr val="accent1"/>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1 - Basic 1">
  <p:cSld name="Basic_12">
    <p:spTree>
      <p:nvGrpSpPr>
        <p:cNvPr id="1" name="Shape 4447"/>
        <p:cNvGrpSpPr/>
        <p:nvPr/>
      </p:nvGrpSpPr>
      <p:grpSpPr>
        <a:xfrm>
          <a:off x="0" y="0"/>
          <a:ext cx="0" cy="0"/>
          <a:chOff x="0" y="0"/>
          <a:chExt cx="0" cy="0"/>
        </a:xfrm>
      </p:grpSpPr>
      <p:sp>
        <p:nvSpPr>
          <p:cNvPr id="4448" name="Google Shape;4448;p468"/>
          <p:cNvSpPr/>
          <p:nvPr/>
        </p:nvSpPr>
        <p:spPr>
          <a:xfrm>
            <a:off x="-1" y="4658818"/>
            <a:ext cx="9141930" cy="48875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4449" name="Google Shape;4449;p468"/>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50" name="Google Shape;4450;p468"/>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451" name="Google Shape;4451;p468"/>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52" name="Google Shape;4452;p468"/>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453" name="Google Shape;4453;p468" descr="pasted-image.pdf"/>
          <p:cNvPicPr preferRelativeResize="0"/>
          <p:nvPr/>
        </p:nvPicPr>
        <p:blipFill rotWithShape="1">
          <a:blip r:embed="rId2">
            <a:alphaModFix/>
          </a:blip>
          <a:srcRect/>
          <a:stretch/>
        </p:blipFill>
        <p:spPr>
          <a:xfrm>
            <a:off x="8275084" y="424095"/>
            <a:ext cx="476552" cy="333647"/>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SMPL - Card - K">
  <p:cSld name="Basic_1_2_12">
    <p:bg>
      <p:bgPr>
        <a:solidFill>
          <a:schemeClr val="lt1"/>
        </a:solidFill>
        <a:effectLst/>
      </p:bgPr>
    </p:bg>
    <p:spTree>
      <p:nvGrpSpPr>
        <p:cNvPr id="1" name="Shape 4454"/>
        <p:cNvGrpSpPr/>
        <p:nvPr/>
      </p:nvGrpSpPr>
      <p:grpSpPr>
        <a:xfrm>
          <a:off x="0" y="0"/>
          <a:ext cx="0" cy="0"/>
          <a:chOff x="0" y="0"/>
          <a:chExt cx="0" cy="0"/>
        </a:xfrm>
      </p:grpSpPr>
      <p:sp>
        <p:nvSpPr>
          <p:cNvPr id="4455" name="Google Shape;4455;p469"/>
          <p:cNvSpPr/>
          <p:nvPr/>
        </p:nvSpPr>
        <p:spPr>
          <a:xfrm>
            <a:off x="0" y="2114550"/>
            <a:ext cx="9144000" cy="3029100"/>
          </a:xfrm>
          <a:prstGeom prst="rect">
            <a:avLst/>
          </a:prstGeom>
          <a:solidFill>
            <a:srgbClr val="90D0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4456" name="Google Shape;4456;p469"/>
          <p:cNvSpPr/>
          <p:nvPr/>
        </p:nvSpPr>
        <p:spPr>
          <a:xfrm>
            <a:off x="433500" y="1108556"/>
            <a:ext cx="2608800" cy="3498600"/>
          </a:xfrm>
          <a:prstGeom prst="roundRect">
            <a:avLst>
              <a:gd name="adj" fmla="val 402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Salesforce Sans"/>
              <a:ea typeface="Salesforce Sans"/>
              <a:cs typeface="Salesforce Sans"/>
              <a:sym typeface="Salesforce Sans"/>
            </a:endParaRPr>
          </a:p>
        </p:txBody>
      </p:sp>
      <p:grpSp>
        <p:nvGrpSpPr>
          <p:cNvPr id="4457" name="Google Shape;4457;p469"/>
          <p:cNvGrpSpPr/>
          <p:nvPr/>
        </p:nvGrpSpPr>
        <p:grpSpPr>
          <a:xfrm>
            <a:off x="-14288" y="4745691"/>
            <a:ext cx="991393" cy="405369"/>
            <a:chOff x="-19045" y="6155897"/>
            <a:chExt cx="1747255" cy="714685"/>
          </a:xfrm>
        </p:grpSpPr>
        <p:pic>
          <p:nvPicPr>
            <p:cNvPr id="4458" name="Google Shape;4458;p469" descr="Footer 4.png"/>
            <p:cNvPicPr preferRelativeResize="0"/>
            <p:nvPr/>
          </p:nvPicPr>
          <p:blipFill rotWithShape="1">
            <a:blip r:embed="rId2">
              <a:alphaModFix/>
            </a:blip>
            <a:srcRect l="724"/>
            <a:stretch/>
          </p:blipFill>
          <p:spPr>
            <a:xfrm>
              <a:off x="-19045" y="6155897"/>
              <a:ext cx="1747255" cy="714685"/>
            </a:xfrm>
            <a:prstGeom prst="rect">
              <a:avLst/>
            </a:prstGeom>
            <a:noFill/>
            <a:ln>
              <a:noFill/>
            </a:ln>
          </p:spPr>
        </p:pic>
        <p:pic>
          <p:nvPicPr>
            <p:cNvPr id="4459" name="Google Shape;4459;p469" descr="Image"/>
            <p:cNvPicPr preferRelativeResize="0"/>
            <p:nvPr/>
          </p:nvPicPr>
          <p:blipFill rotWithShape="1">
            <a:blip r:embed="rId3">
              <a:alphaModFix/>
            </a:blip>
            <a:srcRect b="5222"/>
            <a:stretch/>
          </p:blipFill>
          <p:spPr>
            <a:xfrm rot="-1246310">
              <a:off x="300068" y="6234677"/>
              <a:ext cx="500339" cy="438991"/>
            </a:xfrm>
            <a:prstGeom prst="rect">
              <a:avLst/>
            </a:prstGeom>
            <a:noFill/>
            <a:ln>
              <a:noFill/>
            </a:ln>
          </p:spPr>
        </p:pic>
      </p:grpSp>
      <p:pic>
        <p:nvPicPr>
          <p:cNvPr id="4460" name="Google Shape;4460;p469" descr="Google Shape;1513;p170"/>
          <p:cNvPicPr preferRelativeResize="0"/>
          <p:nvPr/>
        </p:nvPicPr>
        <p:blipFill rotWithShape="1">
          <a:blip r:embed="rId4">
            <a:alphaModFix/>
          </a:blip>
          <a:srcRect b="3185"/>
          <a:stretch/>
        </p:blipFill>
        <p:spPr>
          <a:xfrm flipH="1">
            <a:off x="6849698" y="4766204"/>
            <a:ext cx="1503015" cy="376192"/>
          </a:xfrm>
          <a:prstGeom prst="rect">
            <a:avLst/>
          </a:prstGeom>
          <a:noFill/>
          <a:ln>
            <a:noFill/>
          </a:ln>
        </p:spPr>
      </p:pic>
      <p:pic>
        <p:nvPicPr>
          <p:cNvPr id="4461" name="Google Shape;4461;p469" descr="Google Shape;1524;p170"/>
          <p:cNvPicPr preferRelativeResize="0"/>
          <p:nvPr/>
        </p:nvPicPr>
        <p:blipFill rotWithShape="1">
          <a:blip r:embed="rId5">
            <a:alphaModFix/>
          </a:blip>
          <a:srcRect l="14471"/>
          <a:stretch/>
        </p:blipFill>
        <p:spPr>
          <a:xfrm flipH="1">
            <a:off x="7880916" y="4852207"/>
            <a:ext cx="1263084" cy="291225"/>
          </a:xfrm>
          <a:prstGeom prst="rect">
            <a:avLst/>
          </a:prstGeom>
          <a:noFill/>
          <a:ln>
            <a:noFill/>
          </a:ln>
        </p:spPr>
      </p:pic>
      <p:sp>
        <p:nvSpPr>
          <p:cNvPr id="4462" name="Google Shape;4462;p469"/>
          <p:cNvSpPr/>
          <p:nvPr/>
        </p:nvSpPr>
        <p:spPr>
          <a:xfrm>
            <a:off x="3267626" y="1108556"/>
            <a:ext cx="2608800" cy="3498600"/>
          </a:xfrm>
          <a:prstGeom prst="roundRect">
            <a:avLst>
              <a:gd name="adj" fmla="val 402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Salesforce Sans"/>
              <a:ea typeface="Salesforce Sans"/>
              <a:cs typeface="Salesforce Sans"/>
              <a:sym typeface="Salesforce Sans"/>
            </a:endParaRPr>
          </a:p>
        </p:txBody>
      </p:sp>
      <p:sp>
        <p:nvSpPr>
          <p:cNvPr id="4463" name="Google Shape;4463;p469"/>
          <p:cNvSpPr/>
          <p:nvPr/>
        </p:nvSpPr>
        <p:spPr>
          <a:xfrm>
            <a:off x="6107809" y="1108556"/>
            <a:ext cx="2608800" cy="3498600"/>
          </a:xfrm>
          <a:prstGeom prst="roundRect">
            <a:avLst>
              <a:gd name="adj" fmla="val 4023"/>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Salesforce Sans"/>
              <a:ea typeface="Salesforce Sans"/>
              <a:cs typeface="Salesforce Sans"/>
              <a:sym typeface="Salesforce Sans"/>
            </a:endParaRPr>
          </a:p>
        </p:txBody>
      </p:sp>
      <p:pic>
        <p:nvPicPr>
          <p:cNvPr id="4464" name="Google Shape;4464;p469" descr="pasted-image.pdf"/>
          <p:cNvPicPr preferRelativeResize="0"/>
          <p:nvPr/>
        </p:nvPicPr>
        <p:blipFill rotWithShape="1">
          <a:blip r:embed="rId6">
            <a:alphaModFix/>
          </a:blip>
          <a:srcRect/>
          <a:stretch/>
        </p:blipFill>
        <p:spPr>
          <a:xfrm>
            <a:off x="8275084" y="424095"/>
            <a:ext cx="476676" cy="333734"/>
          </a:xfrm>
          <a:prstGeom prst="rect">
            <a:avLst/>
          </a:prstGeom>
          <a:noFill/>
          <a:ln>
            <a:noFill/>
          </a:ln>
        </p:spPr>
      </p:pic>
      <p:sp>
        <p:nvSpPr>
          <p:cNvPr id="4465" name="Google Shape;4465;p469"/>
          <p:cNvSpPr txBox="1">
            <a:spLocks noGrp="1"/>
          </p:cNvSpPr>
          <p:nvPr>
            <p:ph type="title"/>
          </p:nvPr>
        </p:nvSpPr>
        <p:spPr>
          <a:xfrm>
            <a:off x="428737" y="47625"/>
            <a:ext cx="75630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466" name="Google Shape;4466;p469"/>
          <p:cNvSpPr txBox="1">
            <a:spLocks noGrp="1"/>
          </p:cNvSpPr>
          <p:nvPr>
            <p:ph type="body" idx="1"/>
          </p:nvPr>
        </p:nvSpPr>
        <p:spPr>
          <a:xfrm>
            <a:off x="662160" y="1280006"/>
            <a:ext cx="2151300" cy="31749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500"/>
              <a:buNone/>
              <a:defRPr/>
            </a:lvl1pPr>
            <a:lvl2pPr marL="914400" lvl="1" indent="-317500" rtl="0">
              <a:spcBef>
                <a:spcPts val="200"/>
              </a:spcBef>
              <a:spcAft>
                <a:spcPts val="0"/>
              </a:spcAft>
              <a:buSzPts val="1400"/>
              <a:buChar char="•"/>
              <a:defRPr/>
            </a:lvl2pPr>
            <a:lvl3pPr marL="1371600" lvl="2" indent="-304800" rtl="0">
              <a:spcBef>
                <a:spcPts val="500"/>
              </a:spcBef>
              <a:spcAft>
                <a:spcPts val="0"/>
              </a:spcAft>
              <a:buSzPts val="1200"/>
              <a:buChar char="•"/>
              <a:defRPr/>
            </a:lvl3pPr>
            <a:lvl4pPr marL="1828800" lvl="3" indent="-298450" rtl="0">
              <a:spcBef>
                <a:spcPts val="500"/>
              </a:spcBef>
              <a:spcAft>
                <a:spcPts val="0"/>
              </a:spcAft>
              <a:buSzPts val="1100"/>
              <a:buChar char="•"/>
              <a:defRPr/>
            </a:lvl4pPr>
            <a:lvl5pPr marL="2286000" lvl="4" indent="-228600" rtl="0">
              <a:spcBef>
                <a:spcPts val="500"/>
              </a:spcBef>
              <a:spcAft>
                <a:spcPts val="0"/>
              </a:spcAft>
              <a:buSzPts val="1100"/>
              <a:buNone/>
              <a:defRPr/>
            </a:lvl5pPr>
            <a:lvl6pPr marL="2743200" lvl="5" indent="-323850" rtl="0">
              <a:spcBef>
                <a:spcPts val="5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sp>
        <p:nvSpPr>
          <p:cNvPr id="4467" name="Google Shape;4467;p469"/>
          <p:cNvSpPr txBox="1">
            <a:spLocks noGrp="1"/>
          </p:cNvSpPr>
          <p:nvPr>
            <p:ph type="body" idx="2"/>
          </p:nvPr>
        </p:nvSpPr>
        <p:spPr>
          <a:xfrm>
            <a:off x="3499314" y="1280006"/>
            <a:ext cx="2151300" cy="31749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500"/>
              <a:buNone/>
              <a:defRPr/>
            </a:lvl1pPr>
            <a:lvl2pPr marL="914400" lvl="1" indent="-317500" rtl="0">
              <a:spcBef>
                <a:spcPts val="200"/>
              </a:spcBef>
              <a:spcAft>
                <a:spcPts val="0"/>
              </a:spcAft>
              <a:buSzPts val="1400"/>
              <a:buChar char="•"/>
              <a:defRPr/>
            </a:lvl2pPr>
            <a:lvl3pPr marL="1371600" lvl="2" indent="-304800" rtl="0">
              <a:spcBef>
                <a:spcPts val="500"/>
              </a:spcBef>
              <a:spcAft>
                <a:spcPts val="0"/>
              </a:spcAft>
              <a:buSzPts val="1200"/>
              <a:buChar char="•"/>
              <a:defRPr/>
            </a:lvl3pPr>
            <a:lvl4pPr marL="1828800" lvl="3" indent="-298450" rtl="0">
              <a:spcBef>
                <a:spcPts val="500"/>
              </a:spcBef>
              <a:spcAft>
                <a:spcPts val="0"/>
              </a:spcAft>
              <a:buSzPts val="1100"/>
              <a:buChar char="•"/>
              <a:defRPr/>
            </a:lvl4pPr>
            <a:lvl5pPr marL="2286000" lvl="4" indent="-228600" rtl="0">
              <a:spcBef>
                <a:spcPts val="500"/>
              </a:spcBef>
              <a:spcAft>
                <a:spcPts val="0"/>
              </a:spcAft>
              <a:buSzPts val="1100"/>
              <a:buNone/>
              <a:defRPr/>
            </a:lvl5pPr>
            <a:lvl6pPr marL="2743200" lvl="5" indent="-323850" rtl="0">
              <a:spcBef>
                <a:spcPts val="5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sp>
        <p:nvSpPr>
          <p:cNvPr id="4468" name="Google Shape;4468;p469"/>
          <p:cNvSpPr txBox="1">
            <a:spLocks noGrp="1"/>
          </p:cNvSpPr>
          <p:nvPr>
            <p:ph type="body" idx="3"/>
          </p:nvPr>
        </p:nvSpPr>
        <p:spPr>
          <a:xfrm>
            <a:off x="6330402" y="1280006"/>
            <a:ext cx="2151300" cy="31749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500"/>
              <a:buNone/>
              <a:defRPr/>
            </a:lvl1pPr>
            <a:lvl2pPr marL="914400" lvl="1" indent="-317500" rtl="0">
              <a:spcBef>
                <a:spcPts val="200"/>
              </a:spcBef>
              <a:spcAft>
                <a:spcPts val="0"/>
              </a:spcAft>
              <a:buSzPts val="1400"/>
              <a:buChar char="•"/>
              <a:defRPr/>
            </a:lvl2pPr>
            <a:lvl3pPr marL="1371600" lvl="2" indent="-304800" rtl="0">
              <a:spcBef>
                <a:spcPts val="500"/>
              </a:spcBef>
              <a:spcAft>
                <a:spcPts val="0"/>
              </a:spcAft>
              <a:buSzPts val="1200"/>
              <a:buChar char="•"/>
              <a:defRPr/>
            </a:lvl3pPr>
            <a:lvl4pPr marL="1828800" lvl="3" indent="-298450" rtl="0">
              <a:spcBef>
                <a:spcPts val="500"/>
              </a:spcBef>
              <a:spcAft>
                <a:spcPts val="0"/>
              </a:spcAft>
              <a:buSzPts val="1100"/>
              <a:buChar char="•"/>
              <a:defRPr/>
            </a:lvl4pPr>
            <a:lvl5pPr marL="2286000" lvl="4" indent="-228600" rtl="0">
              <a:spcBef>
                <a:spcPts val="500"/>
              </a:spcBef>
              <a:spcAft>
                <a:spcPts val="0"/>
              </a:spcAft>
              <a:buSzPts val="1100"/>
              <a:buNone/>
              <a:defRPr/>
            </a:lvl5pPr>
            <a:lvl6pPr marL="2743200" lvl="5" indent="-323850" rtl="0">
              <a:spcBef>
                <a:spcPts val="500"/>
              </a:spcBef>
              <a:spcAft>
                <a:spcPts val="0"/>
              </a:spcAft>
              <a:buSzPts val="1500"/>
              <a:buChar char="•"/>
              <a:defRPr/>
            </a:lvl6pPr>
            <a:lvl7pPr marL="3200400" lvl="6" indent="-323850" rtl="0">
              <a:spcBef>
                <a:spcPts val="300"/>
              </a:spcBef>
              <a:spcAft>
                <a:spcPts val="0"/>
              </a:spcAft>
              <a:buSzPts val="1500"/>
              <a:buChar char="•"/>
              <a:defRPr/>
            </a:lvl7pPr>
            <a:lvl8pPr marL="3657600" lvl="7" indent="-323850" rtl="0">
              <a:spcBef>
                <a:spcPts val="300"/>
              </a:spcBef>
              <a:spcAft>
                <a:spcPts val="0"/>
              </a:spcAft>
              <a:buSzPts val="1500"/>
              <a:buChar char="•"/>
              <a:defRPr/>
            </a:lvl8pPr>
            <a:lvl9pPr marL="4114800" lvl="8" indent="-323850" rtl="0">
              <a:spcBef>
                <a:spcPts val="300"/>
              </a:spcBef>
              <a:spcAft>
                <a:spcPts val="0"/>
              </a:spcAft>
              <a:buSzPts val="1500"/>
              <a:buChar char="•"/>
              <a:defRPr/>
            </a:lvl9pPr>
          </a:lstStyle>
          <a:p>
            <a:endParaRPr/>
          </a:p>
        </p:txBody>
      </p:sp>
      <p:sp>
        <p:nvSpPr>
          <p:cNvPr id="4469" name="Google Shape;4469;p469"/>
          <p:cNvSpPr txBox="1">
            <a:spLocks noGrp="1"/>
          </p:cNvSpPr>
          <p:nvPr>
            <p:ph type="subTitle" idx="4"/>
          </p:nvPr>
        </p:nvSpPr>
        <p:spPr>
          <a:xfrm>
            <a:off x="1034219" y="4919138"/>
            <a:ext cx="4432800" cy="167700"/>
          </a:xfrm>
          <a:prstGeom prst="rect">
            <a:avLst/>
          </a:prstGeom>
        </p:spPr>
        <p:txBody>
          <a:bodyPr spcFirstLastPara="1" wrap="square" lIns="0" tIns="0" rIns="0" bIns="0" anchor="b" anchorCtr="0">
            <a:noAutofit/>
          </a:bodyPr>
          <a:lstStyle>
            <a:lvl1pPr lvl="0" rtl="0">
              <a:spcBef>
                <a:spcPts val="0"/>
              </a:spcBef>
              <a:spcAft>
                <a:spcPts val="0"/>
              </a:spcAft>
              <a:buClr>
                <a:schemeClr val="accent2"/>
              </a:buClr>
              <a:buSzPts val="800"/>
              <a:buNone/>
              <a:defRPr sz="800"/>
            </a:lvl1pPr>
            <a:lvl2pPr lvl="1" rtl="0">
              <a:spcBef>
                <a:spcPts val="200"/>
              </a:spcBef>
              <a:spcAft>
                <a:spcPts val="0"/>
              </a:spcAft>
              <a:buSzPts val="800"/>
              <a:buNone/>
              <a:defRPr sz="800"/>
            </a:lvl2pPr>
            <a:lvl3pPr lvl="2" rtl="0">
              <a:spcBef>
                <a:spcPts val="500"/>
              </a:spcBef>
              <a:spcAft>
                <a:spcPts val="0"/>
              </a:spcAft>
              <a:buSzPts val="800"/>
              <a:buNone/>
              <a:defRPr sz="800"/>
            </a:lvl3pPr>
            <a:lvl4pPr lvl="3" rtl="0">
              <a:spcBef>
                <a:spcPts val="500"/>
              </a:spcBef>
              <a:spcAft>
                <a:spcPts val="0"/>
              </a:spcAft>
              <a:buSzPts val="800"/>
              <a:buNone/>
              <a:defRPr sz="800"/>
            </a:lvl4pPr>
            <a:lvl5pPr lvl="4" rtl="0">
              <a:spcBef>
                <a:spcPts val="500"/>
              </a:spcBef>
              <a:spcAft>
                <a:spcPts val="0"/>
              </a:spcAft>
              <a:buClr>
                <a:schemeClr val="accent2"/>
              </a:buClr>
              <a:buSzPts val="800"/>
              <a:buNone/>
              <a:defRPr sz="800">
                <a:solidFill>
                  <a:schemeClr val="accent2"/>
                </a:solidFill>
              </a:defRPr>
            </a:lvl5pPr>
            <a:lvl6pPr lvl="5" rtl="0">
              <a:spcBef>
                <a:spcPts val="500"/>
              </a:spcBef>
              <a:spcAft>
                <a:spcPts val="0"/>
              </a:spcAft>
              <a:buClr>
                <a:schemeClr val="accent2"/>
              </a:buClr>
              <a:buSzPts val="800"/>
              <a:buNone/>
              <a:defRPr sz="800">
                <a:solidFill>
                  <a:schemeClr val="accent2"/>
                </a:solidFill>
              </a:defRPr>
            </a:lvl6pPr>
            <a:lvl7pPr lvl="6" rtl="0">
              <a:spcBef>
                <a:spcPts val="300"/>
              </a:spcBef>
              <a:spcAft>
                <a:spcPts val="0"/>
              </a:spcAft>
              <a:buClr>
                <a:schemeClr val="accent2"/>
              </a:buClr>
              <a:buSzPts val="800"/>
              <a:buNone/>
              <a:defRPr sz="800">
                <a:solidFill>
                  <a:schemeClr val="accent2"/>
                </a:solidFill>
              </a:defRPr>
            </a:lvl7pPr>
            <a:lvl8pPr lvl="7" rtl="0">
              <a:spcBef>
                <a:spcPts val="300"/>
              </a:spcBef>
              <a:spcAft>
                <a:spcPts val="0"/>
              </a:spcAft>
              <a:buClr>
                <a:schemeClr val="accent2"/>
              </a:buClr>
              <a:buSzPts val="800"/>
              <a:buNone/>
              <a:defRPr sz="800">
                <a:solidFill>
                  <a:schemeClr val="accent2"/>
                </a:solidFill>
              </a:defRPr>
            </a:lvl8pPr>
            <a:lvl9pPr lvl="8" rtl="0">
              <a:spcBef>
                <a:spcPts val="300"/>
              </a:spcBef>
              <a:spcAft>
                <a:spcPts val="0"/>
              </a:spcAft>
              <a:buClr>
                <a:schemeClr val="accent2"/>
              </a:buClr>
              <a:buSzPts val="800"/>
              <a:buNone/>
              <a:defRPr sz="800">
                <a:solidFill>
                  <a:schemeClr val="accent2"/>
                </a:solidFill>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Customer 360 Template 1 1">
  <p:cSld name="TITLE_AND_BODY_1_3">
    <p:spTree>
      <p:nvGrpSpPr>
        <p:cNvPr id="1" name="Shape 4470"/>
        <p:cNvGrpSpPr/>
        <p:nvPr/>
      </p:nvGrpSpPr>
      <p:grpSpPr>
        <a:xfrm>
          <a:off x="0" y="0"/>
          <a:ext cx="0" cy="0"/>
          <a:chOff x="0" y="0"/>
          <a:chExt cx="0" cy="0"/>
        </a:xfrm>
      </p:grpSpPr>
      <p:grpSp>
        <p:nvGrpSpPr>
          <p:cNvPr id="4471" name="Google Shape;4471;p470"/>
          <p:cNvGrpSpPr/>
          <p:nvPr/>
        </p:nvGrpSpPr>
        <p:grpSpPr>
          <a:xfrm>
            <a:off x="4348593" y="-9263"/>
            <a:ext cx="4794536" cy="3541476"/>
            <a:chOff x="5891825" y="-12350"/>
            <a:chExt cx="6297001" cy="4786425"/>
          </a:xfrm>
        </p:grpSpPr>
        <p:pic>
          <p:nvPicPr>
            <p:cNvPr id="4472" name="Google Shape;4472;p470"/>
            <p:cNvPicPr preferRelativeResize="0"/>
            <p:nvPr/>
          </p:nvPicPr>
          <p:blipFill rotWithShape="1">
            <a:blip r:embed="rId2">
              <a:alphaModFix/>
            </a:blip>
            <a:srcRect t="3175" r="9255"/>
            <a:stretch/>
          </p:blipFill>
          <p:spPr>
            <a:xfrm>
              <a:off x="5891825" y="-12350"/>
              <a:ext cx="6297001" cy="4786425"/>
            </a:xfrm>
            <a:prstGeom prst="rect">
              <a:avLst/>
            </a:prstGeom>
            <a:noFill/>
            <a:ln>
              <a:noFill/>
            </a:ln>
          </p:spPr>
        </p:pic>
        <p:pic>
          <p:nvPicPr>
            <p:cNvPr id="4473" name="Google Shape;4473;p470"/>
            <p:cNvPicPr preferRelativeResize="0"/>
            <p:nvPr/>
          </p:nvPicPr>
          <p:blipFill rotWithShape="1">
            <a:blip r:embed="rId3">
              <a:alphaModFix/>
            </a:blip>
            <a:srcRect l="7767" t="14869" r="50738" b="33483"/>
            <a:stretch/>
          </p:blipFill>
          <p:spPr>
            <a:xfrm>
              <a:off x="10125430" y="2163529"/>
              <a:ext cx="277175" cy="271458"/>
            </a:xfrm>
            <a:prstGeom prst="rect">
              <a:avLst/>
            </a:prstGeom>
            <a:noFill/>
            <a:ln>
              <a:noFill/>
            </a:ln>
          </p:spPr>
        </p:pic>
      </p:grpSp>
      <p:pic>
        <p:nvPicPr>
          <p:cNvPr id="4474" name="Google Shape;4474;p470"/>
          <p:cNvPicPr preferRelativeResize="0"/>
          <p:nvPr/>
        </p:nvPicPr>
        <p:blipFill rotWithShape="1">
          <a:blip r:embed="rId4">
            <a:alphaModFix/>
          </a:blip>
          <a:srcRect r="39715"/>
          <a:stretch/>
        </p:blipFill>
        <p:spPr>
          <a:xfrm>
            <a:off x="8282192" y="513881"/>
            <a:ext cx="868914" cy="2851333"/>
          </a:xfrm>
          <a:prstGeom prst="rect">
            <a:avLst/>
          </a:prstGeom>
          <a:noFill/>
          <a:ln>
            <a:noFill/>
          </a:ln>
        </p:spPr>
      </p:pic>
      <p:pic>
        <p:nvPicPr>
          <p:cNvPr id="4475" name="Google Shape;4475;p470" descr="pasted-image.pdf"/>
          <p:cNvPicPr preferRelativeResize="0"/>
          <p:nvPr/>
        </p:nvPicPr>
        <p:blipFill rotWithShape="1">
          <a:blip r:embed="rId5">
            <a:alphaModFix/>
          </a:blip>
          <a:srcRect/>
          <a:stretch/>
        </p:blipFill>
        <p:spPr>
          <a:xfrm>
            <a:off x="8402576" y="397515"/>
            <a:ext cx="406959" cy="276838"/>
          </a:xfrm>
          <a:prstGeom prst="rect">
            <a:avLst/>
          </a:prstGeom>
          <a:noFill/>
          <a:ln>
            <a:noFill/>
          </a:ln>
        </p:spPr>
      </p:pic>
      <p:pic>
        <p:nvPicPr>
          <p:cNvPr id="4476" name="Google Shape;4476;p470"/>
          <p:cNvPicPr preferRelativeResize="0"/>
          <p:nvPr/>
        </p:nvPicPr>
        <p:blipFill>
          <a:blip r:embed="rId6">
            <a:alphaModFix/>
          </a:blip>
          <a:stretch>
            <a:fillRect/>
          </a:stretch>
        </p:blipFill>
        <p:spPr>
          <a:xfrm>
            <a:off x="4818176" y="127293"/>
            <a:ext cx="1177316" cy="464211"/>
          </a:xfrm>
          <a:prstGeom prst="rect">
            <a:avLst/>
          </a:prstGeom>
          <a:noFill/>
          <a:ln>
            <a:noFill/>
          </a:ln>
        </p:spPr>
      </p:pic>
      <p:sp>
        <p:nvSpPr>
          <p:cNvPr id="4477" name="Google Shape;4477;p470"/>
          <p:cNvSpPr/>
          <p:nvPr/>
        </p:nvSpPr>
        <p:spPr>
          <a:xfrm>
            <a:off x="2633215" y="738750"/>
            <a:ext cx="4230900" cy="4236300"/>
          </a:xfrm>
          <a:prstGeom prst="ellipse">
            <a:avLst/>
          </a:prstGeom>
          <a:solidFill>
            <a:srgbClr val="FEFEF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478" name="Google Shape;4478;p470"/>
          <p:cNvPicPr preferRelativeResize="0"/>
          <p:nvPr/>
        </p:nvPicPr>
        <p:blipFill>
          <a:blip r:embed="rId7">
            <a:alphaModFix amt="65000"/>
          </a:blip>
          <a:stretch>
            <a:fillRect/>
          </a:stretch>
        </p:blipFill>
        <p:spPr>
          <a:xfrm>
            <a:off x="5459165" y="1267280"/>
            <a:ext cx="229366" cy="192472"/>
          </a:xfrm>
          <a:prstGeom prst="rect">
            <a:avLst/>
          </a:prstGeom>
          <a:noFill/>
          <a:ln>
            <a:noFill/>
          </a:ln>
        </p:spPr>
      </p:pic>
      <p:pic>
        <p:nvPicPr>
          <p:cNvPr id="4479" name="Google Shape;4479;p470"/>
          <p:cNvPicPr preferRelativeResize="0"/>
          <p:nvPr/>
        </p:nvPicPr>
        <p:blipFill>
          <a:blip r:embed="rId8">
            <a:alphaModFix amt="65000"/>
          </a:blip>
          <a:stretch>
            <a:fillRect/>
          </a:stretch>
        </p:blipFill>
        <p:spPr>
          <a:xfrm>
            <a:off x="6074097" y="1851482"/>
            <a:ext cx="192133" cy="198098"/>
          </a:xfrm>
          <a:prstGeom prst="rect">
            <a:avLst/>
          </a:prstGeom>
          <a:noFill/>
          <a:ln>
            <a:noFill/>
          </a:ln>
        </p:spPr>
      </p:pic>
      <p:pic>
        <p:nvPicPr>
          <p:cNvPr id="4480" name="Google Shape;4480;p470"/>
          <p:cNvPicPr preferRelativeResize="0"/>
          <p:nvPr/>
        </p:nvPicPr>
        <p:blipFill>
          <a:blip r:embed="rId9">
            <a:alphaModFix amt="65000"/>
          </a:blip>
          <a:stretch>
            <a:fillRect/>
          </a:stretch>
        </p:blipFill>
        <p:spPr>
          <a:xfrm>
            <a:off x="6235625" y="2660858"/>
            <a:ext cx="192133" cy="170431"/>
          </a:xfrm>
          <a:prstGeom prst="rect">
            <a:avLst/>
          </a:prstGeom>
          <a:noFill/>
          <a:ln>
            <a:noFill/>
          </a:ln>
        </p:spPr>
      </p:pic>
      <p:pic>
        <p:nvPicPr>
          <p:cNvPr id="4481" name="Google Shape;4481;p470"/>
          <p:cNvPicPr preferRelativeResize="0"/>
          <p:nvPr/>
        </p:nvPicPr>
        <p:blipFill>
          <a:blip r:embed="rId10">
            <a:alphaModFix amt="65000"/>
          </a:blip>
          <a:stretch>
            <a:fillRect/>
          </a:stretch>
        </p:blipFill>
        <p:spPr>
          <a:xfrm>
            <a:off x="5984574" y="3411856"/>
            <a:ext cx="192133" cy="192433"/>
          </a:xfrm>
          <a:prstGeom prst="rect">
            <a:avLst/>
          </a:prstGeom>
          <a:noFill/>
          <a:ln>
            <a:noFill/>
          </a:ln>
        </p:spPr>
      </p:pic>
      <p:pic>
        <p:nvPicPr>
          <p:cNvPr id="4482" name="Google Shape;4482;p470"/>
          <p:cNvPicPr preferRelativeResize="0"/>
          <p:nvPr/>
        </p:nvPicPr>
        <p:blipFill>
          <a:blip r:embed="rId11">
            <a:alphaModFix amt="65000"/>
          </a:blip>
          <a:stretch>
            <a:fillRect/>
          </a:stretch>
        </p:blipFill>
        <p:spPr>
          <a:xfrm>
            <a:off x="5404616" y="3958867"/>
            <a:ext cx="229358" cy="229716"/>
          </a:xfrm>
          <a:prstGeom prst="rect">
            <a:avLst/>
          </a:prstGeom>
          <a:noFill/>
          <a:ln>
            <a:noFill/>
          </a:ln>
        </p:spPr>
      </p:pic>
      <p:pic>
        <p:nvPicPr>
          <p:cNvPr id="4483" name="Google Shape;4483;p470"/>
          <p:cNvPicPr preferRelativeResize="0"/>
          <p:nvPr/>
        </p:nvPicPr>
        <p:blipFill>
          <a:blip r:embed="rId12">
            <a:alphaModFix amt="65000"/>
          </a:blip>
          <a:stretch>
            <a:fillRect/>
          </a:stretch>
        </p:blipFill>
        <p:spPr>
          <a:xfrm>
            <a:off x="4657857" y="4188635"/>
            <a:ext cx="128298" cy="198098"/>
          </a:xfrm>
          <a:prstGeom prst="rect">
            <a:avLst/>
          </a:prstGeom>
          <a:noFill/>
          <a:ln>
            <a:noFill/>
          </a:ln>
        </p:spPr>
      </p:pic>
      <p:pic>
        <p:nvPicPr>
          <p:cNvPr id="4484" name="Google Shape;4484;p470"/>
          <p:cNvPicPr preferRelativeResize="0"/>
          <p:nvPr/>
        </p:nvPicPr>
        <p:blipFill>
          <a:blip r:embed="rId13">
            <a:alphaModFix amt="65000"/>
          </a:blip>
          <a:stretch>
            <a:fillRect/>
          </a:stretch>
        </p:blipFill>
        <p:spPr>
          <a:xfrm>
            <a:off x="3822739" y="3979058"/>
            <a:ext cx="192133" cy="215758"/>
          </a:xfrm>
          <a:prstGeom prst="rect">
            <a:avLst/>
          </a:prstGeom>
          <a:noFill/>
          <a:ln>
            <a:noFill/>
          </a:ln>
        </p:spPr>
      </p:pic>
      <p:pic>
        <p:nvPicPr>
          <p:cNvPr id="4485" name="Google Shape;4485;p470"/>
          <p:cNvPicPr preferRelativeResize="0"/>
          <p:nvPr/>
        </p:nvPicPr>
        <p:blipFill>
          <a:blip r:embed="rId14">
            <a:alphaModFix amt="65000"/>
          </a:blip>
          <a:stretch>
            <a:fillRect/>
          </a:stretch>
        </p:blipFill>
        <p:spPr>
          <a:xfrm>
            <a:off x="3250010" y="3397560"/>
            <a:ext cx="229358" cy="229716"/>
          </a:xfrm>
          <a:prstGeom prst="rect">
            <a:avLst/>
          </a:prstGeom>
          <a:noFill/>
          <a:ln>
            <a:noFill/>
          </a:ln>
        </p:spPr>
      </p:pic>
      <p:pic>
        <p:nvPicPr>
          <p:cNvPr id="4486" name="Google Shape;4486;p470"/>
          <p:cNvPicPr preferRelativeResize="0"/>
          <p:nvPr/>
        </p:nvPicPr>
        <p:blipFill>
          <a:blip r:embed="rId15">
            <a:alphaModFix amt="65000"/>
          </a:blip>
          <a:stretch>
            <a:fillRect/>
          </a:stretch>
        </p:blipFill>
        <p:spPr>
          <a:xfrm>
            <a:off x="3019890" y="2625921"/>
            <a:ext cx="170727" cy="235055"/>
          </a:xfrm>
          <a:prstGeom prst="rect">
            <a:avLst/>
          </a:prstGeom>
          <a:noFill/>
          <a:ln>
            <a:noFill/>
          </a:ln>
        </p:spPr>
      </p:pic>
      <p:pic>
        <p:nvPicPr>
          <p:cNvPr id="4487" name="Google Shape;4487;p470"/>
          <p:cNvPicPr preferRelativeResize="0"/>
          <p:nvPr/>
        </p:nvPicPr>
        <p:blipFill>
          <a:blip r:embed="rId16">
            <a:alphaModFix amt="65000"/>
          </a:blip>
          <a:stretch>
            <a:fillRect/>
          </a:stretch>
        </p:blipFill>
        <p:spPr>
          <a:xfrm>
            <a:off x="3172438" y="1843381"/>
            <a:ext cx="191977" cy="192277"/>
          </a:xfrm>
          <a:prstGeom prst="rect">
            <a:avLst/>
          </a:prstGeom>
          <a:noFill/>
          <a:ln>
            <a:noFill/>
          </a:ln>
        </p:spPr>
      </p:pic>
      <p:sp>
        <p:nvSpPr>
          <p:cNvPr id="4488" name="Google Shape;4488;p470"/>
          <p:cNvSpPr txBox="1"/>
          <p:nvPr/>
        </p:nvSpPr>
        <p:spPr>
          <a:xfrm>
            <a:off x="4238366" y="1249867"/>
            <a:ext cx="967200" cy="30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Sales </a:t>
            </a:r>
            <a:endParaRPr sz="600">
              <a:solidFill>
                <a:srgbClr val="B9B4AF"/>
              </a:solidFill>
            </a:endParaRPr>
          </a:p>
          <a:p>
            <a:pPr marL="0" marR="0" lvl="0" indent="0" algn="ctr" rtl="0">
              <a:lnSpc>
                <a:spcPct val="100000"/>
              </a:lnSpc>
              <a:spcBef>
                <a:spcPts val="0"/>
              </a:spcBef>
              <a:spcAft>
                <a:spcPts val="0"/>
              </a:spcAft>
              <a:buClr>
                <a:srgbClr val="032E61"/>
              </a:buClr>
              <a:buSzPts val="800"/>
              <a:buFont typeface="Salesforce Sans"/>
              <a:buNone/>
            </a:pPr>
            <a:endParaRPr sz="600">
              <a:solidFill>
                <a:srgbClr val="B9B4AF"/>
              </a:solidFill>
            </a:endParaRPr>
          </a:p>
        </p:txBody>
      </p:sp>
      <p:sp>
        <p:nvSpPr>
          <p:cNvPr id="4489" name="Google Shape;4489;p470"/>
          <p:cNvSpPr txBox="1"/>
          <p:nvPr/>
        </p:nvSpPr>
        <p:spPr>
          <a:xfrm>
            <a:off x="5676450" y="2135575"/>
            <a:ext cx="998400" cy="29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Marketing</a:t>
            </a:r>
            <a:br>
              <a:rPr lang="en" sz="600" b="1" i="0" u="none" strike="noStrike" cap="none">
                <a:solidFill>
                  <a:srgbClr val="B9B4AF"/>
                </a:solidFill>
                <a:latin typeface="Salesforce Sans"/>
                <a:ea typeface="Salesforce Sans"/>
                <a:cs typeface="Salesforce Sans"/>
                <a:sym typeface="Salesforce Sans"/>
              </a:rPr>
            </a:br>
            <a:endParaRPr sz="400">
              <a:solidFill>
                <a:srgbClr val="B9B4AF"/>
              </a:solidFill>
            </a:endParaRPr>
          </a:p>
        </p:txBody>
      </p:sp>
      <p:sp>
        <p:nvSpPr>
          <p:cNvPr id="4490" name="Google Shape;4490;p470"/>
          <p:cNvSpPr txBox="1"/>
          <p:nvPr/>
        </p:nvSpPr>
        <p:spPr>
          <a:xfrm>
            <a:off x="5033502" y="1558723"/>
            <a:ext cx="1080600" cy="284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Service </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1" name="Google Shape;4491;p470"/>
          <p:cNvSpPr txBox="1"/>
          <p:nvPr/>
        </p:nvSpPr>
        <p:spPr>
          <a:xfrm>
            <a:off x="5566140" y="3699768"/>
            <a:ext cx="1020300" cy="302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Analytics</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2" name="Google Shape;4492;p470"/>
          <p:cNvSpPr txBox="1"/>
          <p:nvPr/>
        </p:nvSpPr>
        <p:spPr>
          <a:xfrm>
            <a:off x="3366043" y="1555072"/>
            <a:ext cx="1015500" cy="266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Success</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3" name="Google Shape;4493;p470"/>
          <p:cNvSpPr txBox="1"/>
          <p:nvPr/>
        </p:nvSpPr>
        <p:spPr>
          <a:xfrm>
            <a:off x="2873115" y="3704179"/>
            <a:ext cx="988200" cy="280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Health</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4" name="Google Shape;4494;p470"/>
          <p:cNvSpPr txBox="1"/>
          <p:nvPr/>
        </p:nvSpPr>
        <p:spPr>
          <a:xfrm>
            <a:off x="4288710" y="4492094"/>
            <a:ext cx="825600" cy="294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Platform</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5" name="Google Shape;4495;p470"/>
          <p:cNvSpPr txBox="1"/>
          <p:nvPr/>
        </p:nvSpPr>
        <p:spPr>
          <a:xfrm>
            <a:off x="3271267" y="4280802"/>
            <a:ext cx="1300200" cy="30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Industries</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6" name="Google Shape;4496;p470"/>
          <p:cNvSpPr txBox="1"/>
          <p:nvPr/>
        </p:nvSpPr>
        <p:spPr>
          <a:xfrm>
            <a:off x="2610850" y="2947240"/>
            <a:ext cx="988200" cy="2751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Sustainability</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7" name="Google Shape;4497;p470"/>
          <p:cNvSpPr txBox="1"/>
          <p:nvPr/>
        </p:nvSpPr>
        <p:spPr>
          <a:xfrm>
            <a:off x="2797622" y="2137648"/>
            <a:ext cx="949800" cy="2865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Partners</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sp>
        <p:nvSpPr>
          <p:cNvPr id="4498" name="Google Shape;4498;p470"/>
          <p:cNvSpPr txBox="1"/>
          <p:nvPr/>
        </p:nvSpPr>
        <p:spPr>
          <a:xfrm>
            <a:off x="5766982" y="2942540"/>
            <a:ext cx="1215900" cy="300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Commerce</a:t>
            </a:r>
            <a:br>
              <a:rPr lang="en" sz="600" b="1" i="0" u="none" strike="noStrike" cap="none">
                <a:solidFill>
                  <a:srgbClr val="B9B4AF"/>
                </a:solidFill>
                <a:latin typeface="Salesforce Sans"/>
                <a:ea typeface="Salesforce Sans"/>
                <a:cs typeface="Salesforce Sans"/>
                <a:sym typeface="Salesforce Sans"/>
              </a:rPr>
            </a:br>
            <a:endParaRPr sz="400">
              <a:solidFill>
                <a:srgbClr val="B9B4AF"/>
              </a:solidFill>
            </a:endParaRPr>
          </a:p>
        </p:txBody>
      </p:sp>
      <p:sp>
        <p:nvSpPr>
          <p:cNvPr id="4499" name="Google Shape;4499;p470"/>
          <p:cNvSpPr txBox="1"/>
          <p:nvPr/>
        </p:nvSpPr>
        <p:spPr>
          <a:xfrm>
            <a:off x="5004304" y="4276030"/>
            <a:ext cx="1020300" cy="3186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32E61"/>
              </a:buClr>
              <a:buSzPts val="800"/>
              <a:buFont typeface="Salesforce Sans"/>
              <a:buNone/>
            </a:pPr>
            <a:r>
              <a:rPr lang="en" sz="600" b="1" i="0" u="none" strike="noStrike" cap="none">
                <a:solidFill>
                  <a:srgbClr val="B9B4AF"/>
                </a:solidFill>
                <a:latin typeface="Salesforce Sans"/>
                <a:ea typeface="Salesforce Sans"/>
                <a:cs typeface="Salesforce Sans"/>
                <a:sym typeface="Salesforce Sans"/>
              </a:rPr>
              <a:t>Integration</a:t>
            </a:r>
            <a:br>
              <a:rPr lang="en" sz="600" b="1" i="0" u="none" strike="noStrike" cap="none">
                <a:solidFill>
                  <a:srgbClr val="B9B4AF"/>
                </a:solidFill>
                <a:latin typeface="Salesforce Sans"/>
                <a:ea typeface="Salesforce Sans"/>
                <a:cs typeface="Salesforce Sans"/>
                <a:sym typeface="Salesforce Sans"/>
              </a:rPr>
            </a:br>
            <a:endParaRPr sz="600">
              <a:solidFill>
                <a:srgbClr val="B9B4AF"/>
              </a:solidFill>
            </a:endParaRPr>
          </a:p>
        </p:txBody>
      </p:sp>
      <p:pic>
        <p:nvPicPr>
          <p:cNvPr id="4500" name="Google Shape;4500;p470"/>
          <p:cNvPicPr preferRelativeResize="0"/>
          <p:nvPr/>
        </p:nvPicPr>
        <p:blipFill>
          <a:blip r:embed="rId17">
            <a:alphaModFix amt="65000"/>
          </a:blip>
          <a:stretch>
            <a:fillRect/>
          </a:stretch>
        </p:blipFill>
        <p:spPr>
          <a:xfrm>
            <a:off x="4625926" y="964307"/>
            <a:ext cx="192133" cy="192454"/>
          </a:xfrm>
          <a:prstGeom prst="rect">
            <a:avLst/>
          </a:prstGeom>
          <a:noFill/>
          <a:ln>
            <a:noFill/>
          </a:ln>
        </p:spPr>
      </p:pic>
      <p:pic>
        <p:nvPicPr>
          <p:cNvPr id="4501" name="Google Shape;4501;p470"/>
          <p:cNvPicPr preferRelativeResize="0"/>
          <p:nvPr/>
        </p:nvPicPr>
        <p:blipFill>
          <a:blip r:embed="rId18">
            <a:alphaModFix amt="65000"/>
          </a:blip>
          <a:stretch>
            <a:fillRect/>
          </a:stretch>
        </p:blipFill>
        <p:spPr>
          <a:xfrm>
            <a:off x="3806204" y="1261531"/>
            <a:ext cx="135088" cy="192268"/>
          </a:xfrm>
          <a:prstGeom prst="rect">
            <a:avLst/>
          </a:prstGeom>
          <a:noFill/>
          <a:ln>
            <a:noFill/>
          </a:ln>
        </p:spPr>
      </p:pic>
      <p:pic>
        <p:nvPicPr>
          <p:cNvPr id="4502" name="Google Shape;4502;p470"/>
          <p:cNvPicPr preferRelativeResize="0"/>
          <p:nvPr/>
        </p:nvPicPr>
        <p:blipFill>
          <a:blip r:embed="rId19">
            <a:alphaModFix/>
          </a:blip>
          <a:stretch>
            <a:fillRect/>
          </a:stretch>
        </p:blipFill>
        <p:spPr>
          <a:xfrm rot="220483">
            <a:off x="8022918" y="2943991"/>
            <a:ext cx="895937" cy="582421"/>
          </a:xfrm>
          <a:prstGeom prst="rect">
            <a:avLst/>
          </a:prstGeom>
          <a:noFill/>
          <a:ln>
            <a:noFill/>
          </a:ln>
        </p:spPr>
      </p:pic>
      <p:pic>
        <p:nvPicPr>
          <p:cNvPr id="4503" name="Google Shape;4503;p470"/>
          <p:cNvPicPr preferRelativeResize="0"/>
          <p:nvPr/>
        </p:nvPicPr>
        <p:blipFill rotWithShape="1">
          <a:blip r:embed="rId20">
            <a:alphaModFix/>
          </a:blip>
          <a:srcRect r="9575" b="-20772"/>
          <a:stretch/>
        </p:blipFill>
        <p:spPr>
          <a:xfrm rot="16">
            <a:off x="7793712" y="3146723"/>
            <a:ext cx="1359252" cy="489386"/>
          </a:xfrm>
          <a:prstGeom prst="rect">
            <a:avLst/>
          </a:prstGeom>
          <a:noFill/>
          <a:ln>
            <a:noFill/>
          </a:ln>
        </p:spPr>
      </p:pic>
      <p:pic>
        <p:nvPicPr>
          <p:cNvPr id="4504" name="Google Shape;4504;p470"/>
          <p:cNvPicPr preferRelativeResize="0"/>
          <p:nvPr/>
        </p:nvPicPr>
        <p:blipFill>
          <a:blip r:embed="rId6">
            <a:alphaModFix/>
          </a:blip>
          <a:stretch>
            <a:fillRect/>
          </a:stretch>
        </p:blipFill>
        <p:spPr>
          <a:xfrm flipH="1">
            <a:off x="7375596" y="2424824"/>
            <a:ext cx="745252" cy="29385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R2 - Callout Slide">
  <p:cSld name="R2 - Callout Slide">
    <p:spTree>
      <p:nvGrpSpPr>
        <p:cNvPr id="1" name="Shape 1658"/>
        <p:cNvGrpSpPr/>
        <p:nvPr/>
      </p:nvGrpSpPr>
      <p:grpSpPr>
        <a:xfrm>
          <a:off x="0" y="0"/>
          <a:ext cx="0" cy="0"/>
          <a:chOff x="0" y="0"/>
          <a:chExt cx="0" cy="0"/>
        </a:xfrm>
      </p:grpSpPr>
      <p:pic>
        <p:nvPicPr>
          <p:cNvPr id="1659" name="Google Shape;1659;p189"/>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660" name="Google Shape;1660;p189"/>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23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61" name="Google Shape;1661;p189"/>
          <p:cNvSpPr txBox="1">
            <a:spLocks noGrp="1"/>
          </p:cNvSpPr>
          <p:nvPr>
            <p:ph type="body" idx="1"/>
          </p:nvPr>
        </p:nvSpPr>
        <p:spPr>
          <a:xfrm>
            <a:off x="381119" y="1176346"/>
            <a:ext cx="8286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1"/>
              </a:buClr>
              <a:buSzPts val="1100"/>
              <a:buFont typeface="Arial"/>
              <a:buChar char="•"/>
              <a:defRPr sz="11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62" name="Google Shape;1662;p189"/>
          <p:cNvSpPr txBox="1">
            <a:spLocks noGrp="1"/>
          </p:cNvSpPr>
          <p:nvPr>
            <p:ph type="body" idx="2"/>
          </p:nvPr>
        </p:nvSpPr>
        <p:spPr>
          <a:xfrm>
            <a:off x="377134" y="701860"/>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63" name="Google Shape;1663;p189"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asic - Title Only 1">
  <p:cSld name="Basic - Title Only_1">
    <p:bg>
      <p:bgPr>
        <a:solidFill>
          <a:srgbClr val="FFFFFF"/>
        </a:solidFill>
        <a:effectLst/>
      </p:bgPr>
    </p:bg>
    <p:spTree>
      <p:nvGrpSpPr>
        <p:cNvPr id="1" name="Shape 4505"/>
        <p:cNvGrpSpPr/>
        <p:nvPr/>
      </p:nvGrpSpPr>
      <p:grpSpPr>
        <a:xfrm>
          <a:off x="0" y="0"/>
          <a:ext cx="0" cy="0"/>
          <a:chOff x="0" y="0"/>
          <a:chExt cx="0" cy="0"/>
        </a:xfrm>
      </p:grpSpPr>
      <p:sp>
        <p:nvSpPr>
          <p:cNvPr id="4506" name="Google Shape;4506;p471"/>
          <p:cNvSpPr txBox="1">
            <a:spLocks noGrp="1"/>
          </p:cNvSpPr>
          <p:nvPr>
            <p:ph type="body" idx="1"/>
          </p:nvPr>
        </p:nvSpPr>
        <p:spPr>
          <a:xfrm>
            <a:off x="428739" y="822884"/>
            <a:ext cx="8286900" cy="25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700"/>
              <a:buNone/>
              <a:defRPr sz="1700" b="0" i="0">
                <a:solidFill>
                  <a:schemeClr val="lt2"/>
                </a:solidFill>
                <a:latin typeface="Arial"/>
                <a:ea typeface="Arial"/>
                <a:cs typeface="Arial"/>
                <a:sym typeface="Arial"/>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4507" name="Google Shape;4507;p471"/>
          <p:cNvSpPr txBox="1">
            <a:spLocks noGrp="1"/>
          </p:cNvSpPr>
          <p:nvPr>
            <p:ph type="ftr" idx="11"/>
          </p:nvPr>
        </p:nvSpPr>
        <p:spPr>
          <a:xfrm>
            <a:off x="4571999" y="4928874"/>
            <a:ext cx="4132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sz="800">
                <a:solidFill>
                  <a:schemeClr val="accent2"/>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08" name="Google Shape;4508;p471"/>
          <p:cNvSpPr txBox="1">
            <a:spLocks noGrp="1"/>
          </p:cNvSpPr>
          <p:nvPr>
            <p:ph type="title"/>
          </p:nvPr>
        </p:nvSpPr>
        <p:spPr>
          <a:xfrm>
            <a:off x="428739" y="47625"/>
            <a:ext cx="8286600" cy="742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B1 - Basic Blank">
  <p:cSld name="Basic_1_2">
    <p:spTree>
      <p:nvGrpSpPr>
        <p:cNvPr id="1" name="Shape 4509"/>
        <p:cNvGrpSpPr/>
        <p:nvPr/>
      </p:nvGrpSpPr>
      <p:grpSpPr>
        <a:xfrm>
          <a:off x="0" y="0"/>
          <a:ext cx="0" cy="0"/>
          <a:chOff x="0" y="0"/>
          <a:chExt cx="0" cy="0"/>
        </a:xfrm>
      </p:grpSpPr>
      <p:sp>
        <p:nvSpPr>
          <p:cNvPr id="4510" name="Google Shape;4510;p472"/>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317500" algn="l" rtl="0">
              <a:lnSpc>
                <a:spcPct val="100000"/>
              </a:lnSpc>
              <a:spcBef>
                <a:spcPts val="200"/>
              </a:spcBef>
              <a:spcAft>
                <a:spcPts val="0"/>
              </a:spcAft>
              <a:buClr>
                <a:schemeClr val="accent2"/>
              </a:buClr>
              <a:buSzPts val="1400"/>
              <a:buChar char="•"/>
              <a:defRPr>
                <a:solidFill>
                  <a:schemeClr val="accent2"/>
                </a:solidFill>
              </a:defRPr>
            </a:lvl2pPr>
            <a:lvl3pPr marL="1371600" lvl="2" indent="-304800" algn="l" rtl="0">
              <a:lnSpc>
                <a:spcPct val="100000"/>
              </a:lnSpc>
              <a:spcBef>
                <a:spcPts val="500"/>
              </a:spcBef>
              <a:spcAft>
                <a:spcPts val="0"/>
              </a:spcAft>
              <a:buClr>
                <a:schemeClr val="accent2"/>
              </a:buClr>
              <a:buSzPts val="1200"/>
              <a:buChar char="•"/>
              <a:defRPr>
                <a:solidFill>
                  <a:schemeClr val="accent2"/>
                </a:solidFill>
              </a:defRPr>
            </a:lvl3pPr>
            <a:lvl4pPr marL="1828800" lvl="3" indent="-298450" algn="l" rtl="0">
              <a:lnSpc>
                <a:spcPct val="100000"/>
              </a:lnSpc>
              <a:spcBef>
                <a:spcPts val="500"/>
              </a:spcBef>
              <a:spcAft>
                <a:spcPts val="0"/>
              </a:spcAft>
              <a:buClr>
                <a:schemeClr val="accent2"/>
              </a:buClr>
              <a:buSzPts val="1100"/>
              <a:buChar char="•"/>
              <a:defRPr>
                <a:solidFill>
                  <a:schemeClr val="accent2"/>
                </a:solidFill>
              </a:defRPr>
            </a:lvl4pPr>
            <a:lvl5pPr marL="2286000" lvl="4" indent="-228600" algn="l" rtl="0">
              <a:lnSpc>
                <a:spcPct val="100000"/>
              </a:lnSpc>
              <a:spcBef>
                <a:spcPts val="500"/>
              </a:spcBef>
              <a:spcAft>
                <a:spcPts val="0"/>
              </a:spcAft>
              <a:buSzPts val="1100"/>
              <a:buNone/>
              <a:defRPr>
                <a:solidFill>
                  <a:schemeClr val="accent2"/>
                </a:solidFill>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511" name="Google Shape;4511;p472"/>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317500" algn="l" rtl="0">
              <a:spcBef>
                <a:spcPts val="200"/>
              </a:spcBef>
              <a:spcAft>
                <a:spcPts val="0"/>
              </a:spcAft>
              <a:buSzPts val="1400"/>
              <a:buChar char="•"/>
              <a:defRPr/>
            </a:lvl2pPr>
            <a:lvl3pPr marL="1371600" lvl="2" indent="-317500" algn="l" rtl="0">
              <a:spcBef>
                <a:spcPts val="500"/>
              </a:spcBef>
              <a:spcAft>
                <a:spcPts val="0"/>
              </a:spcAft>
              <a:buSzPts val="1400"/>
              <a:buChar char="•"/>
              <a:defRPr/>
            </a:lvl3pPr>
            <a:lvl4pPr marL="1828800" lvl="3" indent="-317500" algn="l" rtl="0">
              <a:spcBef>
                <a:spcPts val="500"/>
              </a:spcBef>
              <a:spcAft>
                <a:spcPts val="0"/>
              </a:spcAft>
              <a:buSzPts val="1400"/>
              <a:buChar char="•"/>
              <a:defRPr/>
            </a:lvl4pPr>
            <a:lvl5pPr marL="2286000" lvl="4" indent="-228600" algn="l" rtl="0">
              <a:spcBef>
                <a:spcPts val="500"/>
              </a:spcBef>
              <a:spcAft>
                <a:spcPts val="0"/>
              </a:spcAft>
              <a:buSzPts val="1100"/>
              <a:buNone/>
              <a:defRPr/>
            </a:lvl5pPr>
            <a:lvl6pPr marL="2743200" lvl="5" indent="-317500" algn="l" rtl="0">
              <a:spcBef>
                <a:spcPts val="500"/>
              </a:spcBef>
              <a:spcAft>
                <a:spcPts val="0"/>
              </a:spcAft>
              <a:buClr>
                <a:schemeClr val="lt2"/>
              </a:buClr>
              <a:buSzPts val="1400"/>
              <a:buChar char="•"/>
              <a:defRPr/>
            </a:lvl6pPr>
            <a:lvl7pPr marL="3200400" lvl="6" indent="-317500" algn="l" rtl="0">
              <a:spcBef>
                <a:spcPts val="300"/>
              </a:spcBef>
              <a:spcAft>
                <a:spcPts val="0"/>
              </a:spcAft>
              <a:buClr>
                <a:schemeClr val="lt2"/>
              </a:buClr>
              <a:buSzPts val="1400"/>
              <a:buChar char="•"/>
              <a:defRPr/>
            </a:lvl7pPr>
            <a:lvl8pPr marL="3657600" lvl="7" indent="-317500" algn="l" rtl="0">
              <a:spcBef>
                <a:spcPts val="300"/>
              </a:spcBef>
              <a:spcAft>
                <a:spcPts val="0"/>
              </a:spcAft>
              <a:buClr>
                <a:schemeClr val="lt2"/>
              </a:buClr>
              <a:buSzPts val="1400"/>
              <a:buChar char="•"/>
              <a:defRPr/>
            </a:lvl8pPr>
            <a:lvl9pPr marL="4114800" lvl="8" indent="-317500" algn="l" rtl="0">
              <a:spcBef>
                <a:spcPts val="300"/>
              </a:spcBef>
              <a:spcAft>
                <a:spcPts val="0"/>
              </a:spcAft>
              <a:buClr>
                <a:schemeClr val="lt2"/>
              </a:buClr>
              <a:buSzPts val="1400"/>
              <a:buChar char="•"/>
              <a:defRPr/>
            </a:lvl9pPr>
          </a:lstStyle>
          <a:p>
            <a:endParaRPr/>
          </a:p>
        </p:txBody>
      </p:sp>
      <p:sp>
        <p:nvSpPr>
          <p:cNvPr id="4512" name="Google Shape;4512;p472"/>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13" name="Google Shape;4513;p472"/>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4514" name="Google Shape;4514;p472" descr="pasted-image.pdf"/>
          <p:cNvPicPr preferRelativeResize="0"/>
          <p:nvPr/>
        </p:nvPicPr>
        <p:blipFill rotWithShape="1">
          <a:blip r:embed="rId2">
            <a:alphaModFix/>
          </a:blip>
          <a:srcRect/>
          <a:stretch/>
        </p:blipFill>
        <p:spPr>
          <a:xfrm>
            <a:off x="8275084" y="424095"/>
            <a:ext cx="476552" cy="333647"/>
          </a:xfrm>
          <a:prstGeom prst="rect">
            <a:avLst/>
          </a:prstGeom>
          <a:noFill/>
          <a:ln>
            <a:noFill/>
          </a:ln>
        </p:spPr>
      </p:pic>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8949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 - Basic Footer - Mountain Right">
  <p:cSld name="G - Basic Footer - Mountain Right">
    <p:spTree>
      <p:nvGrpSpPr>
        <p:cNvPr id="1" name="Shape 1664"/>
        <p:cNvGrpSpPr/>
        <p:nvPr/>
      </p:nvGrpSpPr>
      <p:grpSpPr>
        <a:xfrm>
          <a:off x="0" y="0"/>
          <a:ext cx="0" cy="0"/>
          <a:chOff x="0" y="0"/>
          <a:chExt cx="0" cy="0"/>
        </a:xfrm>
      </p:grpSpPr>
      <p:pic>
        <p:nvPicPr>
          <p:cNvPr id="1665" name="Google Shape;1665;p190"/>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666" name="Google Shape;1666;p190"/>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67" name="Google Shape;1667;p190"/>
          <p:cNvSpPr txBox="1">
            <a:spLocks noGrp="1"/>
          </p:cNvSpPr>
          <p:nvPr>
            <p:ph type="body" idx="1"/>
          </p:nvPr>
        </p:nvSpPr>
        <p:spPr>
          <a:xfrm>
            <a:off x="387066" y="1218761"/>
            <a:ext cx="8286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68" name="Google Shape;1668;p190"/>
          <p:cNvSpPr txBox="1">
            <a:spLocks noGrp="1"/>
          </p:cNvSpPr>
          <p:nvPr>
            <p:ph type="body" idx="2"/>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69" name="Google Shape;1669;p190"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1 - Plain Hill - Right - Small">
  <p:cSld name="O1 - Plain Hill - Right">
    <p:spTree>
      <p:nvGrpSpPr>
        <p:cNvPr id="1" name="Shape 1670"/>
        <p:cNvGrpSpPr/>
        <p:nvPr/>
      </p:nvGrpSpPr>
      <p:grpSpPr>
        <a:xfrm>
          <a:off x="0" y="0"/>
          <a:ext cx="0" cy="0"/>
          <a:chOff x="0" y="0"/>
          <a:chExt cx="0" cy="0"/>
        </a:xfrm>
      </p:grpSpPr>
      <p:grpSp>
        <p:nvGrpSpPr>
          <p:cNvPr id="1671" name="Google Shape;1671;p191"/>
          <p:cNvGrpSpPr/>
          <p:nvPr/>
        </p:nvGrpSpPr>
        <p:grpSpPr>
          <a:xfrm>
            <a:off x="13059" y="13055"/>
            <a:ext cx="9146436" cy="5143499"/>
            <a:chOff x="1" y="0"/>
            <a:chExt cx="12191997" cy="6857998"/>
          </a:xfrm>
        </p:grpSpPr>
        <p:pic>
          <p:nvPicPr>
            <p:cNvPr id="1672" name="Google Shape;1672;p191"/>
            <p:cNvPicPr preferRelativeResize="0"/>
            <p:nvPr/>
          </p:nvPicPr>
          <p:blipFill rotWithShape="1">
            <a:blip r:embed="rId2">
              <a:alphaModFix/>
            </a:blip>
            <a:srcRect l="-30" t="-857" r="87220"/>
            <a:stretch/>
          </p:blipFill>
          <p:spPr>
            <a:xfrm flipH="1">
              <a:off x="1" y="0"/>
              <a:ext cx="1402079" cy="6857998"/>
            </a:xfrm>
            <a:prstGeom prst="rect">
              <a:avLst/>
            </a:prstGeom>
            <a:noFill/>
            <a:ln>
              <a:noFill/>
            </a:ln>
          </p:spPr>
        </p:pic>
        <p:pic>
          <p:nvPicPr>
            <p:cNvPr id="1673" name="Google Shape;1673;p191"/>
            <p:cNvPicPr preferRelativeResize="0"/>
            <p:nvPr/>
          </p:nvPicPr>
          <p:blipFill rotWithShape="1">
            <a:blip r:embed="rId2">
              <a:alphaModFix/>
            </a:blip>
            <a:srcRect l="-30" t="-857"/>
            <a:stretch/>
          </p:blipFill>
          <p:spPr>
            <a:xfrm>
              <a:off x="1243584" y="0"/>
              <a:ext cx="10948414" cy="6857998"/>
            </a:xfrm>
            <a:prstGeom prst="rect">
              <a:avLst/>
            </a:prstGeom>
            <a:noFill/>
            <a:ln>
              <a:noFill/>
            </a:ln>
          </p:spPr>
        </p:pic>
      </p:grpSp>
      <p:sp>
        <p:nvSpPr>
          <p:cNvPr id="1674" name="Google Shape;1674;p191"/>
          <p:cNvSpPr txBox="1">
            <a:spLocks noGrp="1"/>
          </p:cNvSpPr>
          <p:nvPr>
            <p:ph type="title"/>
          </p:nvPr>
        </p:nvSpPr>
        <p:spPr>
          <a:xfrm>
            <a:off x="371572" y="10864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75" name="Google Shape;1675;p191"/>
          <p:cNvSpPr txBox="1">
            <a:spLocks noGrp="1"/>
          </p:cNvSpPr>
          <p:nvPr>
            <p:ph type="body" idx="1"/>
          </p:nvPr>
        </p:nvSpPr>
        <p:spPr>
          <a:xfrm>
            <a:off x="381119" y="1212218"/>
            <a:ext cx="8286600" cy="2834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76" name="Google Shape;1676;p191"/>
          <p:cNvSpPr txBox="1">
            <a:spLocks noGrp="1"/>
          </p:cNvSpPr>
          <p:nvPr>
            <p:ph type="body" idx="2"/>
          </p:nvPr>
        </p:nvSpPr>
        <p:spPr>
          <a:xfrm>
            <a:off x="377131" y="725167"/>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77" name="Google Shape;1677;p191"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1 - Plain Hill - Right">
  <p:cSld name="O1 - Plain Hill - Right_1">
    <p:spTree>
      <p:nvGrpSpPr>
        <p:cNvPr id="1" name="Shape 1678"/>
        <p:cNvGrpSpPr/>
        <p:nvPr/>
      </p:nvGrpSpPr>
      <p:grpSpPr>
        <a:xfrm>
          <a:off x="0" y="0"/>
          <a:ext cx="0" cy="0"/>
          <a:chOff x="0" y="0"/>
          <a:chExt cx="0" cy="0"/>
        </a:xfrm>
      </p:grpSpPr>
      <p:pic>
        <p:nvPicPr>
          <p:cNvPr id="1679" name="Google Shape;1679;p192"/>
          <p:cNvPicPr preferRelativeResize="0"/>
          <p:nvPr/>
        </p:nvPicPr>
        <p:blipFill rotWithShape="1">
          <a:blip r:embed="rId2">
            <a:alphaModFix/>
          </a:blip>
          <a:srcRect l="15311" t="19178"/>
          <a:stretch/>
        </p:blipFill>
        <p:spPr>
          <a:xfrm>
            <a:off x="13058" y="13055"/>
            <a:ext cx="9146789" cy="5143502"/>
          </a:xfrm>
          <a:prstGeom prst="rect">
            <a:avLst/>
          </a:prstGeom>
          <a:noFill/>
          <a:ln>
            <a:noFill/>
          </a:ln>
        </p:spPr>
      </p:pic>
      <p:sp>
        <p:nvSpPr>
          <p:cNvPr id="1680" name="Google Shape;1680;p192"/>
          <p:cNvSpPr txBox="1">
            <a:spLocks noGrp="1"/>
          </p:cNvSpPr>
          <p:nvPr>
            <p:ph type="title"/>
          </p:nvPr>
        </p:nvSpPr>
        <p:spPr>
          <a:xfrm>
            <a:off x="371572" y="10864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81" name="Google Shape;1681;p192"/>
          <p:cNvSpPr txBox="1">
            <a:spLocks noGrp="1"/>
          </p:cNvSpPr>
          <p:nvPr>
            <p:ph type="body" idx="1"/>
          </p:nvPr>
        </p:nvSpPr>
        <p:spPr>
          <a:xfrm>
            <a:off x="381119" y="1212218"/>
            <a:ext cx="8286600" cy="2834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82" name="Google Shape;1682;p192"/>
          <p:cNvSpPr txBox="1">
            <a:spLocks noGrp="1"/>
          </p:cNvSpPr>
          <p:nvPr>
            <p:ph type="body" idx="2"/>
          </p:nvPr>
        </p:nvSpPr>
        <p:spPr>
          <a:xfrm>
            <a:off x="377131" y="725167"/>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83" name="Google Shape;1683;p192"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pic>
        <p:nvPicPr>
          <p:cNvPr id="1684" name="Google Shape;1684;p192"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2 - Path - Mountain Right">
  <p:cSld name="O2 - Path - Mountain Right">
    <p:spTree>
      <p:nvGrpSpPr>
        <p:cNvPr id="1" name="Shape 1685"/>
        <p:cNvGrpSpPr/>
        <p:nvPr/>
      </p:nvGrpSpPr>
      <p:grpSpPr>
        <a:xfrm>
          <a:off x="0" y="0"/>
          <a:ext cx="0" cy="0"/>
          <a:chOff x="0" y="0"/>
          <a:chExt cx="0" cy="0"/>
        </a:xfrm>
      </p:grpSpPr>
      <p:pic>
        <p:nvPicPr>
          <p:cNvPr id="1686" name="Google Shape;1686;p193"/>
          <p:cNvPicPr preferRelativeResize="0"/>
          <p:nvPr/>
        </p:nvPicPr>
        <p:blipFill rotWithShape="1">
          <a:blip r:embed="rId2">
            <a:alphaModFix/>
          </a:blip>
          <a:srcRect/>
          <a:stretch/>
        </p:blipFill>
        <p:spPr>
          <a:xfrm>
            <a:off x="10728" y="14506"/>
            <a:ext cx="9142672" cy="5143526"/>
          </a:xfrm>
          <a:prstGeom prst="rect">
            <a:avLst/>
          </a:prstGeom>
          <a:noFill/>
          <a:ln>
            <a:noFill/>
          </a:ln>
        </p:spPr>
      </p:pic>
      <p:sp>
        <p:nvSpPr>
          <p:cNvPr id="1687" name="Google Shape;1687;p193"/>
          <p:cNvSpPr txBox="1">
            <a:spLocks noGrp="1"/>
          </p:cNvSpPr>
          <p:nvPr>
            <p:ph type="title"/>
          </p:nvPr>
        </p:nvSpPr>
        <p:spPr>
          <a:xfrm>
            <a:off x="371572" y="10864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88" name="Google Shape;1688;p193"/>
          <p:cNvSpPr txBox="1">
            <a:spLocks noGrp="1"/>
          </p:cNvSpPr>
          <p:nvPr>
            <p:ph type="body" idx="1"/>
          </p:nvPr>
        </p:nvSpPr>
        <p:spPr>
          <a:xfrm>
            <a:off x="381119" y="1212219"/>
            <a:ext cx="8286600" cy="28665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689" name="Google Shape;1689;p193"/>
          <p:cNvSpPr txBox="1">
            <a:spLocks noGrp="1"/>
          </p:cNvSpPr>
          <p:nvPr>
            <p:ph type="body" idx="2"/>
          </p:nvPr>
        </p:nvSpPr>
        <p:spPr>
          <a:xfrm>
            <a:off x="377131" y="725167"/>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690" name="Google Shape;1690;p193" descr="Path-1.png"/>
          <p:cNvPicPr preferRelativeResize="0"/>
          <p:nvPr/>
        </p:nvPicPr>
        <p:blipFill rotWithShape="1">
          <a:blip r:embed="rId3">
            <a:alphaModFix/>
          </a:blip>
          <a:srcRect t="-3114"/>
          <a:stretch/>
        </p:blipFill>
        <p:spPr>
          <a:xfrm flipH="1">
            <a:off x="5379764" y="4720442"/>
            <a:ext cx="1180229" cy="421086"/>
          </a:xfrm>
          <a:prstGeom prst="rect">
            <a:avLst/>
          </a:prstGeom>
          <a:noFill/>
          <a:ln>
            <a:noFill/>
          </a:ln>
        </p:spPr>
      </p:pic>
      <p:pic>
        <p:nvPicPr>
          <p:cNvPr id="1691" name="Google Shape;1691;p193" descr="pasted-image.pdf"/>
          <p:cNvPicPr preferRelativeResize="0"/>
          <p:nvPr/>
        </p:nvPicPr>
        <p:blipFill rotWithShape="1">
          <a:blip r:embed="rId4">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V - Thank You">
  <p:cSld name="V - Thank You">
    <p:bg>
      <p:bgPr>
        <a:gradFill>
          <a:gsLst>
            <a:gs pos="0">
              <a:srgbClr val="118ED9"/>
            </a:gs>
            <a:gs pos="78899">
              <a:srgbClr val="4CC0D9"/>
            </a:gs>
            <a:gs pos="100000">
              <a:srgbClr val="68E2B3"/>
            </a:gs>
          </a:gsLst>
          <a:lin ang="5400012" scaled="0"/>
        </a:gradFill>
        <a:effectLst/>
      </p:bgPr>
    </p:bg>
    <p:spTree>
      <p:nvGrpSpPr>
        <p:cNvPr id="1" name="Shape 1692"/>
        <p:cNvGrpSpPr/>
        <p:nvPr/>
      </p:nvGrpSpPr>
      <p:grpSpPr>
        <a:xfrm>
          <a:off x="0" y="0"/>
          <a:ext cx="0" cy="0"/>
          <a:chOff x="0" y="0"/>
          <a:chExt cx="0" cy="0"/>
        </a:xfrm>
      </p:grpSpPr>
      <p:pic>
        <p:nvPicPr>
          <p:cNvPr id="1693" name="Google Shape;1693;p194"/>
          <p:cNvPicPr preferRelativeResize="0"/>
          <p:nvPr/>
        </p:nvPicPr>
        <p:blipFill rotWithShape="1">
          <a:blip r:embed="rId2">
            <a:alphaModFix/>
          </a:blip>
          <a:srcRect l="9"/>
          <a:stretch/>
        </p:blipFill>
        <p:spPr>
          <a:xfrm>
            <a:off x="-10446" y="-10556"/>
            <a:ext cx="9179026" cy="5163955"/>
          </a:xfrm>
          <a:prstGeom prst="rect">
            <a:avLst/>
          </a:prstGeom>
          <a:noFill/>
          <a:ln>
            <a:noFill/>
          </a:ln>
        </p:spPr>
      </p:pic>
      <p:grpSp>
        <p:nvGrpSpPr>
          <p:cNvPr id="1694" name="Google Shape;1694;p194"/>
          <p:cNvGrpSpPr/>
          <p:nvPr/>
        </p:nvGrpSpPr>
        <p:grpSpPr>
          <a:xfrm flipH="1">
            <a:off x="7483132" y="426597"/>
            <a:ext cx="985925" cy="471307"/>
            <a:chOff x="10411287" y="2695706"/>
            <a:chExt cx="1724248" cy="824396"/>
          </a:xfrm>
        </p:grpSpPr>
        <p:sp>
          <p:nvSpPr>
            <p:cNvPr id="1695" name="Google Shape;1695;p194"/>
            <p:cNvSpPr/>
            <p:nvPr/>
          </p:nvSpPr>
          <p:spPr>
            <a:xfrm>
              <a:off x="11236572" y="3222619"/>
              <a:ext cx="307500" cy="213000"/>
            </a:xfrm>
            <a:custGeom>
              <a:avLst/>
              <a:gdLst/>
              <a:ahLst/>
              <a:cxnLst/>
              <a:rect l="l" t="t" r="r" b="b"/>
              <a:pathLst>
                <a:path w="120000" h="120000" extrusionOk="0">
                  <a:moveTo>
                    <a:pt x="12175" y="18021"/>
                  </a:moveTo>
                  <a:cubicBezTo>
                    <a:pt x="11939" y="17801"/>
                    <a:pt x="8964" y="16154"/>
                    <a:pt x="5158" y="14473"/>
                  </a:cubicBezTo>
                  <a:cubicBezTo>
                    <a:pt x="1352" y="12792"/>
                    <a:pt x="-331" y="12301"/>
                    <a:pt x="50" y="10688"/>
                  </a:cubicBezTo>
                  <a:cubicBezTo>
                    <a:pt x="432" y="9075"/>
                    <a:pt x="4109" y="9904"/>
                    <a:pt x="6410" y="9007"/>
                  </a:cubicBezTo>
                  <a:cubicBezTo>
                    <a:pt x="8717" y="8105"/>
                    <a:pt x="9419" y="7828"/>
                    <a:pt x="10968" y="4901"/>
                  </a:cubicBezTo>
                  <a:cubicBezTo>
                    <a:pt x="12518" y="1974"/>
                    <a:pt x="13775" y="-1466"/>
                    <a:pt x="21331" y="659"/>
                  </a:cubicBezTo>
                  <a:cubicBezTo>
                    <a:pt x="28881" y="2792"/>
                    <a:pt x="29729" y="3237"/>
                    <a:pt x="32109" y="6148"/>
                  </a:cubicBezTo>
                  <a:cubicBezTo>
                    <a:pt x="34483" y="9047"/>
                    <a:pt x="36470" y="10457"/>
                    <a:pt x="39670" y="10835"/>
                  </a:cubicBezTo>
                  <a:cubicBezTo>
                    <a:pt x="42864" y="11218"/>
                    <a:pt x="47153" y="8094"/>
                    <a:pt x="53917" y="9932"/>
                  </a:cubicBezTo>
                  <a:cubicBezTo>
                    <a:pt x="60682" y="11765"/>
                    <a:pt x="70651" y="16543"/>
                    <a:pt x="83298" y="29871"/>
                  </a:cubicBezTo>
                  <a:cubicBezTo>
                    <a:pt x="95951" y="43194"/>
                    <a:pt x="96249" y="45185"/>
                    <a:pt x="97798" y="46437"/>
                  </a:cubicBezTo>
                  <a:cubicBezTo>
                    <a:pt x="99347" y="47689"/>
                    <a:pt x="102541" y="49145"/>
                    <a:pt x="103631" y="49816"/>
                  </a:cubicBezTo>
                  <a:cubicBezTo>
                    <a:pt x="104725" y="50493"/>
                    <a:pt x="105404" y="50876"/>
                    <a:pt x="105399" y="51418"/>
                  </a:cubicBezTo>
                  <a:cubicBezTo>
                    <a:pt x="105399" y="51953"/>
                    <a:pt x="112270" y="53696"/>
                    <a:pt x="107908" y="54102"/>
                  </a:cubicBezTo>
                  <a:cubicBezTo>
                    <a:pt x="110204" y="55360"/>
                    <a:pt x="112938" y="56776"/>
                    <a:pt x="111731" y="57267"/>
                  </a:cubicBezTo>
                  <a:cubicBezTo>
                    <a:pt x="110524" y="57769"/>
                    <a:pt x="109581" y="57819"/>
                    <a:pt x="109581" y="57819"/>
                  </a:cubicBezTo>
                  <a:cubicBezTo>
                    <a:pt x="109581" y="57819"/>
                    <a:pt x="114010" y="61221"/>
                    <a:pt x="114077" y="61920"/>
                  </a:cubicBezTo>
                  <a:cubicBezTo>
                    <a:pt x="114139" y="62614"/>
                    <a:pt x="113437" y="62354"/>
                    <a:pt x="112191" y="62027"/>
                  </a:cubicBezTo>
                  <a:cubicBezTo>
                    <a:pt x="110939" y="61694"/>
                    <a:pt x="117468" y="68023"/>
                    <a:pt x="119197" y="68807"/>
                  </a:cubicBezTo>
                  <a:cubicBezTo>
                    <a:pt x="120920" y="69580"/>
                    <a:pt x="119433" y="69563"/>
                    <a:pt x="118776" y="69591"/>
                  </a:cubicBezTo>
                  <a:cubicBezTo>
                    <a:pt x="118119" y="69619"/>
                    <a:pt x="117378" y="69072"/>
                    <a:pt x="117530" y="69800"/>
                  </a:cubicBezTo>
                  <a:cubicBezTo>
                    <a:pt x="117676" y="70527"/>
                    <a:pt x="117350" y="70279"/>
                    <a:pt x="116384" y="69924"/>
                  </a:cubicBezTo>
                  <a:cubicBezTo>
                    <a:pt x="115424" y="69563"/>
                    <a:pt x="115335" y="69529"/>
                    <a:pt x="113499" y="68311"/>
                  </a:cubicBezTo>
                  <a:cubicBezTo>
                    <a:pt x="111663" y="67087"/>
                    <a:pt x="111119" y="66483"/>
                    <a:pt x="109890" y="66568"/>
                  </a:cubicBezTo>
                  <a:cubicBezTo>
                    <a:pt x="108666" y="66647"/>
                    <a:pt x="109227" y="67668"/>
                    <a:pt x="107549" y="66094"/>
                  </a:cubicBezTo>
                  <a:cubicBezTo>
                    <a:pt x="105870" y="64532"/>
                    <a:pt x="105960" y="63488"/>
                    <a:pt x="103659" y="63308"/>
                  </a:cubicBezTo>
                  <a:cubicBezTo>
                    <a:pt x="101363" y="63127"/>
                    <a:pt x="99634" y="62354"/>
                    <a:pt x="97635" y="62552"/>
                  </a:cubicBezTo>
                  <a:cubicBezTo>
                    <a:pt x="95642" y="62755"/>
                    <a:pt x="94200" y="62490"/>
                    <a:pt x="93015" y="62321"/>
                  </a:cubicBezTo>
                  <a:cubicBezTo>
                    <a:pt x="91831" y="62151"/>
                    <a:pt x="91286" y="61548"/>
                    <a:pt x="90809" y="61097"/>
                  </a:cubicBezTo>
                  <a:cubicBezTo>
                    <a:pt x="90326" y="60651"/>
                    <a:pt x="89647" y="60803"/>
                    <a:pt x="88395" y="61012"/>
                  </a:cubicBezTo>
                  <a:cubicBezTo>
                    <a:pt x="87149" y="61221"/>
                    <a:pt x="77623" y="59709"/>
                    <a:pt x="77623" y="59709"/>
                  </a:cubicBezTo>
                  <a:cubicBezTo>
                    <a:pt x="77623" y="59709"/>
                    <a:pt x="79139" y="63234"/>
                    <a:pt x="75288" y="62885"/>
                  </a:cubicBezTo>
                  <a:cubicBezTo>
                    <a:pt x="75333" y="66269"/>
                    <a:pt x="74715" y="67656"/>
                    <a:pt x="72925" y="67262"/>
                  </a:cubicBezTo>
                  <a:cubicBezTo>
                    <a:pt x="72795" y="70048"/>
                    <a:pt x="71454" y="71842"/>
                    <a:pt x="69528" y="71125"/>
                  </a:cubicBezTo>
                  <a:cubicBezTo>
                    <a:pt x="69012" y="73494"/>
                    <a:pt x="68636" y="75107"/>
                    <a:pt x="66160" y="74323"/>
                  </a:cubicBezTo>
                  <a:cubicBezTo>
                    <a:pt x="65335" y="77386"/>
                    <a:pt x="64241" y="77251"/>
                    <a:pt x="63713" y="77053"/>
                  </a:cubicBezTo>
                  <a:cubicBezTo>
                    <a:pt x="63191" y="76862"/>
                    <a:pt x="63146" y="77651"/>
                    <a:pt x="63146" y="77651"/>
                  </a:cubicBezTo>
                  <a:cubicBezTo>
                    <a:pt x="63146" y="77651"/>
                    <a:pt x="64134" y="86242"/>
                    <a:pt x="61232" y="84222"/>
                  </a:cubicBezTo>
                  <a:cubicBezTo>
                    <a:pt x="61462" y="87133"/>
                    <a:pt x="60687" y="92508"/>
                    <a:pt x="58464" y="90337"/>
                  </a:cubicBezTo>
                  <a:cubicBezTo>
                    <a:pt x="58094" y="94516"/>
                    <a:pt x="56741" y="97917"/>
                    <a:pt x="55062" y="96349"/>
                  </a:cubicBezTo>
                  <a:cubicBezTo>
                    <a:pt x="53856" y="101561"/>
                    <a:pt x="53255" y="103366"/>
                    <a:pt x="50785" y="102040"/>
                  </a:cubicBezTo>
                  <a:cubicBezTo>
                    <a:pt x="50066" y="105013"/>
                    <a:pt x="47961" y="111105"/>
                    <a:pt x="45918" y="106846"/>
                  </a:cubicBezTo>
                  <a:cubicBezTo>
                    <a:pt x="44217" y="110659"/>
                    <a:pt x="41652" y="115098"/>
                    <a:pt x="41074" y="112594"/>
                  </a:cubicBezTo>
                  <a:cubicBezTo>
                    <a:pt x="40490" y="110084"/>
                    <a:pt x="40187" y="109700"/>
                    <a:pt x="40187" y="109700"/>
                  </a:cubicBezTo>
                  <a:cubicBezTo>
                    <a:pt x="40187" y="109700"/>
                    <a:pt x="39788" y="115617"/>
                    <a:pt x="35752" y="117354"/>
                  </a:cubicBezTo>
                  <a:cubicBezTo>
                    <a:pt x="34854" y="116079"/>
                    <a:pt x="35191" y="110546"/>
                    <a:pt x="35191" y="110546"/>
                  </a:cubicBezTo>
                  <a:cubicBezTo>
                    <a:pt x="35191" y="110546"/>
                    <a:pt x="31716" y="118550"/>
                    <a:pt x="30520" y="119458"/>
                  </a:cubicBezTo>
                  <a:cubicBezTo>
                    <a:pt x="29336" y="120366"/>
                    <a:pt x="29049" y="119858"/>
                    <a:pt x="29049" y="119858"/>
                  </a:cubicBezTo>
                  <a:cubicBezTo>
                    <a:pt x="29049" y="119858"/>
                    <a:pt x="29162" y="115583"/>
                    <a:pt x="30099" y="111889"/>
                  </a:cubicBezTo>
                  <a:cubicBezTo>
                    <a:pt x="28045" y="115572"/>
                    <a:pt x="25221" y="119379"/>
                    <a:pt x="24255" y="119560"/>
                  </a:cubicBezTo>
                  <a:cubicBezTo>
                    <a:pt x="23290" y="119740"/>
                    <a:pt x="23088" y="120338"/>
                    <a:pt x="23290" y="119740"/>
                  </a:cubicBezTo>
                  <a:cubicBezTo>
                    <a:pt x="23492" y="119142"/>
                    <a:pt x="25676" y="111054"/>
                    <a:pt x="25676" y="111054"/>
                  </a:cubicBezTo>
                  <a:cubicBezTo>
                    <a:pt x="25676" y="111054"/>
                    <a:pt x="22173" y="115008"/>
                    <a:pt x="20792" y="115442"/>
                  </a:cubicBezTo>
                  <a:cubicBezTo>
                    <a:pt x="19405" y="115871"/>
                    <a:pt x="21028" y="111488"/>
                    <a:pt x="21230" y="110885"/>
                  </a:cubicBezTo>
                  <a:cubicBezTo>
                    <a:pt x="21426" y="110281"/>
                    <a:pt x="29005" y="87082"/>
                    <a:pt x="30806" y="80607"/>
                  </a:cubicBezTo>
                  <a:cubicBezTo>
                    <a:pt x="32614" y="74132"/>
                    <a:pt x="36891" y="58468"/>
                    <a:pt x="37734" y="56353"/>
                  </a:cubicBezTo>
                  <a:cubicBezTo>
                    <a:pt x="38576" y="54238"/>
                    <a:pt x="39653" y="52890"/>
                    <a:pt x="39653" y="52890"/>
                  </a:cubicBezTo>
                  <a:cubicBezTo>
                    <a:pt x="39653" y="52890"/>
                    <a:pt x="38486" y="45309"/>
                    <a:pt x="42039" y="38947"/>
                  </a:cubicBezTo>
                  <a:cubicBezTo>
                    <a:pt x="38783" y="37333"/>
                    <a:pt x="38952" y="39014"/>
                    <a:pt x="35398" y="34327"/>
                  </a:cubicBezTo>
                  <a:cubicBezTo>
                    <a:pt x="31845" y="29634"/>
                    <a:pt x="29684" y="28704"/>
                    <a:pt x="27932" y="28049"/>
                  </a:cubicBezTo>
                  <a:cubicBezTo>
                    <a:pt x="26181" y="27401"/>
                    <a:pt x="25771" y="26572"/>
                    <a:pt x="24918" y="26120"/>
                  </a:cubicBezTo>
                  <a:cubicBezTo>
                    <a:pt x="24065" y="25669"/>
                    <a:pt x="19950" y="24146"/>
                    <a:pt x="17985" y="22606"/>
                  </a:cubicBezTo>
                  <a:cubicBezTo>
                    <a:pt x="16020" y="21066"/>
                    <a:pt x="12175" y="18021"/>
                    <a:pt x="12175" y="18021"/>
                  </a:cubicBezTo>
                  <a:close/>
                </a:path>
              </a:pathLst>
            </a:custGeom>
            <a:solidFill>
              <a:srgbClr val="3E6E84"/>
            </a:solidFill>
            <a:ln>
              <a:noFill/>
            </a:ln>
          </p:spPr>
          <p:txBody>
            <a:bodyPr spcFirstLastPara="1" wrap="square" lIns="7125" tIns="7125" rIns="7125" bIns="7125" anchor="ctr" anchorCtr="0">
              <a:noAutofit/>
            </a:bodyPr>
            <a:lstStyle/>
            <a:p>
              <a:pPr marL="0" marR="0" lvl="0" indent="0" algn="l" rtl="0">
                <a:lnSpc>
                  <a:spcPct val="100000"/>
                </a:lnSpc>
                <a:spcBef>
                  <a:spcPts val="0"/>
                </a:spcBef>
                <a:spcAft>
                  <a:spcPts val="0"/>
                </a:spcAft>
                <a:buClr>
                  <a:srgbClr val="000000"/>
                </a:buClr>
                <a:buSzPts val="100"/>
                <a:buFont typeface="Arial"/>
                <a:buNone/>
              </a:pPr>
              <a:endParaRPr sz="500" b="0" i="0" u="none" strike="noStrike" cap="none">
                <a:solidFill>
                  <a:schemeClr val="dk1"/>
                </a:solidFill>
                <a:latin typeface="Arial"/>
                <a:ea typeface="Arial"/>
                <a:cs typeface="Arial"/>
                <a:sym typeface="Arial"/>
              </a:endParaRPr>
            </a:p>
          </p:txBody>
        </p:sp>
        <p:sp>
          <p:nvSpPr>
            <p:cNvPr id="1696" name="Google Shape;1696;p194"/>
            <p:cNvSpPr/>
            <p:nvPr/>
          </p:nvSpPr>
          <p:spPr>
            <a:xfrm>
              <a:off x="11769834" y="3286102"/>
              <a:ext cx="365700" cy="234000"/>
            </a:xfrm>
            <a:custGeom>
              <a:avLst/>
              <a:gdLst/>
              <a:ahLst/>
              <a:cxnLst/>
              <a:rect l="l" t="t" r="r" b="b"/>
              <a:pathLst>
                <a:path w="120000" h="120000" extrusionOk="0">
                  <a:moveTo>
                    <a:pt x="37169" y="21806"/>
                  </a:moveTo>
                  <a:cubicBezTo>
                    <a:pt x="37169" y="21806"/>
                    <a:pt x="28207" y="10035"/>
                    <a:pt x="18689" y="10297"/>
                  </a:cubicBezTo>
                  <a:cubicBezTo>
                    <a:pt x="9166" y="10559"/>
                    <a:pt x="12679" y="20997"/>
                    <a:pt x="5301" y="22126"/>
                  </a:cubicBezTo>
                  <a:cubicBezTo>
                    <a:pt x="-2071" y="23250"/>
                    <a:pt x="-1288" y="25776"/>
                    <a:pt x="4790" y="27878"/>
                  </a:cubicBezTo>
                  <a:cubicBezTo>
                    <a:pt x="10874" y="29979"/>
                    <a:pt x="11930" y="28873"/>
                    <a:pt x="13632" y="31085"/>
                  </a:cubicBezTo>
                  <a:cubicBezTo>
                    <a:pt x="15341" y="33303"/>
                    <a:pt x="17969" y="35212"/>
                    <a:pt x="21646" y="36691"/>
                  </a:cubicBezTo>
                  <a:cubicBezTo>
                    <a:pt x="25330" y="38164"/>
                    <a:pt x="28826" y="40079"/>
                    <a:pt x="30381" y="42576"/>
                  </a:cubicBezTo>
                  <a:cubicBezTo>
                    <a:pt x="31931" y="45074"/>
                    <a:pt x="37867" y="56658"/>
                    <a:pt x="41818" y="60459"/>
                  </a:cubicBezTo>
                  <a:cubicBezTo>
                    <a:pt x="45768" y="64255"/>
                    <a:pt x="46920" y="65908"/>
                    <a:pt x="46920" y="65908"/>
                  </a:cubicBezTo>
                  <a:cubicBezTo>
                    <a:pt x="46920" y="65908"/>
                    <a:pt x="44644" y="70443"/>
                    <a:pt x="45257" y="76648"/>
                  </a:cubicBezTo>
                  <a:cubicBezTo>
                    <a:pt x="45876" y="82854"/>
                    <a:pt x="46171" y="85700"/>
                    <a:pt x="46188" y="86219"/>
                  </a:cubicBezTo>
                  <a:cubicBezTo>
                    <a:pt x="46216" y="86742"/>
                    <a:pt x="44621" y="88489"/>
                    <a:pt x="44474" y="94042"/>
                  </a:cubicBezTo>
                  <a:cubicBezTo>
                    <a:pt x="44321" y="99602"/>
                    <a:pt x="44655" y="110808"/>
                    <a:pt x="44644" y="113526"/>
                  </a:cubicBezTo>
                  <a:cubicBezTo>
                    <a:pt x="44633" y="116245"/>
                    <a:pt x="44218" y="118119"/>
                    <a:pt x="44111" y="118760"/>
                  </a:cubicBezTo>
                  <a:cubicBezTo>
                    <a:pt x="44008" y="119400"/>
                    <a:pt x="47675" y="116961"/>
                    <a:pt x="48191" y="116483"/>
                  </a:cubicBezTo>
                  <a:cubicBezTo>
                    <a:pt x="48708" y="116006"/>
                    <a:pt x="48566" y="118166"/>
                    <a:pt x="49763" y="119499"/>
                  </a:cubicBezTo>
                  <a:cubicBezTo>
                    <a:pt x="50961" y="120832"/>
                    <a:pt x="51892" y="119161"/>
                    <a:pt x="52562" y="118410"/>
                  </a:cubicBezTo>
                  <a:cubicBezTo>
                    <a:pt x="53226" y="117654"/>
                    <a:pt x="54213" y="119586"/>
                    <a:pt x="55297" y="118317"/>
                  </a:cubicBezTo>
                  <a:cubicBezTo>
                    <a:pt x="56376" y="117042"/>
                    <a:pt x="56875" y="115366"/>
                    <a:pt x="56875" y="115366"/>
                  </a:cubicBezTo>
                  <a:cubicBezTo>
                    <a:pt x="56875" y="115366"/>
                    <a:pt x="56779" y="118567"/>
                    <a:pt x="58833" y="117351"/>
                  </a:cubicBezTo>
                  <a:cubicBezTo>
                    <a:pt x="60888" y="116128"/>
                    <a:pt x="61563" y="114015"/>
                    <a:pt x="61767" y="113421"/>
                  </a:cubicBezTo>
                  <a:cubicBezTo>
                    <a:pt x="61972" y="112822"/>
                    <a:pt x="63294" y="115395"/>
                    <a:pt x="64378" y="114126"/>
                  </a:cubicBezTo>
                  <a:cubicBezTo>
                    <a:pt x="65457" y="112857"/>
                    <a:pt x="65922" y="110662"/>
                    <a:pt x="65922" y="110662"/>
                  </a:cubicBezTo>
                  <a:cubicBezTo>
                    <a:pt x="65922" y="110662"/>
                    <a:pt x="66524" y="113625"/>
                    <a:pt x="67863" y="112123"/>
                  </a:cubicBezTo>
                  <a:cubicBezTo>
                    <a:pt x="69203" y="110616"/>
                    <a:pt x="69254" y="110295"/>
                    <a:pt x="69566" y="109061"/>
                  </a:cubicBezTo>
                  <a:cubicBezTo>
                    <a:pt x="69878" y="107821"/>
                    <a:pt x="70621" y="107949"/>
                    <a:pt x="71030" y="107431"/>
                  </a:cubicBezTo>
                  <a:cubicBezTo>
                    <a:pt x="71444" y="106919"/>
                    <a:pt x="71706" y="105324"/>
                    <a:pt x="71711" y="104643"/>
                  </a:cubicBezTo>
                  <a:cubicBezTo>
                    <a:pt x="71711" y="103962"/>
                    <a:pt x="73153" y="102495"/>
                    <a:pt x="72977" y="101575"/>
                  </a:cubicBezTo>
                  <a:cubicBezTo>
                    <a:pt x="72801" y="100655"/>
                    <a:pt x="72597" y="99887"/>
                    <a:pt x="73499" y="99741"/>
                  </a:cubicBezTo>
                  <a:cubicBezTo>
                    <a:pt x="74390" y="99590"/>
                    <a:pt x="75088" y="98676"/>
                    <a:pt x="74759" y="97349"/>
                  </a:cubicBezTo>
                  <a:cubicBezTo>
                    <a:pt x="74435" y="96027"/>
                    <a:pt x="74668" y="95271"/>
                    <a:pt x="75026" y="94397"/>
                  </a:cubicBezTo>
                  <a:cubicBezTo>
                    <a:pt x="75389" y="93518"/>
                    <a:pt x="74759" y="92075"/>
                    <a:pt x="74453" y="91947"/>
                  </a:cubicBezTo>
                  <a:cubicBezTo>
                    <a:pt x="74140" y="91824"/>
                    <a:pt x="74787" y="90550"/>
                    <a:pt x="76121" y="89729"/>
                  </a:cubicBezTo>
                  <a:cubicBezTo>
                    <a:pt x="77455" y="88896"/>
                    <a:pt x="77455" y="88896"/>
                    <a:pt x="77716" y="87982"/>
                  </a:cubicBezTo>
                  <a:cubicBezTo>
                    <a:pt x="77977" y="87063"/>
                    <a:pt x="77597" y="86742"/>
                    <a:pt x="78289" y="85829"/>
                  </a:cubicBezTo>
                  <a:cubicBezTo>
                    <a:pt x="78982" y="84915"/>
                    <a:pt x="78624" y="85788"/>
                    <a:pt x="79038" y="83913"/>
                  </a:cubicBezTo>
                  <a:cubicBezTo>
                    <a:pt x="79458" y="82039"/>
                    <a:pt x="80049" y="81084"/>
                    <a:pt x="80049" y="81084"/>
                  </a:cubicBezTo>
                  <a:cubicBezTo>
                    <a:pt x="80049" y="81084"/>
                    <a:pt x="83318" y="82400"/>
                    <a:pt x="86161" y="81666"/>
                  </a:cubicBezTo>
                  <a:cubicBezTo>
                    <a:pt x="89011" y="80939"/>
                    <a:pt x="89164" y="79978"/>
                    <a:pt x="90339" y="80793"/>
                  </a:cubicBezTo>
                  <a:cubicBezTo>
                    <a:pt x="91513" y="81602"/>
                    <a:pt x="92257" y="80368"/>
                    <a:pt x="100186" y="82528"/>
                  </a:cubicBezTo>
                  <a:cubicBezTo>
                    <a:pt x="108109" y="84688"/>
                    <a:pt x="108171" y="83011"/>
                    <a:pt x="110362" y="84234"/>
                  </a:cubicBezTo>
                  <a:cubicBezTo>
                    <a:pt x="112559" y="85456"/>
                    <a:pt x="112457" y="85415"/>
                    <a:pt x="114806" y="87039"/>
                  </a:cubicBezTo>
                  <a:cubicBezTo>
                    <a:pt x="117156" y="88664"/>
                    <a:pt x="117054" y="87942"/>
                    <a:pt x="118791" y="89321"/>
                  </a:cubicBezTo>
                  <a:cubicBezTo>
                    <a:pt x="120522" y="90695"/>
                    <a:pt x="120323" y="89257"/>
                    <a:pt x="118666" y="87394"/>
                  </a:cubicBezTo>
                  <a:cubicBezTo>
                    <a:pt x="117008" y="85543"/>
                    <a:pt x="115924" y="83570"/>
                    <a:pt x="114670" y="82557"/>
                  </a:cubicBezTo>
                  <a:cubicBezTo>
                    <a:pt x="113421" y="81544"/>
                    <a:pt x="110288" y="78750"/>
                    <a:pt x="109903" y="78430"/>
                  </a:cubicBezTo>
                  <a:cubicBezTo>
                    <a:pt x="109522" y="78104"/>
                    <a:pt x="112076" y="78453"/>
                    <a:pt x="112076" y="78453"/>
                  </a:cubicBezTo>
                  <a:cubicBezTo>
                    <a:pt x="112076" y="78453"/>
                    <a:pt x="110527" y="75956"/>
                    <a:pt x="109477" y="75705"/>
                  </a:cubicBezTo>
                  <a:cubicBezTo>
                    <a:pt x="108433" y="75449"/>
                    <a:pt x="106440" y="73633"/>
                    <a:pt x="106003" y="73627"/>
                  </a:cubicBezTo>
                  <a:cubicBezTo>
                    <a:pt x="105572" y="73627"/>
                    <a:pt x="107309" y="73639"/>
                    <a:pt x="107797" y="73330"/>
                  </a:cubicBezTo>
                  <a:cubicBezTo>
                    <a:pt x="108285" y="73016"/>
                    <a:pt x="109182" y="72859"/>
                    <a:pt x="107394" y="71805"/>
                  </a:cubicBezTo>
                  <a:cubicBezTo>
                    <a:pt x="105612" y="70746"/>
                    <a:pt x="103671" y="68603"/>
                    <a:pt x="101452" y="68225"/>
                  </a:cubicBezTo>
                  <a:cubicBezTo>
                    <a:pt x="99221" y="67841"/>
                    <a:pt x="97036" y="64575"/>
                    <a:pt x="94771" y="61792"/>
                  </a:cubicBezTo>
                  <a:cubicBezTo>
                    <a:pt x="92501" y="59010"/>
                    <a:pt x="91996" y="57444"/>
                    <a:pt x="89448" y="55057"/>
                  </a:cubicBezTo>
                  <a:cubicBezTo>
                    <a:pt x="86899" y="52676"/>
                    <a:pt x="85117" y="50255"/>
                    <a:pt x="83278" y="48834"/>
                  </a:cubicBezTo>
                  <a:cubicBezTo>
                    <a:pt x="81445" y="47420"/>
                    <a:pt x="80349" y="46127"/>
                    <a:pt x="79691" y="44841"/>
                  </a:cubicBezTo>
                  <a:cubicBezTo>
                    <a:pt x="79027" y="43554"/>
                    <a:pt x="79163" y="41395"/>
                    <a:pt x="78074" y="39427"/>
                  </a:cubicBezTo>
                  <a:cubicBezTo>
                    <a:pt x="76984" y="37454"/>
                    <a:pt x="75610" y="33839"/>
                    <a:pt x="74106" y="32383"/>
                  </a:cubicBezTo>
                  <a:cubicBezTo>
                    <a:pt x="72602" y="30928"/>
                    <a:pt x="70593" y="29269"/>
                    <a:pt x="69594" y="28693"/>
                  </a:cubicBezTo>
                  <a:cubicBezTo>
                    <a:pt x="68601" y="28128"/>
                    <a:pt x="67857" y="27319"/>
                    <a:pt x="67477" y="26999"/>
                  </a:cubicBezTo>
                  <a:cubicBezTo>
                    <a:pt x="67091" y="26673"/>
                    <a:pt x="67965" y="26003"/>
                    <a:pt x="66768" y="24664"/>
                  </a:cubicBezTo>
                  <a:cubicBezTo>
                    <a:pt x="65570" y="23337"/>
                    <a:pt x="64526" y="21725"/>
                    <a:pt x="63714" y="21393"/>
                  </a:cubicBezTo>
                  <a:cubicBezTo>
                    <a:pt x="62891" y="21067"/>
                    <a:pt x="63606" y="15397"/>
                    <a:pt x="57817" y="17498"/>
                  </a:cubicBezTo>
                  <a:cubicBezTo>
                    <a:pt x="57522" y="13971"/>
                    <a:pt x="57585" y="11613"/>
                    <a:pt x="53606" y="13936"/>
                  </a:cubicBezTo>
                  <a:cubicBezTo>
                    <a:pt x="52499" y="10082"/>
                    <a:pt x="52562" y="7043"/>
                    <a:pt x="49014" y="10728"/>
                  </a:cubicBezTo>
                  <a:cubicBezTo>
                    <a:pt x="45995" y="5256"/>
                    <a:pt x="44116" y="75"/>
                    <a:pt x="42045" y="6735"/>
                  </a:cubicBezTo>
                  <a:cubicBezTo>
                    <a:pt x="40297" y="2118"/>
                    <a:pt x="38072" y="-4907"/>
                    <a:pt x="37521" y="5087"/>
                  </a:cubicBezTo>
                  <a:cubicBezTo>
                    <a:pt x="36965" y="15082"/>
                    <a:pt x="37169" y="21806"/>
                    <a:pt x="37169" y="21806"/>
                  </a:cubicBezTo>
                  <a:close/>
                </a:path>
              </a:pathLst>
            </a:custGeom>
            <a:solidFill>
              <a:srgbClr val="3E6E84"/>
            </a:solidFill>
            <a:ln>
              <a:noFill/>
            </a:ln>
          </p:spPr>
          <p:txBody>
            <a:bodyPr spcFirstLastPara="1" wrap="square" lIns="7125" tIns="7125" rIns="7125" bIns="7125" anchor="ctr" anchorCtr="0">
              <a:noAutofit/>
            </a:bodyPr>
            <a:lstStyle/>
            <a:p>
              <a:pPr marL="0" marR="0" lvl="0" indent="0" algn="l" rtl="0">
                <a:lnSpc>
                  <a:spcPct val="100000"/>
                </a:lnSpc>
                <a:spcBef>
                  <a:spcPts val="0"/>
                </a:spcBef>
                <a:spcAft>
                  <a:spcPts val="0"/>
                </a:spcAft>
                <a:buClr>
                  <a:srgbClr val="000000"/>
                </a:buClr>
                <a:buSzPts val="100"/>
                <a:buFont typeface="Arial"/>
                <a:buNone/>
              </a:pPr>
              <a:endParaRPr sz="500" b="0" i="0" u="none" strike="noStrike" cap="none">
                <a:solidFill>
                  <a:schemeClr val="dk1"/>
                </a:solidFill>
                <a:latin typeface="Arial"/>
                <a:ea typeface="Arial"/>
                <a:cs typeface="Arial"/>
                <a:sym typeface="Arial"/>
              </a:endParaRPr>
            </a:p>
          </p:txBody>
        </p:sp>
        <p:sp>
          <p:nvSpPr>
            <p:cNvPr id="1697" name="Google Shape;1697;p194"/>
            <p:cNvSpPr/>
            <p:nvPr/>
          </p:nvSpPr>
          <p:spPr>
            <a:xfrm>
              <a:off x="10411287" y="2695706"/>
              <a:ext cx="337500" cy="316800"/>
            </a:xfrm>
            <a:custGeom>
              <a:avLst/>
              <a:gdLst/>
              <a:ahLst/>
              <a:cxnLst/>
              <a:rect l="l" t="t" r="r" b="b"/>
              <a:pathLst>
                <a:path w="120000" h="120000" extrusionOk="0">
                  <a:moveTo>
                    <a:pt x="44777" y="78044"/>
                  </a:moveTo>
                  <a:cubicBezTo>
                    <a:pt x="43812" y="78207"/>
                    <a:pt x="40922" y="79716"/>
                    <a:pt x="39946" y="79142"/>
                  </a:cubicBezTo>
                  <a:cubicBezTo>
                    <a:pt x="38975" y="78562"/>
                    <a:pt x="37992" y="77543"/>
                    <a:pt x="36877" y="77115"/>
                  </a:cubicBezTo>
                  <a:cubicBezTo>
                    <a:pt x="35767" y="76687"/>
                    <a:pt x="33640" y="72144"/>
                    <a:pt x="26156" y="71800"/>
                  </a:cubicBezTo>
                  <a:cubicBezTo>
                    <a:pt x="18684" y="71451"/>
                    <a:pt x="15222" y="71789"/>
                    <a:pt x="12506" y="76535"/>
                  </a:cubicBezTo>
                  <a:cubicBezTo>
                    <a:pt x="9790" y="81287"/>
                    <a:pt x="6894" y="82058"/>
                    <a:pt x="4137" y="83128"/>
                  </a:cubicBezTo>
                  <a:cubicBezTo>
                    <a:pt x="1381" y="84192"/>
                    <a:pt x="-4409" y="86331"/>
                    <a:pt x="5837" y="86495"/>
                  </a:cubicBezTo>
                  <a:cubicBezTo>
                    <a:pt x="16083" y="86664"/>
                    <a:pt x="16499" y="86804"/>
                    <a:pt x="17886" y="86934"/>
                  </a:cubicBezTo>
                  <a:cubicBezTo>
                    <a:pt x="19273" y="87063"/>
                    <a:pt x="22602" y="87756"/>
                    <a:pt x="23983" y="88032"/>
                  </a:cubicBezTo>
                  <a:cubicBezTo>
                    <a:pt x="25376" y="88313"/>
                    <a:pt x="28017" y="89310"/>
                    <a:pt x="29826" y="90025"/>
                  </a:cubicBezTo>
                  <a:cubicBezTo>
                    <a:pt x="31635" y="90740"/>
                    <a:pt x="32739" y="90577"/>
                    <a:pt x="33854" y="91151"/>
                  </a:cubicBezTo>
                  <a:cubicBezTo>
                    <a:pt x="34964" y="91725"/>
                    <a:pt x="37056" y="92733"/>
                    <a:pt x="39425" y="94467"/>
                  </a:cubicBezTo>
                  <a:cubicBezTo>
                    <a:pt x="41801" y="96207"/>
                    <a:pt x="43748" y="97214"/>
                    <a:pt x="45696" y="98076"/>
                  </a:cubicBezTo>
                  <a:cubicBezTo>
                    <a:pt x="47643" y="98937"/>
                    <a:pt x="50152" y="100080"/>
                    <a:pt x="52099" y="101234"/>
                  </a:cubicBezTo>
                  <a:cubicBezTo>
                    <a:pt x="54053" y="102389"/>
                    <a:pt x="59341" y="104826"/>
                    <a:pt x="61837" y="105530"/>
                  </a:cubicBezTo>
                  <a:cubicBezTo>
                    <a:pt x="64340" y="106240"/>
                    <a:pt x="71425" y="108508"/>
                    <a:pt x="73783" y="108919"/>
                  </a:cubicBezTo>
                  <a:cubicBezTo>
                    <a:pt x="76141" y="109330"/>
                    <a:pt x="81677" y="109257"/>
                    <a:pt x="83336" y="109240"/>
                  </a:cubicBezTo>
                  <a:cubicBezTo>
                    <a:pt x="84995" y="109218"/>
                    <a:pt x="91918" y="108987"/>
                    <a:pt x="91918" y="108987"/>
                  </a:cubicBezTo>
                  <a:cubicBezTo>
                    <a:pt x="91918" y="108987"/>
                    <a:pt x="93068" y="112652"/>
                    <a:pt x="96391" y="112759"/>
                  </a:cubicBezTo>
                  <a:cubicBezTo>
                    <a:pt x="99714" y="112861"/>
                    <a:pt x="106938" y="114983"/>
                    <a:pt x="109574" y="115687"/>
                  </a:cubicBezTo>
                  <a:cubicBezTo>
                    <a:pt x="112209" y="116391"/>
                    <a:pt x="113186" y="116672"/>
                    <a:pt x="114434" y="117094"/>
                  </a:cubicBezTo>
                  <a:cubicBezTo>
                    <a:pt x="115688" y="117522"/>
                    <a:pt x="115128" y="117089"/>
                    <a:pt x="116798" y="118097"/>
                  </a:cubicBezTo>
                  <a:cubicBezTo>
                    <a:pt x="118468" y="119110"/>
                    <a:pt x="119034" y="119836"/>
                    <a:pt x="119728" y="119977"/>
                  </a:cubicBezTo>
                  <a:cubicBezTo>
                    <a:pt x="120421" y="120118"/>
                    <a:pt x="119583" y="119391"/>
                    <a:pt x="119294" y="118215"/>
                  </a:cubicBezTo>
                  <a:cubicBezTo>
                    <a:pt x="119005" y="117038"/>
                    <a:pt x="118722" y="116605"/>
                    <a:pt x="118017" y="115580"/>
                  </a:cubicBezTo>
                  <a:cubicBezTo>
                    <a:pt x="117312" y="114555"/>
                    <a:pt x="116052" y="113542"/>
                    <a:pt x="117023" y="113677"/>
                  </a:cubicBezTo>
                  <a:cubicBezTo>
                    <a:pt x="117994" y="113806"/>
                    <a:pt x="119109" y="114240"/>
                    <a:pt x="117711" y="112928"/>
                  </a:cubicBezTo>
                  <a:cubicBezTo>
                    <a:pt x="116312" y="111622"/>
                    <a:pt x="115474" y="111335"/>
                    <a:pt x="114775" y="110608"/>
                  </a:cubicBezTo>
                  <a:cubicBezTo>
                    <a:pt x="114076" y="109882"/>
                    <a:pt x="115607" y="110597"/>
                    <a:pt x="115318" y="109860"/>
                  </a:cubicBezTo>
                  <a:cubicBezTo>
                    <a:pt x="115035" y="109133"/>
                    <a:pt x="113365" y="108418"/>
                    <a:pt x="112666" y="107686"/>
                  </a:cubicBezTo>
                  <a:cubicBezTo>
                    <a:pt x="111966" y="106966"/>
                    <a:pt x="111273" y="106527"/>
                    <a:pt x="111273" y="106527"/>
                  </a:cubicBezTo>
                  <a:cubicBezTo>
                    <a:pt x="111273" y="106527"/>
                    <a:pt x="114740" y="107073"/>
                    <a:pt x="115428" y="107062"/>
                  </a:cubicBezTo>
                  <a:cubicBezTo>
                    <a:pt x="116122" y="107050"/>
                    <a:pt x="114868" y="106335"/>
                    <a:pt x="113336" y="105322"/>
                  </a:cubicBezTo>
                  <a:cubicBezTo>
                    <a:pt x="111799" y="104308"/>
                    <a:pt x="110683" y="103588"/>
                    <a:pt x="109707" y="103008"/>
                  </a:cubicBezTo>
                  <a:cubicBezTo>
                    <a:pt x="108730" y="102434"/>
                    <a:pt x="106644" y="101426"/>
                    <a:pt x="106644" y="101426"/>
                  </a:cubicBezTo>
                  <a:lnTo>
                    <a:pt x="105390" y="100412"/>
                  </a:lnTo>
                  <a:cubicBezTo>
                    <a:pt x="105390" y="100412"/>
                    <a:pt x="112290" y="98853"/>
                    <a:pt x="104257" y="98217"/>
                  </a:cubicBezTo>
                  <a:cubicBezTo>
                    <a:pt x="101309" y="94715"/>
                    <a:pt x="100471" y="94433"/>
                    <a:pt x="98524" y="92981"/>
                  </a:cubicBezTo>
                  <a:cubicBezTo>
                    <a:pt x="96565" y="91539"/>
                    <a:pt x="93219" y="89073"/>
                    <a:pt x="93219" y="89073"/>
                  </a:cubicBezTo>
                  <a:cubicBezTo>
                    <a:pt x="93219" y="89073"/>
                    <a:pt x="93351" y="89068"/>
                    <a:pt x="95287" y="88899"/>
                  </a:cubicBezTo>
                  <a:cubicBezTo>
                    <a:pt x="97224" y="88724"/>
                    <a:pt x="97778" y="88719"/>
                    <a:pt x="98189" y="88268"/>
                  </a:cubicBezTo>
                  <a:cubicBezTo>
                    <a:pt x="98605" y="87823"/>
                    <a:pt x="98460" y="87823"/>
                    <a:pt x="97218" y="87700"/>
                  </a:cubicBezTo>
                  <a:cubicBezTo>
                    <a:pt x="95969" y="87559"/>
                    <a:pt x="93889" y="87441"/>
                    <a:pt x="93889" y="87441"/>
                  </a:cubicBezTo>
                  <a:cubicBezTo>
                    <a:pt x="93889" y="87441"/>
                    <a:pt x="92779" y="87311"/>
                    <a:pt x="93744" y="86709"/>
                  </a:cubicBezTo>
                  <a:cubicBezTo>
                    <a:pt x="94710" y="86101"/>
                    <a:pt x="94981" y="85662"/>
                    <a:pt x="95941" y="85059"/>
                  </a:cubicBezTo>
                  <a:cubicBezTo>
                    <a:pt x="96900" y="84457"/>
                    <a:pt x="97455" y="84153"/>
                    <a:pt x="97310" y="83713"/>
                  </a:cubicBezTo>
                  <a:cubicBezTo>
                    <a:pt x="97166" y="83274"/>
                    <a:pt x="95923" y="83438"/>
                    <a:pt x="95640" y="82998"/>
                  </a:cubicBezTo>
                  <a:cubicBezTo>
                    <a:pt x="95357" y="82559"/>
                    <a:pt x="95091" y="83302"/>
                    <a:pt x="95357" y="82559"/>
                  </a:cubicBezTo>
                  <a:cubicBezTo>
                    <a:pt x="95628" y="81822"/>
                    <a:pt x="96305" y="80634"/>
                    <a:pt x="96305" y="80634"/>
                  </a:cubicBezTo>
                  <a:cubicBezTo>
                    <a:pt x="96305" y="80634"/>
                    <a:pt x="96154" y="79452"/>
                    <a:pt x="96570" y="79452"/>
                  </a:cubicBezTo>
                  <a:cubicBezTo>
                    <a:pt x="96987" y="79446"/>
                    <a:pt x="97958" y="79581"/>
                    <a:pt x="97958" y="79581"/>
                  </a:cubicBezTo>
                  <a:lnTo>
                    <a:pt x="97946" y="78545"/>
                  </a:lnTo>
                  <a:cubicBezTo>
                    <a:pt x="97946" y="78545"/>
                    <a:pt x="98223" y="78838"/>
                    <a:pt x="99188" y="78387"/>
                  </a:cubicBezTo>
                  <a:cubicBezTo>
                    <a:pt x="100154" y="77931"/>
                    <a:pt x="100570" y="78072"/>
                    <a:pt x="100148" y="77340"/>
                  </a:cubicBezTo>
                  <a:cubicBezTo>
                    <a:pt x="99720" y="76608"/>
                    <a:pt x="99443" y="76614"/>
                    <a:pt x="99027" y="76175"/>
                  </a:cubicBezTo>
                  <a:cubicBezTo>
                    <a:pt x="98605" y="75736"/>
                    <a:pt x="96305" y="74666"/>
                    <a:pt x="99495" y="74474"/>
                  </a:cubicBezTo>
                  <a:cubicBezTo>
                    <a:pt x="102673" y="74289"/>
                    <a:pt x="103084" y="74137"/>
                    <a:pt x="103430" y="73692"/>
                  </a:cubicBezTo>
                  <a:cubicBezTo>
                    <a:pt x="103766" y="73242"/>
                    <a:pt x="104465" y="73821"/>
                    <a:pt x="105355" y="72853"/>
                  </a:cubicBezTo>
                  <a:cubicBezTo>
                    <a:pt x="106245" y="71885"/>
                    <a:pt x="105690" y="72110"/>
                    <a:pt x="107002" y="71507"/>
                  </a:cubicBezTo>
                  <a:cubicBezTo>
                    <a:pt x="108308" y="70899"/>
                    <a:pt x="108516" y="70607"/>
                    <a:pt x="108921" y="69937"/>
                  </a:cubicBezTo>
                  <a:cubicBezTo>
                    <a:pt x="109331" y="69267"/>
                    <a:pt x="108638" y="69053"/>
                    <a:pt x="108221" y="69132"/>
                  </a:cubicBezTo>
                  <a:cubicBezTo>
                    <a:pt x="107805" y="69210"/>
                    <a:pt x="105661" y="69092"/>
                    <a:pt x="105661" y="69092"/>
                  </a:cubicBezTo>
                  <a:cubicBezTo>
                    <a:pt x="105661" y="69092"/>
                    <a:pt x="108077" y="68692"/>
                    <a:pt x="109048" y="68535"/>
                  </a:cubicBezTo>
                  <a:cubicBezTo>
                    <a:pt x="110013" y="68371"/>
                    <a:pt x="111383" y="67251"/>
                    <a:pt x="111516" y="66733"/>
                  </a:cubicBezTo>
                  <a:cubicBezTo>
                    <a:pt x="111649" y="66221"/>
                    <a:pt x="111706" y="65478"/>
                    <a:pt x="111776" y="65252"/>
                  </a:cubicBezTo>
                  <a:cubicBezTo>
                    <a:pt x="111845" y="65033"/>
                    <a:pt x="110117" y="65348"/>
                    <a:pt x="110117" y="65348"/>
                  </a:cubicBezTo>
                  <a:cubicBezTo>
                    <a:pt x="110117" y="65348"/>
                    <a:pt x="112319" y="64436"/>
                    <a:pt x="113284" y="63614"/>
                  </a:cubicBezTo>
                  <a:cubicBezTo>
                    <a:pt x="114238" y="62792"/>
                    <a:pt x="114301" y="62207"/>
                    <a:pt x="114434" y="61835"/>
                  </a:cubicBezTo>
                  <a:cubicBezTo>
                    <a:pt x="114573" y="61463"/>
                    <a:pt x="112914" y="61559"/>
                    <a:pt x="112151" y="61936"/>
                  </a:cubicBezTo>
                  <a:cubicBezTo>
                    <a:pt x="111400" y="62313"/>
                    <a:pt x="109597" y="62482"/>
                    <a:pt x="109597" y="62482"/>
                  </a:cubicBezTo>
                  <a:cubicBezTo>
                    <a:pt x="109597" y="62482"/>
                    <a:pt x="110493" y="61739"/>
                    <a:pt x="111937" y="60985"/>
                  </a:cubicBezTo>
                  <a:cubicBezTo>
                    <a:pt x="113382" y="60225"/>
                    <a:pt x="114688" y="59543"/>
                    <a:pt x="115370" y="58654"/>
                  </a:cubicBezTo>
                  <a:cubicBezTo>
                    <a:pt x="116052" y="57759"/>
                    <a:pt x="116185" y="57027"/>
                    <a:pt x="116387" y="56796"/>
                  </a:cubicBezTo>
                  <a:cubicBezTo>
                    <a:pt x="116596" y="56576"/>
                    <a:pt x="114868" y="57184"/>
                    <a:pt x="114249" y="57562"/>
                  </a:cubicBezTo>
                  <a:cubicBezTo>
                    <a:pt x="113631" y="57933"/>
                    <a:pt x="112943" y="58023"/>
                    <a:pt x="112319" y="58327"/>
                  </a:cubicBezTo>
                  <a:cubicBezTo>
                    <a:pt x="111701" y="58626"/>
                    <a:pt x="113007" y="57359"/>
                    <a:pt x="113897" y="56531"/>
                  </a:cubicBezTo>
                  <a:cubicBezTo>
                    <a:pt x="114787" y="55709"/>
                    <a:pt x="114238" y="56013"/>
                    <a:pt x="115469" y="54673"/>
                  </a:cubicBezTo>
                  <a:cubicBezTo>
                    <a:pt x="116694" y="53328"/>
                    <a:pt x="116353" y="53553"/>
                    <a:pt x="117104" y="52810"/>
                  </a:cubicBezTo>
                  <a:cubicBezTo>
                    <a:pt x="117855" y="52061"/>
                    <a:pt x="115792" y="53052"/>
                    <a:pt x="114758" y="53722"/>
                  </a:cubicBezTo>
                  <a:cubicBezTo>
                    <a:pt x="113735" y="54403"/>
                    <a:pt x="111533" y="55828"/>
                    <a:pt x="111053" y="56126"/>
                  </a:cubicBezTo>
                  <a:cubicBezTo>
                    <a:pt x="110568" y="56430"/>
                    <a:pt x="109811" y="56880"/>
                    <a:pt x="111383" y="54944"/>
                  </a:cubicBezTo>
                  <a:cubicBezTo>
                    <a:pt x="112955" y="53007"/>
                    <a:pt x="114186" y="51374"/>
                    <a:pt x="114659" y="50777"/>
                  </a:cubicBezTo>
                  <a:cubicBezTo>
                    <a:pt x="115139" y="50186"/>
                    <a:pt x="115890" y="49364"/>
                    <a:pt x="116364" y="48689"/>
                  </a:cubicBezTo>
                  <a:cubicBezTo>
                    <a:pt x="116844" y="48019"/>
                    <a:pt x="111082" y="52590"/>
                    <a:pt x="110394" y="53046"/>
                  </a:cubicBezTo>
                  <a:cubicBezTo>
                    <a:pt x="109707" y="53497"/>
                    <a:pt x="108811" y="54020"/>
                    <a:pt x="108539" y="54319"/>
                  </a:cubicBezTo>
                  <a:cubicBezTo>
                    <a:pt x="108268" y="54623"/>
                    <a:pt x="107435" y="54628"/>
                    <a:pt x="108250" y="53581"/>
                  </a:cubicBezTo>
                  <a:cubicBezTo>
                    <a:pt x="109071" y="52540"/>
                    <a:pt x="110441" y="51121"/>
                    <a:pt x="111464" y="49561"/>
                  </a:cubicBezTo>
                  <a:cubicBezTo>
                    <a:pt x="112481" y="48007"/>
                    <a:pt x="112348" y="48154"/>
                    <a:pt x="113018" y="46527"/>
                  </a:cubicBezTo>
                  <a:cubicBezTo>
                    <a:pt x="113694" y="44894"/>
                    <a:pt x="113827" y="44308"/>
                    <a:pt x="113827" y="44308"/>
                  </a:cubicBezTo>
                  <a:cubicBezTo>
                    <a:pt x="113827" y="44308"/>
                    <a:pt x="112458" y="45643"/>
                    <a:pt x="111845" y="46611"/>
                  </a:cubicBezTo>
                  <a:cubicBezTo>
                    <a:pt x="111232" y="47574"/>
                    <a:pt x="110140" y="48773"/>
                    <a:pt x="109799" y="49364"/>
                  </a:cubicBezTo>
                  <a:cubicBezTo>
                    <a:pt x="109458" y="49961"/>
                    <a:pt x="108909" y="50411"/>
                    <a:pt x="109655" y="48852"/>
                  </a:cubicBezTo>
                  <a:cubicBezTo>
                    <a:pt x="110400" y="47298"/>
                    <a:pt x="110672" y="47000"/>
                    <a:pt x="111076" y="45885"/>
                  </a:cubicBezTo>
                  <a:cubicBezTo>
                    <a:pt x="111475" y="44776"/>
                    <a:pt x="111406" y="44483"/>
                    <a:pt x="111741" y="43447"/>
                  </a:cubicBezTo>
                  <a:cubicBezTo>
                    <a:pt x="112076" y="42411"/>
                    <a:pt x="109961" y="45457"/>
                    <a:pt x="109354" y="46645"/>
                  </a:cubicBezTo>
                  <a:cubicBezTo>
                    <a:pt x="108742" y="47833"/>
                    <a:pt x="106904" y="50434"/>
                    <a:pt x="105881" y="51622"/>
                  </a:cubicBezTo>
                  <a:cubicBezTo>
                    <a:pt x="104852" y="52821"/>
                    <a:pt x="101702" y="55659"/>
                    <a:pt x="100674" y="56633"/>
                  </a:cubicBezTo>
                  <a:cubicBezTo>
                    <a:pt x="99651" y="57601"/>
                    <a:pt x="97455" y="59617"/>
                    <a:pt x="96287" y="60517"/>
                  </a:cubicBezTo>
                  <a:cubicBezTo>
                    <a:pt x="95120" y="61418"/>
                    <a:pt x="94438" y="61869"/>
                    <a:pt x="93675" y="62246"/>
                  </a:cubicBezTo>
                  <a:cubicBezTo>
                    <a:pt x="92918" y="62623"/>
                    <a:pt x="92641" y="62257"/>
                    <a:pt x="92641" y="62257"/>
                  </a:cubicBezTo>
                  <a:lnTo>
                    <a:pt x="92490" y="61373"/>
                  </a:lnTo>
                  <a:cubicBezTo>
                    <a:pt x="92490" y="61373"/>
                    <a:pt x="92976" y="61520"/>
                    <a:pt x="93323" y="61441"/>
                  </a:cubicBezTo>
                  <a:cubicBezTo>
                    <a:pt x="93664" y="61356"/>
                    <a:pt x="94288" y="61278"/>
                    <a:pt x="94421" y="60320"/>
                  </a:cubicBezTo>
                  <a:cubicBezTo>
                    <a:pt x="94542" y="59358"/>
                    <a:pt x="94478" y="59217"/>
                    <a:pt x="94328" y="58626"/>
                  </a:cubicBezTo>
                  <a:cubicBezTo>
                    <a:pt x="94184" y="58040"/>
                    <a:pt x="93970" y="57528"/>
                    <a:pt x="93762" y="57162"/>
                  </a:cubicBezTo>
                  <a:cubicBezTo>
                    <a:pt x="93548" y="56790"/>
                    <a:pt x="93057" y="56064"/>
                    <a:pt x="93057" y="56064"/>
                  </a:cubicBezTo>
                  <a:cubicBezTo>
                    <a:pt x="93057" y="56064"/>
                    <a:pt x="94097" y="56419"/>
                    <a:pt x="94363" y="55383"/>
                  </a:cubicBezTo>
                  <a:cubicBezTo>
                    <a:pt x="94629" y="54353"/>
                    <a:pt x="94484" y="53981"/>
                    <a:pt x="94334" y="53176"/>
                  </a:cubicBezTo>
                  <a:cubicBezTo>
                    <a:pt x="94189" y="52365"/>
                    <a:pt x="93970" y="51262"/>
                    <a:pt x="94097" y="50445"/>
                  </a:cubicBezTo>
                  <a:cubicBezTo>
                    <a:pt x="94230" y="49640"/>
                    <a:pt x="94218" y="48824"/>
                    <a:pt x="94345" y="48013"/>
                  </a:cubicBezTo>
                  <a:cubicBezTo>
                    <a:pt x="94478" y="47202"/>
                    <a:pt x="94542" y="46836"/>
                    <a:pt x="94051" y="46324"/>
                  </a:cubicBezTo>
                  <a:cubicBezTo>
                    <a:pt x="93560" y="45812"/>
                    <a:pt x="92513" y="45091"/>
                    <a:pt x="92230" y="44725"/>
                  </a:cubicBezTo>
                  <a:cubicBezTo>
                    <a:pt x="91953" y="44359"/>
                    <a:pt x="91814" y="43993"/>
                    <a:pt x="91814" y="43993"/>
                  </a:cubicBezTo>
                  <a:cubicBezTo>
                    <a:pt x="91814" y="43993"/>
                    <a:pt x="92993" y="44201"/>
                    <a:pt x="94634" y="43002"/>
                  </a:cubicBezTo>
                  <a:cubicBezTo>
                    <a:pt x="96287" y="41797"/>
                    <a:pt x="96270" y="40474"/>
                    <a:pt x="96270" y="40474"/>
                  </a:cubicBezTo>
                  <a:cubicBezTo>
                    <a:pt x="96270" y="40474"/>
                    <a:pt x="98611" y="39410"/>
                    <a:pt x="98507" y="36100"/>
                  </a:cubicBezTo>
                  <a:cubicBezTo>
                    <a:pt x="100697" y="33859"/>
                    <a:pt x="100321" y="31506"/>
                    <a:pt x="100321" y="31506"/>
                  </a:cubicBezTo>
                  <a:cubicBezTo>
                    <a:pt x="100321" y="31506"/>
                    <a:pt x="103003" y="29704"/>
                    <a:pt x="102338" y="25808"/>
                  </a:cubicBezTo>
                  <a:cubicBezTo>
                    <a:pt x="104037" y="23280"/>
                    <a:pt x="104650" y="22610"/>
                    <a:pt x="104222" y="21141"/>
                  </a:cubicBezTo>
                  <a:cubicBezTo>
                    <a:pt x="103789" y="19671"/>
                    <a:pt x="102488" y="20578"/>
                    <a:pt x="102488" y="20578"/>
                  </a:cubicBezTo>
                  <a:cubicBezTo>
                    <a:pt x="102488" y="20578"/>
                    <a:pt x="104950" y="18112"/>
                    <a:pt x="105210" y="16636"/>
                  </a:cubicBezTo>
                  <a:cubicBezTo>
                    <a:pt x="105471" y="15161"/>
                    <a:pt x="106216" y="13529"/>
                    <a:pt x="101188" y="16169"/>
                  </a:cubicBezTo>
                  <a:cubicBezTo>
                    <a:pt x="100350" y="15443"/>
                    <a:pt x="101662" y="15133"/>
                    <a:pt x="102748" y="13495"/>
                  </a:cubicBezTo>
                  <a:cubicBezTo>
                    <a:pt x="103841" y="11862"/>
                    <a:pt x="107314" y="6879"/>
                    <a:pt x="102708" y="9813"/>
                  </a:cubicBezTo>
                  <a:cubicBezTo>
                    <a:pt x="98108" y="12740"/>
                    <a:pt x="97958" y="12155"/>
                    <a:pt x="98986" y="10894"/>
                  </a:cubicBezTo>
                  <a:cubicBezTo>
                    <a:pt x="100009" y="9627"/>
                    <a:pt x="103165" y="7302"/>
                    <a:pt x="103783" y="6699"/>
                  </a:cubicBezTo>
                  <a:cubicBezTo>
                    <a:pt x="104401" y="6108"/>
                    <a:pt x="104245" y="4785"/>
                    <a:pt x="101223" y="6373"/>
                  </a:cubicBezTo>
                  <a:cubicBezTo>
                    <a:pt x="98189" y="7955"/>
                    <a:pt x="98385" y="6919"/>
                    <a:pt x="99830" y="5945"/>
                  </a:cubicBezTo>
                  <a:cubicBezTo>
                    <a:pt x="101275" y="4971"/>
                    <a:pt x="105442" y="416"/>
                    <a:pt x="98703" y="4121"/>
                  </a:cubicBezTo>
                  <a:cubicBezTo>
                    <a:pt x="91959" y="7814"/>
                    <a:pt x="95195" y="6148"/>
                    <a:pt x="96628" y="4509"/>
                  </a:cubicBezTo>
                  <a:cubicBezTo>
                    <a:pt x="98062" y="2871"/>
                    <a:pt x="99171" y="2342"/>
                    <a:pt x="99287" y="427"/>
                  </a:cubicBezTo>
                  <a:cubicBezTo>
                    <a:pt x="99402" y="-1491"/>
                    <a:pt x="93086" y="3304"/>
                    <a:pt x="88786" y="8811"/>
                  </a:cubicBezTo>
                  <a:cubicBezTo>
                    <a:pt x="84486" y="14317"/>
                    <a:pt x="80932" y="18117"/>
                    <a:pt x="79840" y="19091"/>
                  </a:cubicBezTo>
                  <a:cubicBezTo>
                    <a:pt x="78742" y="20065"/>
                    <a:pt x="75736" y="23640"/>
                    <a:pt x="75332" y="24676"/>
                  </a:cubicBezTo>
                  <a:cubicBezTo>
                    <a:pt x="74927" y="25712"/>
                    <a:pt x="73968" y="26759"/>
                    <a:pt x="73904" y="26906"/>
                  </a:cubicBezTo>
                  <a:cubicBezTo>
                    <a:pt x="73835" y="27052"/>
                    <a:pt x="74089" y="25431"/>
                    <a:pt x="73199" y="26179"/>
                  </a:cubicBezTo>
                  <a:cubicBezTo>
                    <a:pt x="72309" y="26928"/>
                    <a:pt x="67692" y="28899"/>
                    <a:pt x="64877" y="37040"/>
                  </a:cubicBezTo>
                  <a:cubicBezTo>
                    <a:pt x="62063" y="45181"/>
                    <a:pt x="62184" y="43926"/>
                    <a:pt x="61623" y="49021"/>
                  </a:cubicBezTo>
                  <a:cubicBezTo>
                    <a:pt x="61057" y="54110"/>
                    <a:pt x="59358" y="63271"/>
                    <a:pt x="56572" y="68242"/>
                  </a:cubicBezTo>
                  <a:cubicBezTo>
                    <a:pt x="53793" y="73213"/>
                    <a:pt x="53111" y="74328"/>
                    <a:pt x="51261" y="75679"/>
                  </a:cubicBezTo>
                  <a:cubicBezTo>
                    <a:pt x="49406" y="77025"/>
                    <a:pt x="47060" y="77717"/>
                    <a:pt x="46366" y="77802"/>
                  </a:cubicBezTo>
                  <a:cubicBezTo>
                    <a:pt x="45679" y="77886"/>
                    <a:pt x="44777" y="78044"/>
                    <a:pt x="44777" y="78044"/>
                  </a:cubicBezTo>
                  <a:close/>
                </a:path>
              </a:pathLst>
            </a:custGeom>
            <a:solidFill>
              <a:srgbClr val="3E6E84"/>
            </a:solidFill>
            <a:ln>
              <a:noFill/>
            </a:ln>
          </p:spPr>
          <p:txBody>
            <a:bodyPr spcFirstLastPara="1" wrap="square" lIns="7125" tIns="7125" rIns="7125" bIns="7125" anchor="ctr" anchorCtr="0">
              <a:noAutofit/>
            </a:bodyPr>
            <a:lstStyle/>
            <a:p>
              <a:pPr marL="0" marR="0" lvl="0" indent="0" algn="l" rtl="0">
                <a:lnSpc>
                  <a:spcPct val="100000"/>
                </a:lnSpc>
                <a:spcBef>
                  <a:spcPts val="0"/>
                </a:spcBef>
                <a:spcAft>
                  <a:spcPts val="0"/>
                </a:spcAft>
                <a:buClr>
                  <a:srgbClr val="000000"/>
                </a:buClr>
                <a:buSzPts val="100"/>
                <a:buFont typeface="Arial"/>
                <a:buNone/>
              </a:pPr>
              <a:endParaRPr sz="500" b="0" i="0" u="none" strike="noStrike" cap="none">
                <a:solidFill>
                  <a:schemeClr val="dk1"/>
                </a:solidFill>
                <a:latin typeface="Arial"/>
                <a:ea typeface="Arial"/>
                <a:cs typeface="Arial"/>
                <a:sym typeface="Arial"/>
              </a:endParaRPr>
            </a:p>
          </p:txBody>
        </p:sp>
      </p:grpSp>
      <p:cxnSp>
        <p:nvCxnSpPr>
          <p:cNvPr id="1698" name="Google Shape;1698;p194"/>
          <p:cNvCxnSpPr/>
          <p:nvPr/>
        </p:nvCxnSpPr>
        <p:spPr>
          <a:xfrm>
            <a:off x="2247829" y="1173786"/>
            <a:ext cx="5080800" cy="0"/>
          </a:xfrm>
          <a:prstGeom prst="straightConnector1">
            <a:avLst/>
          </a:prstGeom>
          <a:noFill/>
          <a:ln w="9525" cap="flat" cmpd="sng">
            <a:solidFill>
              <a:schemeClr val="dk2"/>
            </a:solidFill>
            <a:prstDash val="solid"/>
            <a:round/>
            <a:headEnd type="none" w="med" len="med"/>
            <a:tailEnd type="none" w="med" len="med"/>
          </a:ln>
        </p:spPr>
      </p:cxnSp>
      <p:pic>
        <p:nvPicPr>
          <p:cNvPr id="1699" name="Google Shape;1699;p194"/>
          <p:cNvPicPr preferRelativeResize="0"/>
          <p:nvPr/>
        </p:nvPicPr>
        <p:blipFill rotWithShape="1">
          <a:blip r:embed="rId3">
            <a:alphaModFix/>
          </a:blip>
          <a:srcRect r="11917"/>
          <a:stretch/>
        </p:blipFill>
        <p:spPr>
          <a:xfrm>
            <a:off x="2333746" y="910519"/>
            <a:ext cx="3924350" cy="1029957"/>
          </a:xfrm>
          <a:prstGeom prst="rect">
            <a:avLst/>
          </a:prstGeom>
          <a:noFill/>
          <a:ln>
            <a:noFill/>
          </a:ln>
        </p:spPr>
      </p:pic>
      <p:pic>
        <p:nvPicPr>
          <p:cNvPr id="1700" name="Google Shape;1700;p194"/>
          <p:cNvPicPr preferRelativeResize="0"/>
          <p:nvPr/>
        </p:nvPicPr>
        <p:blipFill rotWithShape="1">
          <a:blip r:embed="rId3">
            <a:alphaModFix/>
          </a:blip>
          <a:srcRect l="88083"/>
          <a:stretch/>
        </p:blipFill>
        <p:spPr>
          <a:xfrm>
            <a:off x="6258089" y="910519"/>
            <a:ext cx="530894" cy="1029957"/>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A - Title Slide A">
  <p:cSld name="A - Title Slide A">
    <p:bg>
      <p:bgPr>
        <a:solidFill>
          <a:srgbClr val="178BD1"/>
        </a:solidFill>
        <a:effectLst/>
      </p:bgPr>
    </p:bg>
    <p:spTree>
      <p:nvGrpSpPr>
        <p:cNvPr id="1" name="Shape 1701"/>
        <p:cNvGrpSpPr/>
        <p:nvPr/>
      </p:nvGrpSpPr>
      <p:grpSpPr>
        <a:xfrm>
          <a:off x="0" y="0"/>
          <a:ext cx="0" cy="0"/>
          <a:chOff x="0" y="0"/>
          <a:chExt cx="0" cy="0"/>
        </a:xfrm>
      </p:grpSpPr>
      <p:pic>
        <p:nvPicPr>
          <p:cNvPr id="1702" name="Google Shape;1702;p195"/>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03" name="Google Shape;1703;p195"/>
          <p:cNvSpPr txBox="1">
            <a:spLocks noGrp="1"/>
          </p:cNvSpPr>
          <p:nvPr>
            <p:ph type="body" idx="1"/>
          </p:nvPr>
        </p:nvSpPr>
        <p:spPr>
          <a:xfrm>
            <a:off x="1507476" y="3356368"/>
            <a:ext cx="5773500" cy="185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5000"/>
              </a:lnSpc>
              <a:spcBef>
                <a:spcPts val="0"/>
              </a:spcBef>
              <a:spcAft>
                <a:spcPts val="0"/>
              </a:spcAft>
              <a:buClr>
                <a:srgbClr val="7F7F7F"/>
              </a:buClr>
              <a:buSzPts val="1100"/>
              <a:buFont typeface="Arial"/>
              <a:buNone/>
              <a:defRPr sz="11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04" name="Google Shape;1704;p195"/>
          <p:cNvSpPr txBox="1">
            <a:spLocks noGrp="1"/>
          </p:cNvSpPr>
          <p:nvPr>
            <p:ph type="ctrTitle"/>
          </p:nvPr>
        </p:nvSpPr>
        <p:spPr>
          <a:xfrm>
            <a:off x="1507476" y="1929876"/>
            <a:ext cx="3889200" cy="9738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05" name="Google Shape;1705;p195"/>
          <p:cNvSpPr txBox="1">
            <a:spLocks noGrp="1"/>
          </p:cNvSpPr>
          <p:nvPr>
            <p:ph type="subTitle" idx="2"/>
          </p:nvPr>
        </p:nvSpPr>
        <p:spPr>
          <a:xfrm>
            <a:off x="1507476" y="2916800"/>
            <a:ext cx="5773500" cy="357900"/>
          </a:xfrm>
          <a:prstGeom prst="rect">
            <a:avLst/>
          </a:prstGeom>
          <a:noFill/>
          <a:ln>
            <a:noFill/>
          </a:ln>
        </p:spPr>
        <p:txBody>
          <a:bodyPr spcFirstLastPara="1" wrap="square" lIns="68575" tIns="68575" rIns="68575" bIns="68575" anchor="t" anchorCtr="0">
            <a:noAutofit/>
          </a:bodyPr>
          <a:lstStyle>
            <a:lvl1pPr marL="12700" marR="0" lvl="0" indent="-12700" algn="l" rtl="0">
              <a:lnSpc>
                <a:spcPct val="95000"/>
              </a:lnSpc>
              <a:spcBef>
                <a:spcPts val="0"/>
              </a:spcBef>
              <a:spcAft>
                <a:spcPts val="0"/>
              </a:spcAft>
              <a:buClr>
                <a:srgbClr val="7F7F7F"/>
              </a:buClr>
              <a:buSzPts val="1400"/>
              <a:buFont typeface="Arial"/>
              <a:buNone/>
              <a:defRPr sz="1400" b="0" i="0" u="none" strike="noStrike" cap="none">
                <a:solidFill>
                  <a:schemeClr val="lt1"/>
                </a:solidFill>
                <a:latin typeface="Arial"/>
                <a:ea typeface="Arial"/>
                <a:cs typeface="Arial"/>
                <a:sym typeface="Arial"/>
              </a:defRPr>
            </a:lvl1pPr>
            <a:lvl2pPr marL="342900" marR="0" lvl="1" indent="0" algn="ctr" rtl="0">
              <a:lnSpc>
                <a:spcPct val="100000"/>
              </a:lnSpc>
              <a:spcBef>
                <a:spcPts val="200"/>
              </a:spcBef>
              <a:spcAft>
                <a:spcPts val="0"/>
              </a:spcAft>
              <a:buClr>
                <a:schemeClr val="lt2"/>
              </a:buClr>
              <a:buSzPts val="1400"/>
              <a:buFont typeface="Arial"/>
              <a:buNone/>
              <a:defRPr sz="1400" b="0" i="0" u="none" strike="noStrike" cap="none">
                <a:solidFill>
                  <a:srgbClr val="8A9ABD"/>
                </a:solidFill>
                <a:latin typeface="Arial"/>
                <a:ea typeface="Arial"/>
                <a:cs typeface="Arial"/>
                <a:sym typeface="Arial"/>
              </a:defRPr>
            </a:lvl2pPr>
            <a:lvl3pPr marL="685800" marR="0" lvl="2" indent="0" algn="ctr" rtl="0">
              <a:lnSpc>
                <a:spcPct val="100000"/>
              </a:lnSpc>
              <a:spcBef>
                <a:spcPts val="500"/>
              </a:spcBef>
              <a:spcAft>
                <a:spcPts val="0"/>
              </a:spcAft>
              <a:buClr>
                <a:schemeClr val="lt2"/>
              </a:buClr>
              <a:buSzPts val="1200"/>
              <a:buFont typeface="Arial"/>
              <a:buNone/>
              <a:defRPr sz="1200" b="0" i="0" u="none" strike="noStrike" cap="none">
                <a:solidFill>
                  <a:srgbClr val="8A9ABD"/>
                </a:solidFill>
                <a:latin typeface="Arial"/>
                <a:ea typeface="Arial"/>
                <a:cs typeface="Arial"/>
                <a:sym typeface="Arial"/>
              </a:defRPr>
            </a:lvl3pPr>
            <a:lvl4pPr marL="1028700" marR="0" lvl="3" indent="0" algn="ctr" rtl="0">
              <a:lnSpc>
                <a:spcPct val="100000"/>
              </a:lnSpc>
              <a:spcBef>
                <a:spcPts val="500"/>
              </a:spcBef>
              <a:spcAft>
                <a:spcPts val="0"/>
              </a:spcAft>
              <a:buClr>
                <a:schemeClr val="lt2"/>
              </a:buClr>
              <a:buSzPts val="1100"/>
              <a:buFont typeface="Arial"/>
              <a:buNone/>
              <a:defRPr sz="1100" b="1" i="0" u="none" strike="noStrike" cap="none">
                <a:solidFill>
                  <a:srgbClr val="8A9ABD"/>
                </a:solidFill>
                <a:latin typeface="Arial"/>
                <a:ea typeface="Arial"/>
                <a:cs typeface="Arial"/>
                <a:sym typeface="Arial"/>
              </a:defRPr>
            </a:lvl4pPr>
            <a:lvl5pPr marL="1371600" marR="0" lvl="4" indent="0" algn="ctr" rtl="0">
              <a:lnSpc>
                <a:spcPct val="100000"/>
              </a:lnSpc>
              <a:spcBef>
                <a:spcPts val="500"/>
              </a:spcBef>
              <a:spcAft>
                <a:spcPts val="0"/>
              </a:spcAft>
              <a:buClr>
                <a:srgbClr val="7F7F7F"/>
              </a:buClr>
              <a:buSzPts val="1500"/>
              <a:buFont typeface="Arial"/>
              <a:buNone/>
              <a:defRPr sz="1500" b="0" i="0" u="none" strike="noStrike" cap="none">
                <a:solidFill>
                  <a:srgbClr val="8A9ABD"/>
                </a:solidFill>
                <a:latin typeface="Arial"/>
                <a:ea typeface="Arial"/>
                <a:cs typeface="Arial"/>
                <a:sym typeface="Arial"/>
              </a:defRPr>
            </a:lvl5pPr>
            <a:lvl6pPr marL="1714500" marR="0" lvl="5" indent="0" algn="ctr" rtl="0">
              <a:lnSpc>
                <a:spcPct val="100000"/>
              </a:lnSpc>
              <a:spcBef>
                <a:spcPts val="5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6pPr>
            <a:lvl7pPr marL="2057400" marR="0" lvl="6"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7pPr>
            <a:lvl8pPr marL="2400300" marR="0" lvl="7"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8pPr>
            <a:lvl9pPr marL="2743200" marR="0" lvl="8"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9pPr>
          </a:lstStyle>
          <a:p>
            <a:endParaRPr/>
          </a:p>
        </p:txBody>
      </p:sp>
      <p:sp>
        <p:nvSpPr>
          <p:cNvPr id="1706" name="Google Shape;1706;p195"/>
          <p:cNvSpPr txBox="1">
            <a:spLocks noGrp="1"/>
          </p:cNvSpPr>
          <p:nvPr>
            <p:ph type="body" idx="3"/>
          </p:nvPr>
        </p:nvSpPr>
        <p:spPr>
          <a:xfrm>
            <a:off x="1507476" y="3555035"/>
            <a:ext cx="5773500" cy="2139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7F7F7F"/>
              </a:buClr>
              <a:buSzPts val="1100"/>
              <a:buFont typeface="Arial"/>
              <a:buNone/>
              <a:defRPr sz="1100" b="0" i="0" u="none" strike="noStrike" cap="none">
                <a:solidFill>
                  <a:schemeClr val="lt1"/>
                </a:solidFill>
                <a:latin typeface="Arial"/>
                <a:ea typeface="Arial"/>
                <a:cs typeface="Arial"/>
                <a:sym typeface="Arial"/>
              </a:defRPr>
            </a:lvl1pPr>
            <a:lvl2pPr marL="914400" marR="0" lvl="1" indent="-228600" algn="l" rtl="0">
              <a:lnSpc>
                <a:spcPct val="100000"/>
              </a:lnSpc>
              <a:spcBef>
                <a:spcPts val="200"/>
              </a:spcBef>
              <a:spcAft>
                <a:spcPts val="0"/>
              </a:spcAft>
              <a:buClr>
                <a:schemeClr val="lt2"/>
              </a:buClr>
              <a:buSzPts val="1200"/>
              <a:buFont typeface="Arial"/>
              <a:buNone/>
              <a:defRPr sz="1100" b="0" i="0" u="none" strike="noStrike" cap="none">
                <a:solidFill>
                  <a:schemeClr val="lt2"/>
                </a:solidFill>
                <a:latin typeface="Arial"/>
                <a:ea typeface="Arial"/>
                <a:cs typeface="Arial"/>
                <a:sym typeface="Arial"/>
              </a:defRPr>
            </a:lvl2pPr>
            <a:lvl3pPr marL="1371600" marR="0" lvl="2" indent="-228600" algn="l" rtl="0">
              <a:lnSpc>
                <a:spcPct val="95000"/>
              </a:lnSpc>
              <a:spcBef>
                <a:spcPts val="200"/>
              </a:spcBef>
              <a:spcAft>
                <a:spcPts val="0"/>
              </a:spcAft>
              <a:buClr>
                <a:srgbClr val="BFBFBF"/>
              </a:buClr>
              <a:buSzPts val="1100"/>
              <a:buFont typeface="Arial"/>
              <a:buNone/>
              <a:defRPr sz="1100" b="0" i="0" u="none" strike="noStrike" cap="none">
                <a:solidFill>
                  <a:schemeClr val="lt2"/>
                </a:solidFill>
                <a:latin typeface="Arial"/>
                <a:ea typeface="Arial"/>
                <a:cs typeface="Arial"/>
                <a:sym typeface="Arial"/>
              </a:defRPr>
            </a:lvl3pPr>
            <a:lvl4pPr marL="1828800" marR="0" lvl="3" indent="-273050" algn="l" rtl="0">
              <a:lnSpc>
                <a:spcPct val="100000"/>
              </a:lnSpc>
              <a:spcBef>
                <a:spcPts val="0"/>
              </a:spcBef>
              <a:spcAft>
                <a:spcPts val="0"/>
              </a:spcAft>
              <a:buClr>
                <a:schemeClr val="lt2"/>
              </a:buClr>
              <a:buSzPts val="700"/>
              <a:buFont typeface="Arial"/>
              <a:buChar char="•"/>
              <a:defRPr sz="700" b="1"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100"/>
              <a:buFont typeface="Arial"/>
              <a:buNone/>
              <a:defRPr sz="7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07" name="Google Shape;1707;p195"/>
          <p:cNvPicPr preferRelativeResize="0"/>
          <p:nvPr/>
        </p:nvPicPr>
        <p:blipFill rotWithShape="1">
          <a:blip r:embed="rId3">
            <a:alphaModFix/>
          </a:blip>
          <a:srcRect/>
          <a:stretch/>
        </p:blipFill>
        <p:spPr>
          <a:xfrm>
            <a:off x="4253227" y="3467458"/>
            <a:ext cx="1862088" cy="1596865"/>
          </a:xfrm>
          <a:prstGeom prst="rect">
            <a:avLst/>
          </a:prstGeom>
          <a:noFill/>
          <a:ln>
            <a:noFill/>
          </a:ln>
        </p:spPr>
      </p:pic>
      <p:pic>
        <p:nvPicPr>
          <p:cNvPr id="1708" name="Google Shape;1708;p195" descr="pasted-image.pdf"/>
          <p:cNvPicPr preferRelativeResize="0"/>
          <p:nvPr/>
        </p:nvPicPr>
        <p:blipFill rotWithShape="1">
          <a:blip r:embed="rId4">
            <a:alphaModFix/>
          </a:blip>
          <a:srcRect/>
          <a:stretch/>
        </p:blipFill>
        <p:spPr>
          <a:xfrm>
            <a:off x="1532596" y="1840033"/>
            <a:ext cx="470399" cy="32973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 - Title Slide B ">
  <p:cSld name="B - Title Slide B ">
    <p:bg>
      <p:bgPr>
        <a:solidFill>
          <a:srgbClr val="178BD1"/>
        </a:solidFill>
        <a:effectLst/>
      </p:bgPr>
    </p:bg>
    <p:spTree>
      <p:nvGrpSpPr>
        <p:cNvPr id="1" name="Shape 1709"/>
        <p:cNvGrpSpPr/>
        <p:nvPr/>
      </p:nvGrpSpPr>
      <p:grpSpPr>
        <a:xfrm>
          <a:off x="0" y="0"/>
          <a:ext cx="0" cy="0"/>
          <a:chOff x="0" y="0"/>
          <a:chExt cx="0" cy="0"/>
        </a:xfrm>
      </p:grpSpPr>
      <p:pic>
        <p:nvPicPr>
          <p:cNvPr id="1710" name="Google Shape;1710;p196"/>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11" name="Google Shape;1711;p196"/>
          <p:cNvSpPr txBox="1">
            <a:spLocks noGrp="1"/>
          </p:cNvSpPr>
          <p:nvPr>
            <p:ph type="ctrTitle"/>
          </p:nvPr>
        </p:nvSpPr>
        <p:spPr>
          <a:xfrm>
            <a:off x="375137" y="730838"/>
            <a:ext cx="6504300" cy="9738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12" name="Google Shape;1712;p196"/>
          <p:cNvSpPr txBox="1">
            <a:spLocks noGrp="1"/>
          </p:cNvSpPr>
          <p:nvPr>
            <p:ph type="subTitle" idx="1"/>
          </p:nvPr>
        </p:nvSpPr>
        <p:spPr>
          <a:xfrm>
            <a:off x="383216" y="1647520"/>
            <a:ext cx="4836600" cy="357900"/>
          </a:xfrm>
          <a:prstGeom prst="rect">
            <a:avLst/>
          </a:prstGeom>
          <a:noFill/>
          <a:ln>
            <a:noFill/>
          </a:ln>
        </p:spPr>
        <p:txBody>
          <a:bodyPr spcFirstLastPara="1" wrap="square" lIns="68575" tIns="68575" rIns="68575" bIns="68575" anchor="t" anchorCtr="0">
            <a:noAutofit/>
          </a:bodyPr>
          <a:lstStyle>
            <a:lvl1pPr marL="12700" marR="0" lvl="0" indent="-12700" algn="l" rtl="0">
              <a:lnSpc>
                <a:spcPct val="95000"/>
              </a:lnSpc>
              <a:spcBef>
                <a:spcPts val="0"/>
              </a:spcBef>
              <a:spcAft>
                <a:spcPts val="0"/>
              </a:spcAft>
              <a:buClr>
                <a:srgbClr val="7F7F7F"/>
              </a:buClr>
              <a:buSzPts val="1700"/>
              <a:buFont typeface="Arial"/>
              <a:buNone/>
              <a:defRPr sz="1700" b="0" i="0" u="none" strike="noStrike" cap="none">
                <a:solidFill>
                  <a:schemeClr val="accent2"/>
                </a:solidFill>
                <a:latin typeface="Arial"/>
                <a:ea typeface="Arial"/>
                <a:cs typeface="Arial"/>
                <a:sym typeface="Arial"/>
              </a:defRPr>
            </a:lvl1pPr>
            <a:lvl2pPr marL="342900" marR="0" lvl="1" indent="0" algn="ctr" rtl="0">
              <a:lnSpc>
                <a:spcPct val="100000"/>
              </a:lnSpc>
              <a:spcBef>
                <a:spcPts val="200"/>
              </a:spcBef>
              <a:spcAft>
                <a:spcPts val="0"/>
              </a:spcAft>
              <a:buClr>
                <a:schemeClr val="lt2"/>
              </a:buClr>
              <a:buSzPts val="1400"/>
              <a:buFont typeface="Arial"/>
              <a:buNone/>
              <a:defRPr sz="1400" b="0" i="0" u="none" strike="noStrike" cap="none">
                <a:solidFill>
                  <a:srgbClr val="8A9ABD"/>
                </a:solidFill>
                <a:latin typeface="Arial"/>
                <a:ea typeface="Arial"/>
                <a:cs typeface="Arial"/>
                <a:sym typeface="Arial"/>
              </a:defRPr>
            </a:lvl2pPr>
            <a:lvl3pPr marL="685800" marR="0" lvl="2" indent="0" algn="ctr" rtl="0">
              <a:lnSpc>
                <a:spcPct val="100000"/>
              </a:lnSpc>
              <a:spcBef>
                <a:spcPts val="500"/>
              </a:spcBef>
              <a:spcAft>
                <a:spcPts val="0"/>
              </a:spcAft>
              <a:buClr>
                <a:schemeClr val="lt2"/>
              </a:buClr>
              <a:buSzPts val="1200"/>
              <a:buFont typeface="Arial"/>
              <a:buNone/>
              <a:defRPr sz="1200" b="0" i="0" u="none" strike="noStrike" cap="none">
                <a:solidFill>
                  <a:srgbClr val="8A9ABD"/>
                </a:solidFill>
                <a:latin typeface="Arial"/>
                <a:ea typeface="Arial"/>
                <a:cs typeface="Arial"/>
                <a:sym typeface="Arial"/>
              </a:defRPr>
            </a:lvl3pPr>
            <a:lvl4pPr marL="1028700" marR="0" lvl="3" indent="0" algn="ctr" rtl="0">
              <a:lnSpc>
                <a:spcPct val="100000"/>
              </a:lnSpc>
              <a:spcBef>
                <a:spcPts val="500"/>
              </a:spcBef>
              <a:spcAft>
                <a:spcPts val="0"/>
              </a:spcAft>
              <a:buClr>
                <a:schemeClr val="lt2"/>
              </a:buClr>
              <a:buSzPts val="1100"/>
              <a:buFont typeface="Arial"/>
              <a:buNone/>
              <a:defRPr sz="1100" b="1" i="0" u="none" strike="noStrike" cap="none">
                <a:solidFill>
                  <a:srgbClr val="8A9ABD"/>
                </a:solidFill>
                <a:latin typeface="Arial"/>
                <a:ea typeface="Arial"/>
                <a:cs typeface="Arial"/>
                <a:sym typeface="Arial"/>
              </a:defRPr>
            </a:lvl4pPr>
            <a:lvl5pPr marL="1371600" marR="0" lvl="4" indent="0" algn="ctr" rtl="0">
              <a:lnSpc>
                <a:spcPct val="100000"/>
              </a:lnSpc>
              <a:spcBef>
                <a:spcPts val="500"/>
              </a:spcBef>
              <a:spcAft>
                <a:spcPts val="0"/>
              </a:spcAft>
              <a:buClr>
                <a:srgbClr val="7F7F7F"/>
              </a:buClr>
              <a:buSzPts val="1500"/>
              <a:buFont typeface="Arial"/>
              <a:buNone/>
              <a:defRPr sz="1500" b="0" i="0" u="none" strike="noStrike" cap="none">
                <a:solidFill>
                  <a:srgbClr val="8A9ABD"/>
                </a:solidFill>
                <a:latin typeface="Arial"/>
                <a:ea typeface="Arial"/>
                <a:cs typeface="Arial"/>
                <a:sym typeface="Arial"/>
              </a:defRPr>
            </a:lvl5pPr>
            <a:lvl6pPr marL="1714500" marR="0" lvl="5" indent="0" algn="ctr" rtl="0">
              <a:lnSpc>
                <a:spcPct val="100000"/>
              </a:lnSpc>
              <a:spcBef>
                <a:spcPts val="5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6pPr>
            <a:lvl7pPr marL="2057400" marR="0" lvl="6"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7pPr>
            <a:lvl8pPr marL="2400300" marR="0" lvl="7"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8pPr>
            <a:lvl9pPr marL="2743200" marR="0" lvl="8"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9pPr>
          </a:lstStyle>
          <a:p>
            <a:endParaRPr/>
          </a:p>
        </p:txBody>
      </p:sp>
      <p:sp>
        <p:nvSpPr>
          <p:cNvPr id="1713" name="Google Shape;1713;p196"/>
          <p:cNvSpPr txBox="1">
            <a:spLocks noGrp="1"/>
          </p:cNvSpPr>
          <p:nvPr>
            <p:ph type="body" idx="2"/>
          </p:nvPr>
        </p:nvSpPr>
        <p:spPr>
          <a:xfrm>
            <a:off x="397120" y="2448703"/>
            <a:ext cx="4836600" cy="185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5000"/>
              </a:lnSpc>
              <a:spcBef>
                <a:spcPts val="0"/>
              </a:spcBef>
              <a:spcAft>
                <a:spcPts val="0"/>
              </a:spcAft>
              <a:buClr>
                <a:srgbClr val="7F7F7F"/>
              </a:buClr>
              <a:buSzPts val="1200"/>
              <a:buFont typeface="Arial"/>
              <a:buNone/>
              <a:defRPr sz="1200" b="0" i="0" u="none" strike="noStrike" cap="none">
                <a:solidFill>
                  <a:schemeClr val="l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14" name="Google Shape;1714;p196"/>
          <p:cNvSpPr txBox="1">
            <a:spLocks noGrp="1"/>
          </p:cNvSpPr>
          <p:nvPr>
            <p:ph type="body" idx="3"/>
          </p:nvPr>
        </p:nvSpPr>
        <p:spPr>
          <a:xfrm>
            <a:off x="397120" y="2638951"/>
            <a:ext cx="4836600" cy="2139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7F7F7F"/>
              </a:buClr>
              <a:buSzPts val="1200"/>
              <a:buFont typeface="Arial"/>
              <a:buNone/>
              <a:defRPr sz="1200" b="0" i="0" u="none" strike="noStrike" cap="none">
                <a:solidFill>
                  <a:schemeClr val="lt2"/>
                </a:solidFill>
                <a:latin typeface="Arial"/>
                <a:ea typeface="Arial"/>
                <a:cs typeface="Arial"/>
                <a:sym typeface="Arial"/>
              </a:defRPr>
            </a:lvl1pPr>
            <a:lvl2pPr marL="914400" marR="0" lvl="1" indent="-228600" algn="l" rtl="0">
              <a:lnSpc>
                <a:spcPct val="100000"/>
              </a:lnSpc>
              <a:spcBef>
                <a:spcPts val="200"/>
              </a:spcBef>
              <a:spcAft>
                <a:spcPts val="0"/>
              </a:spcAft>
              <a:buClr>
                <a:schemeClr val="lt2"/>
              </a:buClr>
              <a:buSzPts val="1200"/>
              <a:buFont typeface="Arial"/>
              <a:buNone/>
              <a:defRPr sz="1100" b="0" i="0" u="none" strike="noStrike" cap="none">
                <a:solidFill>
                  <a:schemeClr val="lt2"/>
                </a:solidFill>
                <a:latin typeface="Arial"/>
                <a:ea typeface="Arial"/>
                <a:cs typeface="Arial"/>
                <a:sym typeface="Arial"/>
              </a:defRPr>
            </a:lvl2pPr>
            <a:lvl3pPr marL="1371600" marR="0" lvl="2" indent="-228600" algn="l" rtl="0">
              <a:lnSpc>
                <a:spcPct val="95000"/>
              </a:lnSpc>
              <a:spcBef>
                <a:spcPts val="200"/>
              </a:spcBef>
              <a:spcAft>
                <a:spcPts val="0"/>
              </a:spcAft>
              <a:buClr>
                <a:srgbClr val="BFBFBF"/>
              </a:buClr>
              <a:buSzPts val="1100"/>
              <a:buFont typeface="Arial"/>
              <a:buNone/>
              <a:defRPr sz="1100" b="0" i="0" u="none" strike="noStrike" cap="none">
                <a:solidFill>
                  <a:schemeClr val="lt2"/>
                </a:solidFill>
                <a:latin typeface="Arial"/>
                <a:ea typeface="Arial"/>
                <a:cs typeface="Arial"/>
                <a:sym typeface="Arial"/>
              </a:defRPr>
            </a:lvl3pPr>
            <a:lvl4pPr marL="1828800" marR="0" lvl="3" indent="-273050" algn="l" rtl="0">
              <a:lnSpc>
                <a:spcPct val="100000"/>
              </a:lnSpc>
              <a:spcBef>
                <a:spcPts val="0"/>
              </a:spcBef>
              <a:spcAft>
                <a:spcPts val="0"/>
              </a:spcAft>
              <a:buClr>
                <a:schemeClr val="lt2"/>
              </a:buClr>
              <a:buSzPts val="700"/>
              <a:buFont typeface="Arial"/>
              <a:buChar char="•"/>
              <a:defRPr sz="700" b="1"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100"/>
              <a:buFont typeface="Arial"/>
              <a:buNone/>
              <a:defRPr sz="7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15" name="Google Shape;1715;p196" descr="pasted-image.pdf"/>
          <p:cNvPicPr preferRelativeResize="0"/>
          <p:nvPr/>
        </p:nvPicPr>
        <p:blipFill rotWithShape="1">
          <a:blip r:embed="rId3">
            <a:alphaModFix/>
          </a:blip>
          <a:srcRect/>
          <a:stretch/>
        </p:blipFill>
        <p:spPr>
          <a:xfrm>
            <a:off x="393148" y="385706"/>
            <a:ext cx="569183" cy="398980"/>
          </a:xfrm>
          <a:prstGeom prst="rect">
            <a:avLst/>
          </a:prstGeom>
          <a:noFill/>
          <a:ln>
            <a:noFill/>
          </a:ln>
        </p:spPr>
      </p:pic>
      <p:pic>
        <p:nvPicPr>
          <p:cNvPr id="1716" name="Google Shape;1716;p196"/>
          <p:cNvPicPr preferRelativeResize="0"/>
          <p:nvPr/>
        </p:nvPicPr>
        <p:blipFill rotWithShape="1">
          <a:blip r:embed="rId4">
            <a:alphaModFix/>
          </a:blip>
          <a:srcRect/>
          <a:stretch/>
        </p:blipFill>
        <p:spPr>
          <a:xfrm>
            <a:off x="2178423" y="4024651"/>
            <a:ext cx="1232822" cy="1057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E - Basic 2 Column">
  <p:cSld name="E - Basic 2 Column">
    <p:spTree>
      <p:nvGrpSpPr>
        <p:cNvPr id="1" name="Shape 1717"/>
        <p:cNvGrpSpPr/>
        <p:nvPr/>
      </p:nvGrpSpPr>
      <p:grpSpPr>
        <a:xfrm>
          <a:off x="0" y="0"/>
          <a:ext cx="0" cy="0"/>
          <a:chOff x="0" y="0"/>
          <a:chExt cx="0" cy="0"/>
        </a:xfrm>
      </p:grpSpPr>
      <p:sp>
        <p:nvSpPr>
          <p:cNvPr id="1718" name="Google Shape;1718;p197"/>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19" name="Google Shape;1719;p197"/>
          <p:cNvSpPr txBox="1">
            <a:spLocks noGrp="1"/>
          </p:cNvSpPr>
          <p:nvPr>
            <p:ph type="body" idx="1"/>
          </p:nvPr>
        </p:nvSpPr>
        <p:spPr>
          <a:xfrm>
            <a:off x="383931" y="1212217"/>
            <a:ext cx="3978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20" name="Google Shape;1720;p197"/>
          <p:cNvSpPr txBox="1">
            <a:spLocks noGrp="1"/>
          </p:cNvSpPr>
          <p:nvPr>
            <p:ph type="body" idx="2"/>
          </p:nvPr>
        </p:nvSpPr>
        <p:spPr>
          <a:xfrm>
            <a:off x="4672372" y="1212217"/>
            <a:ext cx="3978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21" name="Google Shape;1721;p197"/>
          <p:cNvSpPr txBox="1">
            <a:spLocks noGrp="1"/>
          </p:cNvSpPr>
          <p:nvPr>
            <p:ph type="body" idx="3"/>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 - Basic 3 Column">
  <p:cSld name="F - Basic 3 Column">
    <p:spTree>
      <p:nvGrpSpPr>
        <p:cNvPr id="1" name="Shape 1722"/>
        <p:cNvGrpSpPr/>
        <p:nvPr/>
      </p:nvGrpSpPr>
      <p:grpSpPr>
        <a:xfrm>
          <a:off x="0" y="0"/>
          <a:ext cx="0" cy="0"/>
          <a:chOff x="0" y="0"/>
          <a:chExt cx="0" cy="0"/>
        </a:xfrm>
      </p:grpSpPr>
      <p:sp>
        <p:nvSpPr>
          <p:cNvPr id="1723" name="Google Shape;1723;p198"/>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24" name="Google Shape;1724;p198"/>
          <p:cNvSpPr txBox="1">
            <a:spLocks noGrp="1"/>
          </p:cNvSpPr>
          <p:nvPr>
            <p:ph type="body" idx="1"/>
          </p:nvPr>
        </p:nvSpPr>
        <p:spPr>
          <a:xfrm>
            <a:off x="383931" y="1212217"/>
            <a:ext cx="2572500" cy="3168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25" name="Google Shape;1725;p198"/>
          <p:cNvSpPr txBox="1">
            <a:spLocks noGrp="1"/>
          </p:cNvSpPr>
          <p:nvPr>
            <p:ph type="body" idx="2"/>
          </p:nvPr>
        </p:nvSpPr>
        <p:spPr>
          <a:xfrm>
            <a:off x="3219570" y="1212005"/>
            <a:ext cx="25725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26" name="Google Shape;1726;p198"/>
          <p:cNvSpPr txBox="1">
            <a:spLocks noGrp="1"/>
          </p:cNvSpPr>
          <p:nvPr>
            <p:ph type="body" idx="3"/>
          </p:nvPr>
        </p:nvSpPr>
        <p:spPr>
          <a:xfrm>
            <a:off x="6074713" y="1211788"/>
            <a:ext cx="25725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27" name="Google Shape;1727;p198"/>
          <p:cNvSpPr txBox="1">
            <a:spLocks noGrp="1"/>
          </p:cNvSpPr>
          <p:nvPr>
            <p:ph type="body" idx="4"/>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G - Basic Footer - Mountain Left">
  <p:cSld name="G - Basic Footer - Mountain Left">
    <p:spTree>
      <p:nvGrpSpPr>
        <p:cNvPr id="1" name="Shape 1728"/>
        <p:cNvGrpSpPr/>
        <p:nvPr/>
      </p:nvGrpSpPr>
      <p:grpSpPr>
        <a:xfrm>
          <a:off x="0" y="0"/>
          <a:ext cx="0" cy="0"/>
          <a:chOff x="0" y="0"/>
          <a:chExt cx="0" cy="0"/>
        </a:xfrm>
      </p:grpSpPr>
      <p:pic>
        <p:nvPicPr>
          <p:cNvPr id="1729" name="Google Shape;1729;p199"/>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30" name="Google Shape;1730;p199"/>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31" name="Google Shape;1731;p199"/>
          <p:cNvSpPr txBox="1">
            <a:spLocks noGrp="1"/>
          </p:cNvSpPr>
          <p:nvPr>
            <p:ph type="body" idx="1"/>
          </p:nvPr>
        </p:nvSpPr>
        <p:spPr>
          <a:xfrm>
            <a:off x="381120" y="1212217"/>
            <a:ext cx="8286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32" name="Google Shape;1732;p199"/>
          <p:cNvSpPr txBox="1">
            <a:spLocks noGrp="1"/>
          </p:cNvSpPr>
          <p:nvPr>
            <p:ph type="body" idx="2"/>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33" name="Google Shape;1733;p199"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H - Low Forest">
  <p:cSld name="H - Low Forest">
    <p:spTree>
      <p:nvGrpSpPr>
        <p:cNvPr id="1" name="Shape 1734"/>
        <p:cNvGrpSpPr/>
        <p:nvPr/>
      </p:nvGrpSpPr>
      <p:grpSpPr>
        <a:xfrm>
          <a:off x="0" y="0"/>
          <a:ext cx="0" cy="0"/>
          <a:chOff x="0" y="0"/>
          <a:chExt cx="0" cy="0"/>
        </a:xfrm>
      </p:grpSpPr>
      <p:pic>
        <p:nvPicPr>
          <p:cNvPr id="1735" name="Google Shape;1735;p200"/>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36" name="Google Shape;1736;p200"/>
          <p:cNvSpPr/>
          <p:nvPr/>
        </p:nvSpPr>
        <p:spPr>
          <a:xfrm>
            <a:off x="3558255" y="3505997"/>
            <a:ext cx="778800" cy="703500"/>
          </a:xfrm>
          <a:custGeom>
            <a:avLst/>
            <a:gdLst/>
            <a:ahLst/>
            <a:cxnLst/>
            <a:rect l="l" t="t" r="r" b="b"/>
            <a:pathLst>
              <a:path w="120000" h="120000" extrusionOk="0">
                <a:moveTo>
                  <a:pt x="42655" y="0"/>
                </a:moveTo>
                <a:lnTo>
                  <a:pt x="45827" y="11477"/>
                </a:lnTo>
                <a:lnTo>
                  <a:pt x="36450" y="14677"/>
                </a:lnTo>
                <a:lnTo>
                  <a:pt x="47277" y="36133"/>
                </a:lnTo>
                <a:lnTo>
                  <a:pt x="0" y="120000"/>
                </a:lnTo>
                <a:lnTo>
                  <a:pt x="48616" y="101322"/>
                </a:lnTo>
                <a:lnTo>
                  <a:pt x="80477" y="70094"/>
                </a:lnTo>
                <a:lnTo>
                  <a:pt x="48938" y="44916"/>
                </a:lnTo>
                <a:lnTo>
                  <a:pt x="50205" y="39727"/>
                </a:lnTo>
                <a:lnTo>
                  <a:pt x="75255" y="45050"/>
                </a:lnTo>
                <a:lnTo>
                  <a:pt x="82161" y="42488"/>
                </a:lnTo>
                <a:lnTo>
                  <a:pt x="95333" y="56794"/>
                </a:lnTo>
                <a:lnTo>
                  <a:pt x="120000" y="34027"/>
                </a:lnTo>
                <a:lnTo>
                  <a:pt x="72666" y="17111"/>
                </a:lnTo>
                <a:lnTo>
                  <a:pt x="42655" y="0"/>
                </a:lnTo>
                <a:close/>
              </a:path>
            </a:pathLst>
          </a:custGeom>
          <a:solidFill>
            <a:srgbClr val="FFFFFF">
              <a:alpha val="12549"/>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300"/>
              <a:buFont typeface="Arial"/>
              <a:buNone/>
            </a:pPr>
            <a:endParaRPr sz="1400" b="0" i="0" u="none" strike="noStrike" cap="none">
              <a:solidFill>
                <a:schemeClr val="dk1"/>
              </a:solidFill>
              <a:latin typeface="Arial"/>
              <a:ea typeface="Arial"/>
              <a:cs typeface="Arial"/>
              <a:sym typeface="Arial"/>
            </a:endParaRPr>
          </a:p>
        </p:txBody>
      </p:sp>
      <p:sp>
        <p:nvSpPr>
          <p:cNvPr id="1737" name="Google Shape;1737;p200"/>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38" name="Google Shape;1738;p200"/>
          <p:cNvSpPr txBox="1">
            <a:spLocks noGrp="1"/>
          </p:cNvSpPr>
          <p:nvPr>
            <p:ph type="body" idx="1"/>
          </p:nvPr>
        </p:nvSpPr>
        <p:spPr>
          <a:xfrm>
            <a:off x="383931" y="1212219"/>
            <a:ext cx="8286600" cy="257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39" name="Google Shape;1739;p200"/>
          <p:cNvSpPr txBox="1">
            <a:spLocks noGrp="1"/>
          </p:cNvSpPr>
          <p:nvPr>
            <p:ph type="body" idx="2"/>
          </p:nvPr>
        </p:nvSpPr>
        <p:spPr>
          <a:xfrm>
            <a:off x="377131" y="726108"/>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40" name="Google Shape;1740;p200"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H - Low Forest - Mountain Right">
  <p:cSld name="H - Low Forest - Mountain Right">
    <p:spTree>
      <p:nvGrpSpPr>
        <p:cNvPr id="1" name="Shape 1741"/>
        <p:cNvGrpSpPr/>
        <p:nvPr/>
      </p:nvGrpSpPr>
      <p:grpSpPr>
        <a:xfrm>
          <a:off x="0" y="0"/>
          <a:ext cx="0" cy="0"/>
          <a:chOff x="0" y="0"/>
          <a:chExt cx="0" cy="0"/>
        </a:xfrm>
      </p:grpSpPr>
      <p:pic>
        <p:nvPicPr>
          <p:cNvPr id="1742" name="Google Shape;1742;p201"/>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43" name="Google Shape;1743;p201"/>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44" name="Google Shape;1744;p201"/>
          <p:cNvSpPr txBox="1">
            <a:spLocks noGrp="1"/>
          </p:cNvSpPr>
          <p:nvPr>
            <p:ph type="body" idx="1"/>
          </p:nvPr>
        </p:nvSpPr>
        <p:spPr>
          <a:xfrm>
            <a:off x="381118" y="1212218"/>
            <a:ext cx="7795200" cy="24108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45" name="Google Shape;1745;p201"/>
          <p:cNvSpPr txBox="1">
            <a:spLocks noGrp="1"/>
          </p:cNvSpPr>
          <p:nvPr>
            <p:ph type="body" idx="2"/>
          </p:nvPr>
        </p:nvSpPr>
        <p:spPr>
          <a:xfrm>
            <a:off x="377131" y="726108"/>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46" name="Google Shape;1746;p201"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I - Medium Forest - Mountain Left">
  <p:cSld name="I - Medium Forest - Mountain Left">
    <p:spTree>
      <p:nvGrpSpPr>
        <p:cNvPr id="1" name="Shape 1747"/>
        <p:cNvGrpSpPr/>
        <p:nvPr/>
      </p:nvGrpSpPr>
      <p:grpSpPr>
        <a:xfrm>
          <a:off x="0" y="0"/>
          <a:ext cx="0" cy="0"/>
          <a:chOff x="0" y="0"/>
          <a:chExt cx="0" cy="0"/>
        </a:xfrm>
      </p:grpSpPr>
      <p:pic>
        <p:nvPicPr>
          <p:cNvPr id="1748" name="Google Shape;1748;p202"/>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49" name="Google Shape;1749;p202"/>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50" name="Google Shape;1750;p202"/>
          <p:cNvSpPr txBox="1">
            <a:spLocks noGrp="1"/>
          </p:cNvSpPr>
          <p:nvPr>
            <p:ph type="body" idx="1"/>
          </p:nvPr>
        </p:nvSpPr>
        <p:spPr>
          <a:xfrm>
            <a:off x="381120" y="1212219"/>
            <a:ext cx="8286600" cy="16728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51" name="Google Shape;1751;p202"/>
          <p:cNvSpPr txBox="1">
            <a:spLocks noGrp="1"/>
          </p:cNvSpPr>
          <p:nvPr>
            <p:ph type="body" idx="2"/>
          </p:nvPr>
        </p:nvSpPr>
        <p:spPr>
          <a:xfrm>
            <a:off x="377131" y="726108"/>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52" name="Google Shape;1752;p202"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I - Medium Forest">
  <p:cSld name="I - Medium Forest">
    <p:spTree>
      <p:nvGrpSpPr>
        <p:cNvPr id="1" name="Shape 1753"/>
        <p:cNvGrpSpPr/>
        <p:nvPr/>
      </p:nvGrpSpPr>
      <p:grpSpPr>
        <a:xfrm>
          <a:off x="0" y="0"/>
          <a:ext cx="0" cy="0"/>
          <a:chOff x="0" y="0"/>
          <a:chExt cx="0" cy="0"/>
        </a:xfrm>
      </p:grpSpPr>
      <p:pic>
        <p:nvPicPr>
          <p:cNvPr id="1754" name="Google Shape;1754;p203"/>
          <p:cNvPicPr preferRelativeResize="0"/>
          <p:nvPr/>
        </p:nvPicPr>
        <p:blipFill rotWithShape="1">
          <a:blip r:embed="rId2">
            <a:alphaModFix/>
          </a:blip>
          <a:srcRect/>
          <a:stretch/>
        </p:blipFill>
        <p:spPr>
          <a:xfrm>
            <a:off x="-5589" y="-2231"/>
            <a:ext cx="9158981" cy="5157413"/>
          </a:xfrm>
          <a:prstGeom prst="rect">
            <a:avLst/>
          </a:prstGeom>
          <a:noFill/>
          <a:ln>
            <a:noFill/>
          </a:ln>
        </p:spPr>
      </p:pic>
      <p:sp>
        <p:nvSpPr>
          <p:cNvPr id="1755" name="Google Shape;1755;p203"/>
          <p:cNvSpPr txBox="1">
            <a:spLocks noGrp="1"/>
          </p:cNvSpPr>
          <p:nvPr>
            <p:ph type="body" idx="1"/>
          </p:nvPr>
        </p:nvSpPr>
        <p:spPr>
          <a:xfrm>
            <a:off x="383931" y="1212216"/>
            <a:ext cx="82866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56" name="Google Shape;1756;p203"/>
          <p:cNvSpPr txBox="1">
            <a:spLocks noGrp="1"/>
          </p:cNvSpPr>
          <p:nvPr>
            <p:ph type="body" idx="2"/>
          </p:nvPr>
        </p:nvSpPr>
        <p:spPr>
          <a:xfrm>
            <a:off x="377131" y="726108"/>
            <a:ext cx="82872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57" name="Google Shape;1757;p203"/>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pic>
        <p:nvPicPr>
          <p:cNvPr id="1758" name="Google Shape;1758;p203"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L - High Forest ">
  <p:cSld name="L - High Forest ">
    <p:spTree>
      <p:nvGrpSpPr>
        <p:cNvPr id="1" name="Shape 1759"/>
        <p:cNvGrpSpPr/>
        <p:nvPr/>
      </p:nvGrpSpPr>
      <p:grpSpPr>
        <a:xfrm>
          <a:off x="0" y="0"/>
          <a:ext cx="0" cy="0"/>
          <a:chOff x="0" y="0"/>
          <a:chExt cx="0" cy="0"/>
        </a:xfrm>
      </p:grpSpPr>
      <p:pic>
        <p:nvPicPr>
          <p:cNvPr id="1760" name="Google Shape;1760;p204"/>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61" name="Google Shape;1761;p204"/>
          <p:cNvSpPr txBox="1">
            <a:spLocks noGrp="1"/>
          </p:cNvSpPr>
          <p:nvPr>
            <p:ph type="body" idx="1"/>
          </p:nvPr>
        </p:nvSpPr>
        <p:spPr>
          <a:xfrm>
            <a:off x="378308" y="2105321"/>
            <a:ext cx="82866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chemeClr val="lt1"/>
              </a:buClr>
              <a:buSzPts val="1500"/>
              <a:buFont typeface="Arial"/>
              <a:buNone/>
              <a:defRPr sz="15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2pPr>
            <a:lvl3pPr marL="1371600" marR="0" lvl="2" indent="-304800" algn="l" rtl="0">
              <a:lnSpc>
                <a:spcPct val="100000"/>
              </a:lnSpc>
              <a:spcBef>
                <a:spcPts val="50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1"/>
              </a:buClr>
              <a:buSzPts val="1100"/>
              <a:buFont typeface="Arial"/>
              <a:buChar char="•"/>
              <a:defRPr sz="11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62" name="Google Shape;1762;p204"/>
          <p:cNvSpPr txBox="1">
            <a:spLocks noGrp="1"/>
          </p:cNvSpPr>
          <p:nvPr>
            <p:ph type="body" idx="2"/>
          </p:nvPr>
        </p:nvSpPr>
        <p:spPr>
          <a:xfrm>
            <a:off x="377131" y="726108"/>
            <a:ext cx="82872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63" name="Google Shape;1763;p204"/>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pic>
        <p:nvPicPr>
          <p:cNvPr id="1764" name="Google Shape;1764;p204"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N - Medium Plains">
  <p:cSld name="N - Medium Plains">
    <p:spTree>
      <p:nvGrpSpPr>
        <p:cNvPr id="1" name="Shape 1765"/>
        <p:cNvGrpSpPr/>
        <p:nvPr/>
      </p:nvGrpSpPr>
      <p:grpSpPr>
        <a:xfrm>
          <a:off x="0" y="0"/>
          <a:ext cx="0" cy="0"/>
          <a:chOff x="0" y="0"/>
          <a:chExt cx="0" cy="0"/>
        </a:xfrm>
      </p:grpSpPr>
      <p:pic>
        <p:nvPicPr>
          <p:cNvPr id="1766" name="Google Shape;1766;p205"/>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67" name="Google Shape;1767;p205"/>
          <p:cNvSpPr txBox="1">
            <a:spLocks noGrp="1"/>
          </p:cNvSpPr>
          <p:nvPr>
            <p:ph type="body" idx="1"/>
          </p:nvPr>
        </p:nvSpPr>
        <p:spPr>
          <a:xfrm>
            <a:off x="379660" y="1212216"/>
            <a:ext cx="82866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68" name="Google Shape;1768;p205"/>
          <p:cNvSpPr txBox="1">
            <a:spLocks noGrp="1"/>
          </p:cNvSpPr>
          <p:nvPr>
            <p:ph type="body" idx="2"/>
          </p:nvPr>
        </p:nvSpPr>
        <p:spPr>
          <a:xfrm>
            <a:off x="375673" y="725167"/>
            <a:ext cx="82872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69" name="Google Shape;1769;p205"/>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pic>
        <p:nvPicPr>
          <p:cNvPr id="1770" name="Google Shape;1770;p205"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pic>
        <p:nvPicPr>
          <p:cNvPr id="1771" name="Google Shape;1771;p205" descr="3-Trees-2.png"/>
          <p:cNvPicPr preferRelativeResize="0"/>
          <p:nvPr/>
        </p:nvPicPr>
        <p:blipFill rotWithShape="1">
          <a:blip r:embed="rId4">
            <a:alphaModFix/>
          </a:blip>
          <a:srcRect t="1399" r="41304" b="1390"/>
          <a:stretch/>
        </p:blipFill>
        <p:spPr>
          <a:xfrm>
            <a:off x="8779260" y="3300770"/>
            <a:ext cx="396614" cy="1078629"/>
          </a:xfrm>
          <a:prstGeom prst="rect">
            <a:avLst/>
          </a:prstGeom>
          <a:noFill/>
          <a:ln>
            <a:noFill/>
          </a:ln>
        </p:spPr>
      </p:pic>
      <p:pic>
        <p:nvPicPr>
          <p:cNvPr id="1772" name="Google Shape;1772;p205" descr="Golden-Tree.png"/>
          <p:cNvPicPr preferRelativeResize="0"/>
          <p:nvPr/>
        </p:nvPicPr>
        <p:blipFill rotWithShape="1">
          <a:blip r:embed="rId5">
            <a:alphaModFix/>
          </a:blip>
          <a:srcRect l="31379" t="1181" b="1171"/>
          <a:stretch/>
        </p:blipFill>
        <p:spPr>
          <a:xfrm>
            <a:off x="-9891" y="3300770"/>
            <a:ext cx="284272" cy="670490"/>
          </a:xfrm>
          <a:prstGeom prst="rect">
            <a:avLst/>
          </a:prstGeom>
          <a:noFill/>
          <a:ln>
            <a:noFill/>
          </a:ln>
        </p:spPr>
      </p:pic>
      <p:pic>
        <p:nvPicPr>
          <p:cNvPr id="1773" name="Google Shape;1773;p205" descr="Drk Green Tree.png"/>
          <p:cNvPicPr preferRelativeResize="0"/>
          <p:nvPr/>
        </p:nvPicPr>
        <p:blipFill rotWithShape="1">
          <a:blip r:embed="rId6">
            <a:alphaModFix/>
          </a:blip>
          <a:srcRect/>
          <a:stretch/>
        </p:blipFill>
        <p:spPr>
          <a:xfrm>
            <a:off x="183222" y="3419274"/>
            <a:ext cx="243981" cy="436208"/>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M - Low Plains">
  <p:cSld name="N - Medium Plains_1">
    <p:spTree>
      <p:nvGrpSpPr>
        <p:cNvPr id="1" name="Shape 1774"/>
        <p:cNvGrpSpPr/>
        <p:nvPr/>
      </p:nvGrpSpPr>
      <p:grpSpPr>
        <a:xfrm>
          <a:off x="0" y="0"/>
          <a:ext cx="0" cy="0"/>
          <a:chOff x="0" y="0"/>
          <a:chExt cx="0" cy="0"/>
        </a:xfrm>
      </p:grpSpPr>
      <p:pic>
        <p:nvPicPr>
          <p:cNvPr id="1775" name="Google Shape;1775;p206"/>
          <p:cNvPicPr preferRelativeResize="0"/>
          <p:nvPr/>
        </p:nvPicPr>
        <p:blipFill rotWithShape="1">
          <a:blip r:embed="rId2">
            <a:alphaModFix/>
          </a:blip>
          <a:srcRect l="9"/>
          <a:stretch/>
        </p:blipFill>
        <p:spPr>
          <a:xfrm>
            <a:off x="-10446" y="-10556"/>
            <a:ext cx="9179026" cy="5163955"/>
          </a:xfrm>
          <a:prstGeom prst="rect">
            <a:avLst/>
          </a:prstGeom>
          <a:noFill/>
          <a:ln>
            <a:noFill/>
          </a:ln>
        </p:spPr>
      </p:pic>
      <p:pic>
        <p:nvPicPr>
          <p:cNvPr id="1776" name="Google Shape;1776;p206" descr="3-Trees-2.png"/>
          <p:cNvPicPr preferRelativeResize="0"/>
          <p:nvPr/>
        </p:nvPicPr>
        <p:blipFill rotWithShape="1">
          <a:blip r:embed="rId3">
            <a:alphaModFix/>
          </a:blip>
          <a:srcRect t="1399" r="41304" b="1390"/>
          <a:stretch/>
        </p:blipFill>
        <p:spPr>
          <a:xfrm>
            <a:off x="8771603" y="3922591"/>
            <a:ext cx="398207" cy="1086779"/>
          </a:xfrm>
          <a:prstGeom prst="rect">
            <a:avLst/>
          </a:prstGeom>
          <a:noFill/>
          <a:ln>
            <a:noFill/>
          </a:ln>
        </p:spPr>
      </p:pic>
      <p:pic>
        <p:nvPicPr>
          <p:cNvPr id="1777" name="Google Shape;1777;p206" descr="Golden-Tree.png"/>
          <p:cNvPicPr preferRelativeResize="0"/>
          <p:nvPr/>
        </p:nvPicPr>
        <p:blipFill rotWithShape="1">
          <a:blip r:embed="rId4">
            <a:alphaModFix/>
          </a:blip>
          <a:srcRect l="31379" t="1181" b="1171"/>
          <a:stretch/>
        </p:blipFill>
        <p:spPr>
          <a:xfrm>
            <a:off x="-9891" y="4060161"/>
            <a:ext cx="285964" cy="672214"/>
          </a:xfrm>
          <a:prstGeom prst="rect">
            <a:avLst/>
          </a:prstGeom>
          <a:noFill/>
          <a:ln>
            <a:noFill/>
          </a:ln>
        </p:spPr>
      </p:pic>
      <p:sp>
        <p:nvSpPr>
          <p:cNvPr id="1778" name="Google Shape;1778;p206"/>
          <p:cNvSpPr txBox="1">
            <a:spLocks noGrp="1"/>
          </p:cNvSpPr>
          <p:nvPr>
            <p:ph type="body" idx="1"/>
          </p:nvPr>
        </p:nvSpPr>
        <p:spPr>
          <a:xfrm>
            <a:off x="379660" y="1212216"/>
            <a:ext cx="82866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79" name="Google Shape;1779;p206"/>
          <p:cNvSpPr txBox="1">
            <a:spLocks noGrp="1"/>
          </p:cNvSpPr>
          <p:nvPr>
            <p:ph type="body" idx="2"/>
          </p:nvPr>
        </p:nvSpPr>
        <p:spPr>
          <a:xfrm>
            <a:off x="375673" y="725167"/>
            <a:ext cx="82872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80" name="Google Shape;1780;p206"/>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pic>
        <p:nvPicPr>
          <p:cNvPr id="1781" name="Google Shape;1781;p206" descr="pasted-image.pdf"/>
          <p:cNvPicPr preferRelativeResize="0"/>
          <p:nvPr/>
        </p:nvPicPr>
        <p:blipFill rotWithShape="1">
          <a:blip r:embed="rId5">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M - Footer Low Plains ">
  <p:cSld name="N - Medium Plains_1_1">
    <p:spTree>
      <p:nvGrpSpPr>
        <p:cNvPr id="1" name="Shape 1782"/>
        <p:cNvGrpSpPr/>
        <p:nvPr/>
      </p:nvGrpSpPr>
      <p:grpSpPr>
        <a:xfrm>
          <a:off x="0" y="0"/>
          <a:ext cx="0" cy="0"/>
          <a:chOff x="0" y="0"/>
          <a:chExt cx="0" cy="0"/>
        </a:xfrm>
      </p:grpSpPr>
      <p:pic>
        <p:nvPicPr>
          <p:cNvPr id="1783" name="Google Shape;1783;p207"/>
          <p:cNvPicPr preferRelativeResize="0"/>
          <p:nvPr/>
        </p:nvPicPr>
        <p:blipFill rotWithShape="1">
          <a:blip r:embed="rId2">
            <a:alphaModFix/>
          </a:blip>
          <a:srcRect l="9" t="980" b="84641"/>
          <a:stretch/>
        </p:blipFill>
        <p:spPr>
          <a:xfrm>
            <a:off x="-10446" y="-14032"/>
            <a:ext cx="9180254" cy="742500"/>
          </a:xfrm>
          <a:prstGeom prst="rect">
            <a:avLst/>
          </a:prstGeom>
          <a:noFill/>
          <a:ln>
            <a:noFill/>
          </a:ln>
        </p:spPr>
      </p:pic>
      <p:pic>
        <p:nvPicPr>
          <p:cNvPr id="1784" name="Google Shape;1784;p207"/>
          <p:cNvPicPr preferRelativeResize="0"/>
          <p:nvPr/>
        </p:nvPicPr>
        <p:blipFill rotWithShape="1">
          <a:blip r:embed="rId2">
            <a:alphaModFix/>
          </a:blip>
          <a:srcRect l="9" t="-6664" b="7644"/>
          <a:stretch/>
        </p:blipFill>
        <p:spPr>
          <a:xfrm>
            <a:off x="-10446" y="43116"/>
            <a:ext cx="9177859" cy="5113576"/>
          </a:xfrm>
          <a:prstGeom prst="rect">
            <a:avLst/>
          </a:prstGeom>
          <a:noFill/>
          <a:ln>
            <a:noFill/>
          </a:ln>
        </p:spPr>
      </p:pic>
      <p:pic>
        <p:nvPicPr>
          <p:cNvPr id="1785" name="Google Shape;1785;p207" descr="3-Trees-2.png"/>
          <p:cNvPicPr preferRelativeResize="0"/>
          <p:nvPr/>
        </p:nvPicPr>
        <p:blipFill rotWithShape="1">
          <a:blip r:embed="rId3">
            <a:alphaModFix/>
          </a:blip>
          <a:srcRect t="1399" r="41304" b="1390"/>
          <a:stretch/>
        </p:blipFill>
        <p:spPr>
          <a:xfrm>
            <a:off x="8796783" y="4298468"/>
            <a:ext cx="373023" cy="1018052"/>
          </a:xfrm>
          <a:prstGeom prst="rect">
            <a:avLst/>
          </a:prstGeom>
          <a:noFill/>
          <a:ln>
            <a:noFill/>
          </a:ln>
        </p:spPr>
      </p:pic>
      <p:pic>
        <p:nvPicPr>
          <p:cNvPr id="1786" name="Google Shape;1786;p207" descr="Golden-Tree.png"/>
          <p:cNvPicPr preferRelativeResize="0"/>
          <p:nvPr/>
        </p:nvPicPr>
        <p:blipFill rotWithShape="1">
          <a:blip r:embed="rId4">
            <a:alphaModFix/>
          </a:blip>
          <a:srcRect l="31379" t="1181" b="1171"/>
          <a:stretch/>
        </p:blipFill>
        <p:spPr>
          <a:xfrm>
            <a:off x="-9891" y="4373198"/>
            <a:ext cx="285964" cy="672214"/>
          </a:xfrm>
          <a:prstGeom prst="rect">
            <a:avLst/>
          </a:prstGeom>
          <a:noFill/>
          <a:ln>
            <a:noFill/>
          </a:ln>
        </p:spPr>
      </p:pic>
      <p:sp>
        <p:nvSpPr>
          <p:cNvPr id="1787" name="Google Shape;1787;p207"/>
          <p:cNvSpPr txBox="1">
            <a:spLocks noGrp="1"/>
          </p:cNvSpPr>
          <p:nvPr>
            <p:ph type="body" idx="1"/>
          </p:nvPr>
        </p:nvSpPr>
        <p:spPr>
          <a:xfrm>
            <a:off x="379660" y="1212216"/>
            <a:ext cx="82866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88" name="Google Shape;1788;p207"/>
          <p:cNvSpPr txBox="1">
            <a:spLocks noGrp="1"/>
          </p:cNvSpPr>
          <p:nvPr>
            <p:ph type="body" idx="2"/>
          </p:nvPr>
        </p:nvSpPr>
        <p:spPr>
          <a:xfrm>
            <a:off x="375673" y="725167"/>
            <a:ext cx="82872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789" name="Google Shape;1789;p207"/>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pic>
        <p:nvPicPr>
          <p:cNvPr id="1790" name="Google Shape;1790;p207" descr="pasted-image.pdf"/>
          <p:cNvPicPr preferRelativeResize="0"/>
          <p:nvPr/>
        </p:nvPicPr>
        <p:blipFill rotWithShape="1">
          <a:blip r:embed="rId5">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P1 - Seque Slide - A">
  <p:cSld name="P1 - Seque Slide - A">
    <p:bg>
      <p:bgPr>
        <a:gradFill>
          <a:gsLst>
            <a:gs pos="0">
              <a:srgbClr val="309FFF"/>
            </a:gs>
            <a:gs pos="69000">
              <a:srgbClr val="4CC0D9"/>
            </a:gs>
            <a:gs pos="100000">
              <a:srgbClr val="68E2B3"/>
            </a:gs>
          </a:gsLst>
          <a:lin ang="5400012" scaled="0"/>
        </a:gradFill>
        <a:effectLst/>
      </p:bgPr>
    </p:bg>
    <p:spTree>
      <p:nvGrpSpPr>
        <p:cNvPr id="1" name="Shape 1791"/>
        <p:cNvGrpSpPr/>
        <p:nvPr/>
      </p:nvGrpSpPr>
      <p:grpSpPr>
        <a:xfrm>
          <a:off x="0" y="0"/>
          <a:ext cx="0" cy="0"/>
          <a:chOff x="0" y="0"/>
          <a:chExt cx="0" cy="0"/>
        </a:xfrm>
      </p:grpSpPr>
      <p:pic>
        <p:nvPicPr>
          <p:cNvPr id="1792" name="Google Shape;1792;p208"/>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93" name="Google Shape;1793;p208"/>
          <p:cNvSpPr txBox="1">
            <a:spLocks noGrp="1"/>
          </p:cNvSpPr>
          <p:nvPr>
            <p:ph type="ctrTitle"/>
          </p:nvPr>
        </p:nvSpPr>
        <p:spPr>
          <a:xfrm>
            <a:off x="374898" y="1353290"/>
            <a:ext cx="5375700" cy="836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3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94" name="Google Shape;1794;p208"/>
          <p:cNvSpPr txBox="1">
            <a:spLocks noGrp="1"/>
          </p:cNvSpPr>
          <p:nvPr>
            <p:ph type="body" idx="1"/>
          </p:nvPr>
        </p:nvSpPr>
        <p:spPr>
          <a:xfrm>
            <a:off x="386145" y="2045075"/>
            <a:ext cx="5375700" cy="695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795" name="Google Shape;1795;p208"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P2 - Seque Slide - B">
  <p:cSld name="P2 - Seque Slide - B">
    <p:bg>
      <p:bgPr>
        <a:gradFill>
          <a:gsLst>
            <a:gs pos="0">
              <a:srgbClr val="309FFF"/>
            </a:gs>
            <a:gs pos="69000">
              <a:srgbClr val="4CC0D9"/>
            </a:gs>
            <a:gs pos="100000">
              <a:srgbClr val="68E2B3"/>
            </a:gs>
          </a:gsLst>
          <a:lin ang="5400012" scaled="0"/>
        </a:gradFill>
        <a:effectLst/>
      </p:bgPr>
    </p:bg>
    <p:spTree>
      <p:nvGrpSpPr>
        <p:cNvPr id="1" name="Shape 1796"/>
        <p:cNvGrpSpPr/>
        <p:nvPr/>
      </p:nvGrpSpPr>
      <p:grpSpPr>
        <a:xfrm>
          <a:off x="0" y="0"/>
          <a:ext cx="0" cy="0"/>
          <a:chOff x="0" y="0"/>
          <a:chExt cx="0" cy="0"/>
        </a:xfrm>
      </p:grpSpPr>
      <p:pic>
        <p:nvPicPr>
          <p:cNvPr id="1797" name="Google Shape;1797;p209"/>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798" name="Google Shape;1798;p209"/>
          <p:cNvSpPr txBox="1">
            <a:spLocks noGrp="1"/>
          </p:cNvSpPr>
          <p:nvPr>
            <p:ph type="ctrTitle"/>
          </p:nvPr>
        </p:nvSpPr>
        <p:spPr>
          <a:xfrm>
            <a:off x="374898" y="1353504"/>
            <a:ext cx="5375700" cy="836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3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799" name="Google Shape;1799;p209"/>
          <p:cNvSpPr txBox="1">
            <a:spLocks noGrp="1"/>
          </p:cNvSpPr>
          <p:nvPr>
            <p:ph type="body" idx="1"/>
          </p:nvPr>
        </p:nvSpPr>
        <p:spPr>
          <a:xfrm>
            <a:off x="385798" y="2045929"/>
            <a:ext cx="5375700" cy="695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00" name="Google Shape;1800;p209"/>
          <p:cNvPicPr preferRelativeResize="0"/>
          <p:nvPr/>
        </p:nvPicPr>
        <p:blipFill rotWithShape="1">
          <a:blip r:embed="rId3">
            <a:alphaModFix/>
          </a:blip>
          <a:srcRect t="31469"/>
          <a:stretch/>
        </p:blipFill>
        <p:spPr>
          <a:xfrm>
            <a:off x="6356022" y="0"/>
            <a:ext cx="1810573" cy="3994673"/>
          </a:xfrm>
          <a:prstGeom prst="rect">
            <a:avLst/>
          </a:prstGeom>
          <a:noFill/>
          <a:ln>
            <a:noFill/>
          </a:ln>
        </p:spPr>
      </p:pic>
      <p:pic>
        <p:nvPicPr>
          <p:cNvPr id="1801" name="Google Shape;1801;p209" descr="pasted-image.pdf"/>
          <p:cNvPicPr preferRelativeResize="0"/>
          <p:nvPr/>
        </p:nvPicPr>
        <p:blipFill rotWithShape="1">
          <a:blip r:embed="rId4">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P3 - Seque Slide - C">
  <p:cSld name="P3 - Seque Slide - C">
    <p:bg>
      <p:bgPr>
        <a:gradFill>
          <a:gsLst>
            <a:gs pos="0">
              <a:srgbClr val="309FFF"/>
            </a:gs>
            <a:gs pos="69000">
              <a:srgbClr val="4CC0D9"/>
            </a:gs>
            <a:gs pos="100000">
              <a:srgbClr val="68E2B3"/>
            </a:gs>
          </a:gsLst>
          <a:lin ang="5400012" scaled="0"/>
        </a:gradFill>
        <a:effectLst/>
      </p:bgPr>
    </p:bg>
    <p:spTree>
      <p:nvGrpSpPr>
        <p:cNvPr id="1" name="Shape 1802"/>
        <p:cNvGrpSpPr/>
        <p:nvPr/>
      </p:nvGrpSpPr>
      <p:grpSpPr>
        <a:xfrm>
          <a:off x="0" y="0"/>
          <a:ext cx="0" cy="0"/>
          <a:chOff x="0" y="0"/>
          <a:chExt cx="0" cy="0"/>
        </a:xfrm>
      </p:grpSpPr>
      <p:pic>
        <p:nvPicPr>
          <p:cNvPr id="1803" name="Google Shape;1803;p210"/>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804" name="Google Shape;1804;p210"/>
          <p:cNvSpPr txBox="1">
            <a:spLocks noGrp="1"/>
          </p:cNvSpPr>
          <p:nvPr>
            <p:ph type="ctrTitle"/>
          </p:nvPr>
        </p:nvSpPr>
        <p:spPr>
          <a:xfrm>
            <a:off x="374902" y="1353281"/>
            <a:ext cx="5375700" cy="836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lt1"/>
              </a:buClr>
              <a:buSzPts val="1100"/>
              <a:buFont typeface="Arial"/>
              <a:buNone/>
              <a:defRPr sz="3000" b="0"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05" name="Google Shape;1805;p210"/>
          <p:cNvSpPr txBox="1">
            <a:spLocks noGrp="1"/>
          </p:cNvSpPr>
          <p:nvPr>
            <p:ph type="body" idx="1"/>
          </p:nvPr>
        </p:nvSpPr>
        <p:spPr>
          <a:xfrm>
            <a:off x="385802" y="2051531"/>
            <a:ext cx="5375700" cy="6954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700"/>
              <a:buFont typeface="Arial"/>
              <a:buNone/>
              <a:defRPr sz="17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06" name="Google Shape;1806;p210"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pic>
        <p:nvPicPr>
          <p:cNvPr id="1807" name="Google Shape;1807;p210"/>
          <p:cNvPicPr preferRelativeResize="0"/>
          <p:nvPr/>
        </p:nvPicPr>
        <p:blipFill rotWithShape="1">
          <a:blip r:embed="rId4">
            <a:alphaModFix/>
          </a:blip>
          <a:srcRect/>
          <a:stretch/>
        </p:blipFill>
        <p:spPr>
          <a:xfrm>
            <a:off x="6057863" y="987357"/>
            <a:ext cx="842552" cy="2408083"/>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R1 - Speaker Intro Slide">
  <p:cSld name="R1 - Speaker Intro Slide">
    <p:bg>
      <p:bgPr>
        <a:solidFill>
          <a:srgbClr val="178BD1"/>
        </a:solidFill>
        <a:effectLst/>
      </p:bgPr>
    </p:bg>
    <p:spTree>
      <p:nvGrpSpPr>
        <p:cNvPr id="1" name="Shape 1808"/>
        <p:cNvGrpSpPr/>
        <p:nvPr/>
      </p:nvGrpSpPr>
      <p:grpSpPr>
        <a:xfrm>
          <a:off x="0" y="0"/>
          <a:ext cx="0" cy="0"/>
          <a:chOff x="0" y="0"/>
          <a:chExt cx="0" cy="0"/>
        </a:xfrm>
      </p:grpSpPr>
      <p:pic>
        <p:nvPicPr>
          <p:cNvPr id="1809" name="Google Shape;1809;p211"/>
          <p:cNvPicPr preferRelativeResize="0"/>
          <p:nvPr/>
        </p:nvPicPr>
        <p:blipFill rotWithShape="1">
          <a:blip r:embed="rId2">
            <a:alphaModFix/>
          </a:blip>
          <a:srcRect l="9"/>
          <a:stretch/>
        </p:blipFill>
        <p:spPr>
          <a:xfrm>
            <a:off x="-10446" y="-10556"/>
            <a:ext cx="9179026" cy="5163955"/>
          </a:xfrm>
          <a:prstGeom prst="rect">
            <a:avLst/>
          </a:prstGeom>
          <a:noFill/>
          <a:ln>
            <a:noFill/>
          </a:ln>
        </p:spPr>
      </p:pic>
      <p:sp>
        <p:nvSpPr>
          <p:cNvPr id="1810" name="Google Shape;1810;p211"/>
          <p:cNvSpPr txBox="1">
            <a:spLocks noGrp="1"/>
          </p:cNvSpPr>
          <p:nvPr>
            <p:ph type="ctrTitle"/>
          </p:nvPr>
        </p:nvSpPr>
        <p:spPr>
          <a:xfrm>
            <a:off x="2334541" y="1496598"/>
            <a:ext cx="2917800" cy="973800"/>
          </a:xfrm>
          <a:prstGeom prst="rect">
            <a:avLst/>
          </a:prstGeom>
          <a:noFill/>
          <a:ln>
            <a:noFill/>
          </a:ln>
        </p:spPr>
        <p:txBody>
          <a:bodyPr spcFirstLastPara="1" wrap="square" lIns="68575" tIns="68575" rIns="68575" bIns="68575" anchor="b" anchorCtr="0">
            <a:noAutofit/>
          </a:bodyPr>
          <a:lstStyle>
            <a:lvl1pPr marL="0" marR="0" lvl="0" indent="0" algn="l" rtl="0">
              <a:lnSpc>
                <a:spcPct val="90000"/>
              </a:lnSpc>
              <a:spcBef>
                <a:spcPts val="0"/>
              </a:spcBef>
              <a:spcAft>
                <a:spcPts val="0"/>
              </a:spcAft>
              <a:buClr>
                <a:schemeClr val="lt1"/>
              </a:buClr>
              <a:buSzPts val="1100"/>
              <a:buFont typeface="Arial"/>
              <a:buNone/>
              <a:defRPr sz="2100" b="1" i="0" u="none" strike="noStrike" cap="none">
                <a:solidFill>
                  <a:schemeClr val="l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11" name="Google Shape;1811;p211"/>
          <p:cNvSpPr txBox="1">
            <a:spLocks noGrp="1"/>
          </p:cNvSpPr>
          <p:nvPr>
            <p:ph type="subTitle" idx="1"/>
          </p:nvPr>
        </p:nvSpPr>
        <p:spPr>
          <a:xfrm>
            <a:off x="2341647" y="2470961"/>
            <a:ext cx="2908800" cy="357900"/>
          </a:xfrm>
          <a:prstGeom prst="rect">
            <a:avLst/>
          </a:prstGeom>
          <a:noFill/>
          <a:ln>
            <a:noFill/>
          </a:ln>
        </p:spPr>
        <p:txBody>
          <a:bodyPr spcFirstLastPara="1" wrap="square" lIns="68575" tIns="68575" rIns="68575" bIns="68575" anchor="t" anchorCtr="0">
            <a:noAutofit/>
          </a:bodyPr>
          <a:lstStyle>
            <a:lvl1pPr marL="12700" marR="0" lvl="0" indent="-12700" algn="l" rtl="0">
              <a:lnSpc>
                <a:spcPct val="90000"/>
              </a:lnSpc>
              <a:spcBef>
                <a:spcPts val="0"/>
              </a:spcBef>
              <a:spcAft>
                <a:spcPts val="0"/>
              </a:spcAft>
              <a:buClr>
                <a:srgbClr val="7F7F7F"/>
              </a:buClr>
              <a:buSzPts val="1500"/>
              <a:buFont typeface="Arial"/>
              <a:buNone/>
              <a:defRPr sz="1500" b="0" i="0" u="none" strike="noStrike" cap="none">
                <a:solidFill>
                  <a:schemeClr val="lt1"/>
                </a:solidFill>
                <a:latin typeface="Arial"/>
                <a:ea typeface="Arial"/>
                <a:cs typeface="Arial"/>
                <a:sym typeface="Arial"/>
              </a:defRPr>
            </a:lvl1pPr>
            <a:lvl2pPr marL="342900" marR="0" lvl="1" indent="0" algn="ctr" rtl="0">
              <a:lnSpc>
                <a:spcPct val="100000"/>
              </a:lnSpc>
              <a:spcBef>
                <a:spcPts val="200"/>
              </a:spcBef>
              <a:spcAft>
                <a:spcPts val="0"/>
              </a:spcAft>
              <a:buClr>
                <a:schemeClr val="lt2"/>
              </a:buClr>
              <a:buSzPts val="1400"/>
              <a:buFont typeface="Arial"/>
              <a:buNone/>
              <a:defRPr sz="1400" b="0" i="0" u="none" strike="noStrike" cap="none">
                <a:solidFill>
                  <a:srgbClr val="8A9ABD"/>
                </a:solidFill>
                <a:latin typeface="Arial"/>
                <a:ea typeface="Arial"/>
                <a:cs typeface="Arial"/>
                <a:sym typeface="Arial"/>
              </a:defRPr>
            </a:lvl2pPr>
            <a:lvl3pPr marL="685800" marR="0" lvl="2" indent="0" algn="ctr" rtl="0">
              <a:lnSpc>
                <a:spcPct val="100000"/>
              </a:lnSpc>
              <a:spcBef>
                <a:spcPts val="500"/>
              </a:spcBef>
              <a:spcAft>
                <a:spcPts val="0"/>
              </a:spcAft>
              <a:buClr>
                <a:schemeClr val="lt2"/>
              </a:buClr>
              <a:buSzPts val="1200"/>
              <a:buFont typeface="Arial"/>
              <a:buNone/>
              <a:defRPr sz="1200" b="0" i="0" u="none" strike="noStrike" cap="none">
                <a:solidFill>
                  <a:srgbClr val="8A9ABD"/>
                </a:solidFill>
                <a:latin typeface="Arial"/>
                <a:ea typeface="Arial"/>
                <a:cs typeface="Arial"/>
                <a:sym typeface="Arial"/>
              </a:defRPr>
            </a:lvl3pPr>
            <a:lvl4pPr marL="1028700" marR="0" lvl="3" indent="0" algn="ctr" rtl="0">
              <a:lnSpc>
                <a:spcPct val="100000"/>
              </a:lnSpc>
              <a:spcBef>
                <a:spcPts val="500"/>
              </a:spcBef>
              <a:spcAft>
                <a:spcPts val="0"/>
              </a:spcAft>
              <a:buClr>
                <a:schemeClr val="lt2"/>
              </a:buClr>
              <a:buSzPts val="1100"/>
              <a:buFont typeface="Arial"/>
              <a:buNone/>
              <a:defRPr sz="1100" b="1" i="0" u="none" strike="noStrike" cap="none">
                <a:solidFill>
                  <a:srgbClr val="8A9ABD"/>
                </a:solidFill>
                <a:latin typeface="Arial"/>
                <a:ea typeface="Arial"/>
                <a:cs typeface="Arial"/>
                <a:sym typeface="Arial"/>
              </a:defRPr>
            </a:lvl4pPr>
            <a:lvl5pPr marL="1371600" marR="0" lvl="4" indent="0" algn="ctr" rtl="0">
              <a:lnSpc>
                <a:spcPct val="100000"/>
              </a:lnSpc>
              <a:spcBef>
                <a:spcPts val="500"/>
              </a:spcBef>
              <a:spcAft>
                <a:spcPts val="0"/>
              </a:spcAft>
              <a:buClr>
                <a:srgbClr val="7F7F7F"/>
              </a:buClr>
              <a:buSzPts val="1500"/>
              <a:buFont typeface="Arial"/>
              <a:buNone/>
              <a:defRPr sz="1500" b="0" i="0" u="none" strike="noStrike" cap="none">
                <a:solidFill>
                  <a:srgbClr val="8A9ABD"/>
                </a:solidFill>
                <a:latin typeface="Arial"/>
                <a:ea typeface="Arial"/>
                <a:cs typeface="Arial"/>
                <a:sym typeface="Arial"/>
              </a:defRPr>
            </a:lvl5pPr>
            <a:lvl6pPr marL="1714500" marR="0" lvl="5" indent="0" algn="ctr" rtl="0">
              <a:lnSpc>
                <a:spcPct val="100000"/>
              </a:lnSpc>
              <a:spcBef>
                <a:spcPts val="5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6pPr>
            <a:lvl7pPr marL="2057400" marR="0" lvl="6"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7pPr>
            <a:lvl8pPr marL="2400300" marR="0" lvl="7"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8pPr>
            <a:lvl9pPr marL="2743200" marR="0" lvl="8" indent="0" algn="ctr" rtl="0">
              <a:lnSpc>
                <a:spcPct val="100000"/>
              </a:lnSpc>
              <a:spcBef>
                <a:spcPts val="300"/>
              </a:spcBef>
              <a:spcAft>
                <a:spcPts val="0"/>
              </a:spcAft>
              <a:buClr>
                <a:srgbClr val="8A9ABD"/>
              </a:buClr>
              <a:buSzPts val="1500"/>
              <a:buFont typeface="Arial"/>
              <a:buNone/>
              <a:defRPr sz="1500" b="0" i="0" u="none" strike="noStrike" cap="none">
                <a:solidFill>
                  <a:srgbClr val="8A9ABD"/>
                </a:solidFill>
                <a:latin typeface="Arial"/>
                <a:ea typeface="Arial"/>
                <a:cs typeface="Arial"/>
                <a:sym typeface="Arial"/>
              </a:defRPr>
            </a:lvl9pPr>
          </a:lstStyle>
          <a:p>
            <a:endParaRPr/>
          </a:p>
        </p:txBody>
      </p:sp>
      <p:sp>
        <p:nvSpPr>
          <p:cNvPr id="1812" name="Google Shape;1812;p211"/>
          <p:cNvSpPr txBox="1">
            <a:spLocks noGrp="1"/>
          </p:cNvSpPr>
          <p:nvPr>
            <p:ph type="body" idx="2"/>
          </p:nvPr>
        </p:nvSpPr>
        <p:spPr>
          <a:xfrm>
            <a:off x="2347078" y="3139484"/>
            <a:ext cx="2780700" cy="213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90000"/>
              </a:lnSpc>
              <a:spcBef>
                <a:spcPts val="0"/>
              </a:spcBef>
              <a:spcAft>
                <a:spcPts val="0"/>
              </a:spcAft>
              <a:buClr>
                <a:srgbClr val="7F7F7F"/>
              </a:buClr>
              <a:buSzPts val="1200"/>
              <a:buFont typeface="Arial"/>
              <a:buNone/>
              <a:defRPr sz="1200" b="0" i="0" u="none" strike="noStrike" cap="none">
                <a:solidFill>
                  <a:schemeClr val="lt1"/>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R3 - Speaker Panelist Slide ">
  <p:cSld name="R3 - Speaker Panelist Slide ">
    <p:bg>
      <p:bgPr>
        <a:solidFill>
          <a:schemeClr val="lt1"/>
        </a:solidFill>
        <a:effectLst/>
      </p:bgPr>
    </p:bg>
    <p:spTree>
      <p:nvGrpSpPr>
        <p:cNvPr id="1" name="Shape 1813"/>
        <p:cNvGrpSpPr/>
        <p:nvPr/>
      </p:nvGrpSpPr>
      <p:grpSpPr>
        <a:xfrm>
          <a:off x="0" y="0"/>
          <a:ext cx="0" cy="0"/>
          <a:chOff x="0" y="0"/>
          <a:chExt cx="0" cy="0"/>
        </a:xfrm>
      </p:grpSpPr>
      <p:pic>
        <p:nvPicPr>
          <p:cNvPr id="1814" name="Google Shape;1814;p212"/>
          <p:cNvPicPr preferRelativeResize="0"/>
          <p:nvPr/>
        </p:nvPicPr>
        <p:blipFill rotWithShape="1">
          <a:blip r:embed="rId2">
            <a:alphaModFix/>
          </a:blip>
          <a:srcRect l="9" b="2410"/>
          <a:stretch/>
        </p:blipFill>
        <p:spPr>
          <a:xfrm>
            <a:off x="-10446" y="103744"/>
            <a:ext cx="9181421" cy="5039755"/>
          </a:xfrm>
          <a:prstGeom prst="rect">
            <a:avLst/>
          </a:prstGeom>
          <a:noFill/>
          <a:ln>
            <a:noFill/>
          </a:ln>
        </p:spPr>
      </p:pic>
      <p:sp>
        <p:nvSpPr>
          <p:cNvPr id="1815" name="Google Shape;1815;p212"/>
          <p:cNvSpPr txBox="1">
            <a:spLocks noGrp="1"/>
          </p:cNvSpPr>
          <p:nvPr>
            <p:ph type="body" idx="1"/>
          </p:nvPr>
        </p:nvSpPr>
        <p:spPr>
          <a:xfrm>
            <a:off x="340299" y="2421713"/>
            <a:ext cx="1611900" cy="373800"/>
          </a:xfrm>
          <a:prstGeom prst="rect">
            <a:avLst/>
          </a:prstGeom>
          <a:noFill/>
          <a:ln>
            <a:noFill/>
          </a:ln>
        </p:spPr>
        <p:txBody>
          <a:bodyPr spcFirstLastPara="1" wrap="square" lIns="68575" tIns="68575" rIns="68575" bIns="68575" anchor="b" anchorCtr="0">
            <a:noAutofit/>
          </a:bodyPr>
          <a:lstStyle>
            <a:lvl1pPr marL="457200" marR="0" lvl="0" indent="-228600" algn="ctr" rtl="0">
              <a:lnSpc>
                <a:spcPct val="100000"/>
              </a:lnSpc>
              <a:spcBef>
                <a:spcPts val="800"/>
              </a:spcBef>
              <a:spcAft>
                <a:spcPts val="0"/>
              </a:spcAft>
              <a:buClr>
                <a:schemeClr val="lt1"/>
              </a:buClr>
              <a:buSzPts val="1100"/>
              <a:buFont typeface="Arial"/>
              <a:buNone/>
              <a:defRPr sz="1100" b="1" i="0" u="none" strike="noStrike" cap="none">
                <a:solidFill>
                  <a:schemeClr val="accent2"/>
                </a:solidFill>
                <a:latin typeface="Arial"/>
                <a:ea typeface="Arial"/>
                <a:cs typeface="Arial"/>
                <a:sym typeface="Arial"/>
              </a:defRPr>
            </a:lvl1pPr>
            <a:lvl2pPr marL="914400" marR="0" lvl="1" indent="-323850" algn="l" rtl="0">
              <a:lnSpc>
                <a:spcPct val="100000"/>
              </a:lnSpc>
              <a:spcBef>
                <a:spcPts val="2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2pPr>
            <a:lvl3pPr marL="1371600" marR="0" lvl="2"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2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16" name="Google Shape;1816;p212"/>
          <p:cNvSpPr txBox="1">
            <a:spLocks noGrp="1"/>
          </p:cNvSpPr>
          <p:nvPr>
            <p:ph type="body" idx="2"/>
          </p:nvPr>
        </p:nvSpPr>
        <p:spPr>
          <a:xfrm>
            <a:off x="2107354" y="2874244"/>
            <a:ext cx="1553700" cy="638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500"/>
              </a:spcBef>
              <a:spcAft>
                <a:spcPts val="0"/>
              </a:spcAft>
              <a:buClr>
                <a:srgbClr val="7F7F7F"/>
              </a:buClr>
              <a:buSzPts val="900"/>
              <a:buFont typeface="Arial"/>
              <a:buNone/>
              <a:defRPr sz="900" b="0" i="0" u="none" strike="noStrike" cap="none">
                <a:solidFill>
                  <a:schemeClr val="accent2"/>
                </a:solidFill>
                <a:latin typeface="Arial"/>
                <a:ea typeface="Arial"/>
                <a:cs typeface="Arial"/>
                <a:sym typeface="Arial"/>
              </a:defRPr>
            </a:lvl1pPr>
            <a:lvl2pPr marL="914400" marR="0" lvl="1" indent="-228600" algn="ctr" rtl="0">
              <a:lnSpc>
                <a:spcPct val="100000"/>
              </a:lnSpc>
              <a:spcBef>
                <a:spcPts val="200"/>
              </a:spcBef>
              <a:spcAft>
                <a:spcPts val="0"/>
              </a:spcAft>
              <a:buClr>
                <a:schemeClr val="lt1"/>
              </a:buClr>
              <a:buSzPts val="900"/>
              <a:buFont typeface="Arial"/>
              <a:buNone/>
              <a:defRPr sz="900" b="0" i="0" u="none" strike="noStrike" cap="none">
                <a:solidFill>
                  <a:schemeClr val="dk2"/>
                </a:solidFill>
                <a:latin typeface="Arial"/>
                <a:ea typeface="Arial"/>
                <a:cs typeface="Arial"/>
                <a:sym typeface="Arial"/>
              </a:defRPr>
            </a:lvl2pPr>
            <a:lvl3pPr marL="1371600" marR="0" lvl="2" indent="-298450" algn="l" rtl="0">
              <a:lnSpc>
                <a:spcPct val="100000"/>
              </a:lnSpc>
              <a:spcBef>
                <a:spcPts val="500"/>
              </a:spcBef>
              <a:spcAft>
                <a:spcPts val="0"/>
              </a:spcAft>
              <a:buClr>
                <a:schemeClr val="lt2"/>
              </a:buClr>
              <a:buSzPts val="1100"/>
              <a:buFont typeface="Arial"/>
              <a:buChar char="•"/>
              <a:defRPr sz="11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17" name="Google Shape;1817;p212"/>
          <p:cNvSpPr txBox="1">
            <a:spLocks noGrp="1"/>
          </p:cNvSpPr>
          <p:nvPr>
            <p:ph type="body" idx="3"/>
          </p:nvPr>
        </p:nvSpPr>
        <p:spPr>
          <a:xfrm>
            <a:off x="3845240" y="2874244"/>
            <a:ext cx="1551900" cy="638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500"/>
              </a:spcBef>
              <a:spcAft>
                <a:spcPts val="0"/>
              </a:spcAft>
              <a:buClr>
                <a:srgbClr val="7F7F7F"/>
              </a:buClr>
              <a:buSzPts val="900"/>
              <a:buFont typeface="Arial"/>
              <a:buNone/>
              <a:defRPr sz="900" b="0" i="0" u="none" strike="noStrike" cap="none">
                <a:solidFill>
                  <a:schemeClr val="accent2"/>
                </a:solidFill>
                <a:latin typeface="Arial"/>
                <a:ea typeface="Arial"/>
                <a:cs typeface="Arial"/>
                <a:sym typeface="Arial"/>
              </a:defRPr>
            </a:lvl1pPr>
            <a:lvl2pPr marL="914400" marR="0" lvl="1" indent="-228600" algn="ctr" rtl="0">
              <a:lnSpc>
                <a:spcPct val="100000"/>
              </a:lnSpc>
              <a:spcBef>
                <a:spcPts val="200"/>
              </a:spcBef>
              <a:spcAft>
                <a:spcPts val="0"/>
              </a:spcAft>
              <a:buClr>
                <a:schemeClr val="lt1"/>
              </a:buClr>
              <a:buSzPts val="900"/>
              <a:buFont typeface="Arial"/>
              <a:buNone/>
              <a:defRPr sz="900" b="0" i="0" u="none" strike="noStrike" cap="none">
                <a:solidFill>
                  <a:schemeClr val="dk2"/>
                </a:solidFill>
                <a:latin typeface="Arial"/>
                <a:ea typeface="Arial"/>
                <a:cs typeface="Arial"/>
                <a:sym typeface="Arial"/>
              </a:defRPr>
            </a:lvl2pPr>
            <a:lvl3pPr marL="1371600" marR="0" lvl="2" indent="-298450" algn="l" rtl="0">
              <a:lnSpc>
                <a:spcPct val="100000"/>
              </a:lnSpc>
              <a:spcBef>
                <a:spcPts val="500"/>
              </a:spcBef>
              <a:spcAft>
                <a:spcPts val="0"/>
              </a:spcAft>
              <a:buClr>
                <a:schemeClr val="lt2"/>
              </a:buClr>
              <a:buSzPts val="1100"/>
              <a:buFont typeface="Arial"/>
              <a:buChar char="•"/>
              <a:defRPr sz="11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18" name="Google Shape;1818;p212"/>
          <p:cNvSpPr txBox="1">
            <a:spLocks noGrp="1"/>
          </p:cNvSpPr>
          <p:nvPr>
            <p:ph type="body" idx="4"/>
          </p:nvPr>
        </p:nvSpPr>
        <p:spPr>
          <a:xfrm>
            <a:off x="2085045" y="2421713"/>
            <a:ext cx="1611900" cy="373800"/>
          </a:xfrm>
          <a:prstGeom prst="rect">
            <a:avLst/>
          </a:prstGeom>
          <a:noFill/>
          <a:ln>
            <a:noFill/>
          </a:ln>
        </p:spPr>
        <p:txBody>
          <a:bodyPr spcFirstLastPara="1" wrap="square" lIns="68575" tIns="68575" rIns="68575" bIns="68575" anchor="b" anchorCtr="0">
            <a:noAutofit/>
          </a:bodyPr>
          <a:lstStyle>
            <a:lvl1pPr marL="457200" marR="0" lvl="0" indent="-228600" algn="ctr" rtl="0">
              <a:lnSpc>
                <a:spcPct val="100000"/>
              </a:lnSpc>
              <a:spcBef>
                <a:spcPts val="800"/>
              </a:spcBef>
              <a:spcAft>
                <a:spcPts val="0"/>
              </a:spcAft>
              <a:buClr>
                <a:schemeClr val="lt1"/>
              </a:buClr>
              <a:buSzPts val="1100"/>
              <a:buFont typeface="Arial"/>
              <a:buNone/>
              <a:defRPr sz="1100" b="1" i="0" u="none" strike="noStrike" cap="none">
                <a:solidFill>
                  <a:schemeClr val="accent2"/>
                </a:solidFill>
                <a:latin typeface="Arial"/>
                <a:ea typeface="Arial"/>
                <a:cs typeface="Arial"/>
                <a:sym typeface="Arial"/>
              </a:defRPr>
            </a:lvl1pPr>
            <a:lvl2pPr marL="914400" marR="0" lvl="1" indent="-323850" algn="l" rtl="0">
              <a:lnSpc>
                <a:spcPct val="100000"/>
              </a:lnSpc>
              <a:spcBef>
                <a:spcPts val="2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2pPr>
            <a:lvl3pPr marL="1371600" marR="0" lvl="2"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2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19" name="Google Shape;1819;p212"/>
          <p:cNvSpPr txBox="1">
            <a:spLocks noGrp="1"/>
          </p:cNvSpPr>
          <p:nvPr>
            <p:ph type="body" idx="5"/>
          </p:nvPr>
        </p:nvSpPr>
        <p:spPr>
          <a:xfrm>
            <a:off x="3813322" y="2421713"/>
            <a:ext cx="1611900" cy="373800"/>
          </a:xfrm>
          <a:prstGeom prst="rect">
            <a:avLst/>
          </a:prstGeom>
          <a:noFill/>
          <a:ln>
            <a:noFill/>
          </a:ln>
        </p:spPr>
        <p:txBody>
          <a:bodyPr spcFirstLastPara="1" wrap="square" lIns="68575" tIns="68575" rIns="68575" bIns="68575" anchor="b" anchorCtr="0">
            <a:noAutofit/>
          </a:bodyPr>
          <a:lstStyle>
            <a:lvl1pPr marL="457200" marR="0" lvl="0" indent="-228600" algn="ctr" rtl="0">
              <a:lnSpc>
                <a:spcPct val="100000"/>
              </a:lnSpc>
              <a:spcBef>
                <a:spcPts val="800"/>
              </a:spcBef>
              <a:spcAft>
                <a:spcPts val="0"/>
              </a:spcAft>
              <a:buClr>
                <a:schemeClr val="lt1"/>
              </a:buClr>
              <a:buSzPts val="1100"/>
              <a:buFont typeface="Arial"/>
              <a:buNone/>
              <a:defRPr sz="1100" b="1" i="0" u="none" strike="noStrike" cap="none">
                <a:solidFill>
                  <a:schemeClr val="accent2"/>
                </a:solidFill>
                <a:latin typeface="Arial"/>
                <a:ea typeface="Arial"/>
                <a:cs typeface="Arial"/>
                <a:sym typeface="Arial"/>
              </a:defRPr>
            </a:lvl1pPr>
            <a:lvl2pPr marL="914400" marR="0" lvl="1" indent="-323850" algn="l" rtl="0">
              <a:lnSpc>
                <a:spcPct val="100000"/>
              </a:lnSpc>
              <a:spcBef>
                <a:spcPts val="2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2pPr>
            <a:lvl3pPr marL="1371600" marR="0" lvl="2"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2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0" name="Google Shape;1820;p212"/>
          <p:cNvSpPr>
            <a:spLocks noGrp="1"/>
          </p:cNvSpPr>
          <p:nvPr>
            <p:ph type="pic" idx="6"/>
          </p:nvPr>
        </p:nvSpPr>
        <p:spPr>
          <a:xfrm>
            <a:off x="515347" y="1164780"/>
            <a:ext cx="1261800" cy="12588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900"/>
              <a:buFont typeface="Arial"/>
              <a:buNone/>
              <a:defRPr sz="9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1" name="Google Shape;1821;p212"/>
          <p:cNvSpPr>
            <a:spLocks noGrp="1"/>
          </p:cNvSpPr>
          <p:nvPr>
            <p:ph type="pic" idx="7"/>
          </p:nvPr>
        </p:nvSpPr>
        <p:spPr>
          <a:xfrm>
            <a:off x="2254949" y="1164780"/>
            <a:ext cx="1261800" cy="12588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900"/>
              <a:buFont typeface="Arial"/>
              <a:buNone/>
              <a:defRPr sz="9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2" name="Google Shape;1822;p212"/>
          <p:cNvSpPr>
            <a:spLocks noGrp="1"/>
          </p:cNvSpPr>
          <p:nvPr>
            <p:ph type="pic" idx="8"/>
          </p:nvPr>
        </p:nvSpPr>
        <p:spPr>
          <a:xfrm>
            <a:off x="3965122" y="1164780"/>
            <a:ext cx="1261800" cy="12588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900"/>
              <a:buFont typeface="Arial"/>
              <a:buNone/>
              <a:defRPr sz="9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3" name="Google Shape;1823;p212"/>
          <p:cNvSpPr txBox="1">
            <a:spLocks noGrp="1"/>
          </p:cNvSpPr>
          <p:nvPr>
            <p:ph type="body" idx="9"/>
          </p:nvPr>
        </p:nvSpPr>
        <p:spPr>
          <a:xfrm>
            <a:off x="369356" y="2874244"/>
            <a:ext cx="1553700" cy="638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500"/>
              </a:spcBef>
              <a:spcAft>
                <a:spcPts val="0"/>
              </a:spcAft>
              <a:buClr>
                <a:srgbClr val="7F7F7F"/>
              </a:buClr>
              <a:buSzPts val="900"/>
              <a:buFont typeface="Arial"/>
              <a:buNone/>
              <a:defRPr sz="900" b="0" i="0" u="none" strike="noStrike" cap="none">
                <a:solidFill>
                  <a:schemeClr val="accent2"/>
                </a:solidFill>
                <a:latin typeface="Arial"/>
                <a:ea typeface="Arial"/>
                <a:cs typeface="Arial"/>
                <a:sym typeface="Arial"/>
              </a:defRPr>
            </a:lvl1pPr>
            <a:lvl2pPr marL="914400" marR="0" lvl="1" indent="-228600" algn="ctr" rtl="0">
              <a:lnSpc>
                <a:spcPct val="100000"/>
              </a:lnSpc>
              <a:spcBef>
                <a:spcPts val="200"/>
              </a:spcBef>
              <a:spcAft>
                <a:spcPts val="0"/>
              </a:spcAft>
              <a:buClr>
                <a:schemeClr val="lt1"/>
              </a:buClr>
              <a:buSzPts val="900"/>
              <a:buFont typeface="Arial"/>
              <a:buNone/>
              <a:defRPr sz="900" b="0" i="0" u="none" strike="noStrike" cap="none">
                <a:solidFill>
                  <a:schemeClr val="dk2"/>
                </a:solidFill>
                <a:latin typeface="Arial"/>
                <a:ea typeface="Arial"/>
                <a:cs typeface="Arial"/>
                <a:sym typeface="Arial"/>
              </a:defRPr>
            </a:lvl2pPr>
            <a:lvl3pPr marL="1371600" marR="0" lvl="2" indent="-228600" algn="l" rtl="0">
              <a:lnSpc>
                <a:spcPct val="100000"/>
              </a:lnSpc>
              <a:spcBef>
                <a:spcPts val="500"/>
              </a:spcBef>
              <a:spcAft>
                <a:spcPts val="0"/>
              </a:spcAft>
              <a:buClr>
                <a:schemeClr val="lt2"/>
              </a:buClr>
              <a:buSzPts val="1100"/>
              <a:buFont typeface="Arial"/>
              <a:buNone/>
              <a:defRPr sz="1100" b="0" i="0" u="none" strike="noStrike" cap="none">
                <a:solidFill>
                  <a:schemeClr val="lt1"/>
                </a:solidFill>
                <a:latin typeface="Arial"/>
                <a:ea typeface="Arial"/>
                <a:cs typeface="Arial"/>
                <a:sym typeface="Arial"/>
              </a:defRPr>
            </a:lvl3pPr>
            <a:lvl4pPr marL="1828800" marR="0" lvl="3" indent="-228600" algn="l" rtl="0">
              <a:lnSpc>
                <a:spcPct val="100000"/>
              </a:lnSpc>
              <a:spcBef>
                <a:spcPts val="500"/>
              </a:spcBef>
              <a:spcAft>
                <a:spcPts val="0"/>
              </a:spcAft>
              <a:buClr>
                <a:schemeClr val="lt2"/>
              </a:buClr>
              <a:buSzPts val="1400"/>
              <a:buFont typeface="Arial"/>
              <a:buNone/>
              <a:defRPr sz="1400" b="1" i="0" u="none" strike="noStrike" cap="none">
                <a:solidFill>
                  <a:schemeClr val="dk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4" name="Google Shape;1824;p212"/>
          <p:cNvSpPr txBox="1">
            <a:spLocks noGrp="1"/>
          </p:cNvSpPr>
          <p:nvPr>
            <p:ph type="title"/>
          </p:nvPr>
        </p:nvSpPr>
        <p:spPr>
          <a:xfrm>
            <a:off x="371574" y="106505"/>
            <a:ext cx="8286300" cy="7431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25" name="Google Shape;1825;p212"/>
          <p:cNvSpPr txBox="1">
            <a:spLocks noGrp="1"/>
          </p:cNvSpPr>
          <p:nvPr>
            <p:ph type="body" idx="13"/>
          </p:nvPr>
        </p:nvSpPr>
        <p:spPr>
          <a:xfrm>
            <a:off x="5581337" y="2874244"/>
            <a:ext cx="1553700" cy="638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500"/>
              </a:spcBef>
              <a:spcAft>
                <a:spcPts val="0"/>
              </a:spcAft>
              <a:buClr>
                <a:srgbClr val="7F7F7F"/>
              </a:buClr>
              <a:buSzPts val="900"/>
              <a:buFont typeface="Arial"/>
              <a:buNone/>
              <a:defRPr sz="900" b="0" i="0" u="none" strike="noStrike" cap="none">
                <a:solidFill>
                  <a:schemeClr val="accent2"/>
                </a:solidFill>
                <a:latin typeface="Arial"/>
                <a:ea typeface="Arial"/>
                <a:cs typeface="Arial"/>
                <a:sym typeface="Arial"/>
              </a:defRPr>
            </a:lvl1pPr>
            <a:lvl2pPr marL="914400" marR="0" lvl="1" indent="-228600" algn="ctr" rtl="0">
              <a:lnSpc>
                <a:spcPct val="100000"/>
              </a:lnSpc>
              <a:spcBef>
                <a:spcPts val="200"/>
              </a:spcBef>
              <a:spcAft>
                <a:spcPts val="0"/>
              </a:spcAft>
              <a:buClr>
                <a:schemeClr val="lt1"/>
              </a:buClr>
              <a:buSzPts val="900"/>
              <a:buFont typeface="Arial"/>
              <a:buNone/>
              <a:defRPr sz="900" b="0" i="0" u="none" strike="noStrike" cap="none">
                <a:solidFill>
                  <a:schemeClr val="dk2"/>
                </a:solidFill>
                <a:latin typeface="Arial"/>
                <a:ea typeface="Arial"/>
                <a:cs typeface="Arial"/>
                <a:sym typeface="Arial"/>
              </a:defRPr>
            </a:lvl2pPr>
            <a:lvl3pPr marL="1371600" marR="0" lvl="2" indent="-298450" algn="l" rtl="0">
              <a:lnSpc>
                <a:spcPct val="100000"/>
              </a:lnSpc>
              <a:spcBef>
                <a:spcPts val="500"/>
              </a:spcBef>
              <a:spcAft>
                <a:spcPts val="0"/>
              </a:spcAft>
              <a:buClr>
                <a:schemeClr val="lt2"/>
              </a:buClr>
              <a:buSzPts val="1100"/>
              <a:buFont typeface="Arial"/>
              <a:buChar char="•"/>
              <a:defRPr sz="11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6" name="Google Shape;1826;p212"/>
          <p:cNvSpPr txBox="1">
            <a:spLocks noGrp="1"/>
          </p:cNvSpPr>
          <p:nvPr>
            <p:ph type="body" idx="14"/>
          </p:nvPr>
        </p:nvSpPr>
        <p:spPr>
          <a:xfrm>
            <a:off x="7319222" y="2874244"/>
            <a:ext cx="1551900" cy="638100"/>
          </a:xfrm>
          <a:prstGeom prst="rect">
            <a:avLst/>
          </a:prstGeom>
          <a:noFill/>
          <a:ln>
            <a:noFill/>
          </a:ln>
        </p:spPr>
        <p:txBody>
          <a:bodyPr spcFirstLastPara="1" wrap="square" lIns="68575" tIns="68575" rIns="68575" bIns="68575" anchor="t" anchorCtr="0">
            <a:noAutofit/>
          </a:bodyPr>
          <a:lstStyle>
            <a:lvl1pPr marL="457200" marR="0" lvl="0" indent="-228600" algn="ctr" rtl="0">
              <a:lnSpc>
                <a:spcPct val="100000"/>
              </a:lnSpc>
              <a:spcBef>
                <a:spcPts val="500"/>
              </a:spcBef>
              <a:spcAft>
                <a:spcPts val="0"/>
              </a:spcAft>
              <a:buClr>
                <a:srgbClr val="7F7F7F"/>
              </a:buClr>
              <a:buSzPts val="900"/>
              <a:buFont typeface="Arial"/>
              <a:buNone/>
              <a:defRPr sz="900" b="0" i="0" u="none" strike="noStrike" cap="none">
                <a:solidFill>
                  <a:schemeClr val="accent2"/>
                </a:solidFill>
                <a:latin typeface="Arial"/>
                <a:ea typeface="Arial"/>
                <a:cs typeface="Arial"/>
                <a:sym typeface="Arial"/>
              </a:defRPr>
            </a:lvl1pPr>
            <a:lvl2pPr marL="914400" marR="0" lvl="1" indent="-228600" algn="ctr" rtl="0">
              <a:lnSpc>
                <a:spcPct val="100000"/>
              </a:lnSpc>
              <a:spcBef>
                <a:spcPts val="200"/>
              </a:spcBef>
              <a:spcAft>
                <a:spcPts val="0"/>
              </a:spcAft>
              <a:buClr>
                <a:schemeClr val="lt1"/>
              </a:buClr>
              <a:buSzPts val="900"/>
              <a:buFont typeface="Arial"/>
              <a:buNone/>
              <a:defRPr sz="900" b="0" i="0" u="none" strike="noStrike" cap="none">
                <a:solidFill>
                  <a:schemeClr val="dk2"/>
                </a:solidFill>
                <a:latin typeface="Arial"/>
                <a:ea typeface="Arial"/>
                <a:cs typeface="Arial"/>
                <a:sym typeface="Arial"/>
              </a:defRPr>
            </a:lvl2pPr>
            <a:lvl3pPr marL="1371600" marR="0" lvl="2" indent="-298450" algn="l" rtl="0">
              <a:lnSpc>
                <a:spcPct val="100000"/>
              </a:lnSpc>
              <a:spcBef>
                <a:spcPts val="500"/>
              </a:spcBef>
              <a:spcAft>
                <a:spcPts val="0"/>
              </a:spcAft>
              <a:buClr>
                <a:schemeClr val="lt2"/>
              </a:buClr>
              <a:buSzPts val="1100"/>
              <a:buFont typeface="Arial"/>
              <a:buChar char="•"/>
              <a:defRPr sz="1100" b="0" i="0" u="none" strike="noStrike" cap="none">
                <a:solidFill>
                  <a:schemeClr val="lt1"/>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7" name="Google Shape;1827;p212"/>
          <p:cNvSpPr txBox="1">
            <a:spLocks noGrp="1"/>
          </p:cNvSpPr>
          <p:nvPr>
            <p:ph type="body" idx="15"/>
          </p:nvPr>
        </p:nvSpPr>
        <p:spPr>
          <a:xfrm>
            <a:off x="5551269" y="2421713"/>
            <a:ext cx="1611900" cy="373800"/>
          </a:xfrm>
          <a:prstGeom prst="rect">
            <a:avLst/>
          </a:prstGeom>
          <a:noFill/>
          <a:ln>
            <a:noFill/>
          </a:ln>
        </p:spPr>
        <p:txBody>
          <a:bodyPr spcFirstLastPara="1" wrap="square" lIns="68575" tIns="68575" rIns="68575" bIns="68575" anchor="b" anchorCtr="0">
            <a:noAutofit/>
          </a:bodyPr>
          <a:lstStyle>
            <a:lvl1pPr marL="457200" marR="0" lvl="0" indent="-228600" algn="ctr" rtl="0">
              <a:lnSpc>
                <a:spcPct val="100000"/>
              </a:lnSpc>
              <a:spcBef>
                <a:spcPts val="800"/>
              </a:spcBef>
              <a:spcAft>
                <a:spcPts val="0"/>
              </a:spcAft>
              <a:buClr>
                <a:schemeClr val="lt1"/>
              </a:buClr>
              <a:buSzPts val="1100"/>
              <a:buFont typeface="Arial"/>
              <a:buNone/>
              <a:defRPr sz="1100" b="1" i="0" u="none" strike="noStrike" cap="none">
                <a:solidFill>
                  <a:schemeClr val="accent2"/>
                </a:solidFill>
                <a:latin typeface="Arial"/>
                <a:ea typeface="Arial"/>
                <a:cs typeface="Arial"/>
                <a:sym typeface="Arial"/>
              </a:defRPr>
            </a:lvl1pPr>
            <a:lvl2pPr marL="914400" marR="0" lvl="1" indent="-323850" algn="l" rtl="0">
              <a:lnSpc>
                <a:spcPct val="100000"/>
              </a:lnSpc>
              <a:spcBef>
                <a:spcPts val="2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2pPr>
            <a:lvl3pPr marL="1371600" marR="0" lvl="2"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2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8" name="Google Shape;1828;p212"/>
          <p:cNvSpPr txBox="1">
            <a:spLocks noGrp="1"/>
          </p:cNvSpPr>
          <p:nvPr>
            <p:ph type="body" idx="16"/>
          </p:nvPr>
        </p:nvSpPr>
        <p:spPr>
          <a:xfrm>
            <a:off x="7289215" y="2421713"/>
            <a:ext cx="1611900" cy="373800"/>
          </a:xfrm>
          <a:prstGeom prst="rect">
            <a:avLst/>
          </a:prstGeom>
          <a:noFill/>
          <a:ln>
            <a:noFill/>
          </a:ln>
        </p:spPr>
        <p:txBody>
          <a:bodyPr spcFirstLastPara="1" wrap="square" lIns="68575" tIns="68575" rIns="68575" bIns="68575" anchor="b" anchorCtr="0">
            <a:noAutofit/>
          </a:bodyPr>
          <a:lstStyle>
            <a:lvl1pPr marL="457200" marR="0" lvl="0" indent="-228600" algn="ctr" rtl="0">
              <a:lnSpc>
                <a:spcPct val="100000"/>
              </a:lnSpc>
              <a:spcBef>
                <a:spcPts val="800"/>
              </a:spcBef>
              <a:spcAft>
                <a:spcPts val="0"/>
              </a:spcAft>
              <a:buClr>
                <a:schemeClr val="lt1"/>
              </a:buClr>
              <a:buSzPts val="1100"/>
              <a:buFont typeface="Arial"/>
              <a:buNone/>
              <a:defRPr sz="1100" b="1" i="0" u="none" strike="noStrike" cap="none">
                <a:solidFill>
                  <a:schemeClr val="accent2"/>
                </a:solidFill>
                <a:latin typeface="Arial"/>
                <a:ea typeface="Arial"/>
                <a:cs typeface="Arial"/>
                <a:sym typeface="Arial"/>
              </a:defRPr>
            </a:lvl1pPr>
            <a:lvl2pPr marL="914400" marR="0" lvl="1" indent="-323850" algn="l" rtl="0">
              <a:lnSpc>
                <a:spcPct val="100000"/>
              </a:lnSpc>
              <a:spcBef>
                <a:spcPts val="2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2pPr>
            <a:lvl3pPr marL="1371600" marR="0" lvl="2" indent="-317500" algn="l" rtl="0">
              <a:lnSpc>
                <a:spcPct val="100000"/>
              </a:lnSpc>
              <a:spcBef>
                <a:spcPts val="5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3pPr>
            <a:lvl4pPr marL="1828800" marR="0" lvl="3" indent="-304800" algn="l" rtl="0">
              <a:lnSpc>
                <a:spcPct val="100000"/>
              </a:lnSpc>
              <a:spcBef>
                <a:spcPts val="500"/>
              </a:spcBef>
              <a:spcAft>
                <a:spcPts val="0"/>
              </a:spcAft>
              <a:buClr>
                <a:schemeClr val="lt1"/>
              </a:buClr>
              <a:buSzPts val="1200"/>
              <a:buFont typeface="Arial"/>
              <a:buChar char="•"/>
              <a:defRPr sz="1200" b="1" i="0" u="none" strike="noStrike" cap="none">
                <a:solidFill>
                  <a:schemeClr val="lt1"/>
                </a:solidFill>
                <a:latin typeface="Arial"/>
                <a:ea typeface="Arial"/>
                <a:cs typeface="Arial"/>
                <a:sym typeface="Arial"/>
              </a:defRPr>
            </a:lvl4pPr>
            <a:lvl5pPr marL="2286000" marR="0" lvl="4" indent="-228600" algn="l" rtl="0">
              <a:lnSpc>
                <a:spcPct val="100000"/>
              </a:lnSpc>
              <a:spcBef>
                <a:spcPts val="500"/>
              </a:spcBef>
              <a:spcAft>
                <a:spcPts val="0"/>
              </a:spcAft>
              <a:buClr>
                <a:schemeClr val="lt1"/>
              </a:buClr>
              <a:buSzPts val="1100"/>
              <a:buFont typeface="Arial"/>
              <a:buNone/>
              <a:defRPr sz="1200" b="0" i="0" u="none" strike="noStrike" cap="none">
                <a:solidFill>
                  <a:schemeClr val="lt1"/>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29" name="Google Shape;1829;p212"/>
          <p:cNvSpPr>
            <a:spLocks noGrp="1"/>
          </p:cNvSpPr>
          <p:nvPr>
            <p:ph type="pic" idx="17"/>
          </p:nvPr>
        </p:nvSpPr>
        <p:spPr>
          <a:xfrm>
            <a:off x="5697924" y="1164780"/>
            <a:ext cx="1261800" cy="12588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900"/>
              <a:buFont typeface="Arial"/>
              <a:buNone/>
              <a:defRPr sz="9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30" name="Google Shape;1830;p212"/>
          <p:cNvSpPr>
            <a:spLocks noGrp="1"/>
          </p:cNvSpPr>
          <p:nvPr>
            <p:ph type="pic" idx="18"/>
          </p:nvPr>
        </p:nvSpPr>
        <p:spPr>
          <a:xfrm>
            <a:off x="7441016" y="1164780"/>
            <a:ext cx="1261800" cy="1258800"/>
          </a:xfrm>
          <a:prstGeom prst="ellipse">
            <a:avLst/>
          </a:prstGeom>
          <a:solidFill>
            <a:schemeClr val="lt2"/>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900"/>
              <a:buFont typeface="Arial"/>
              <a:buNone/>
              <a:defRPr sz="9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31" name="Google Shape;1831;p212"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1 - Third Split - Left">
  <p:cSld name="T1 - Third Split - Left">
    <p:spTree>
      <p:nvGrpSpPr>
        <p:cNvPr id="1" name="Shape 1832"/>
        <p:cNvGrpSpPr/>
        <p:nvPr/>
      </p:nvGrpSpPr>
      <p:grpSpPr>
        <a:xfrm>
          <a:off x="0" y="0"/>
          <a:ext cx="0" cy="0"/>
          <a:chOff x="0" y="0"/>
          <a:chExt cx="0" cy="0"/>
        </a:xfrm>
      </p:grpSpPr>
      <p:sp>
        <p:nvSpPr>
          <p:cNvPr id="1833" name="Google Shape;1833;p213"/>
          <p:cNvSpPr txBox="1">
            <a:spLocks noGrp="1"/>
          </p:cNvSpPr>
          <p:nvPr>
            <p:ph type="title"/>
          </p:nvPr>
        </p:nvSpPr>
        <p:spPr>
          <a:xfrm>
            <a:off x="371572" y="105718"/>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34" name="Google Shape;1834;p213"/>
          <p:cNvSpPr txBox="1">
            <a:spLocks noGrp="1"/>
          </p:cNvSpPr>
          <p:nvPr>
            <p:ph type="body" idx="1"/>
          </p:nvPr>
        </p:nvSpPr>
        <p:spPr>
          <a:xfrm>
            <a:off x="381120" y="1212217"/>
            <a:ext cx="2484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35" name="Google Shape;1835;p213"/>
          <p:cNvSpPr txBox="1">
            <a:spLocks noGrp="1"/>
          </p:cNvSpPr>
          <p:nvPr>
            <p:ph type="body" idx="2"/>
          </p:nvPr>
        </p:nvSpPr>
        <p:spPr>
          <a:xfrm>
            <a:off x="3300340" y="1212217"/>
            <a:ext cx="53508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36" name="Google Shape;1836;p213"/>
          <p:cNvSpPr txBox="1">
            <a:spLocks noGrp="1"/>
          </p:cNvSpPr>
          <p:nvPr>
            <p:ph type="body" idx="3"/>
          </p:nvPr>
        </p:nvSpPr>
        <p:spPr>
          <a:xfrm>
            <a:off x="377134" y="713620"/>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37" name="Google Shape;1837;p213"/>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cxnSp>
        <p:nvCxnSpPr>
          <p:cNvPr id="1838" name="Google Shape;1838;p213"/>
          <p:cNvCxnSpPr/>
          <p:nvPr/>
        </p:nvCxnSpPr>
        <p:spPr>
          <a:xfrm rot="10800000">
            <a:off x="3062306" y="1324136"/>
            <a:ext cx="0" cy="3166800"/>
          </a:xfrm>
          <a:prstGeom prst="straightConnector1">
            <a:avLst/>
          </a:prstGeom>
          <a:noFill/>
          <a:ln w="9525" cap="flat" cmpd="sng">
            <a:solidFill>
              <a:srgbClr val="B9B4AF"/>
            </a:solidFill>
            <a:prstDash val="solid"/>
            <a:round/>
            <a:headEnd type="none" w="sm" len="sm"/>
            <a:tailEnd type="none" w="sm" len="sm"/>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2 - Third Split - Right">
  <p:cSld name="T2 - Third Split - Right">
    <p:spTree>
      <p:nvGrpSpPr>
        <p:cNvPr id="1" name="Shape 1839"/>
        <p:cNvGrpSpPr/>
        <p:nvPr/>
      </p:nvGrpSpPr>
      <p:grpSpPr>
        <a:xfrm>
          <a:off x="0" y="0"/>
          <a:ext cx="0" cy="0"/>
          <a:chOff x="0" y="0"/>
          <a:chExt cx="0" cy="0"/>
        </a:xfrm>
      </p:grpSpPr>
      <p:sp>
        <p:nvSpPr>
          <p:cNvPr id="1840" name="Google Shape;1840;p214"/>
          <p:cNvSpPr txBox="1">
            <a:spLocks noGrp="1"/>
          </p:cNvSpPr>
          <p:nvPr>
            <p:ph type="title"/>
          </p:nvPr>
        </p:nvSpPr>
        <p:spPr>
          <a:xfrm>
            <a:off x="371572" y="105718"/>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41" name="Google Shape;1841;p214"/>
          <p:cNvSpPr txBox="1">
            <a:spLocks noGrp="1"/>
          </p:cNvSpPr>
          <p:nvPr>
            <p:ph type="body" idx="1"/>
          </p:nvPr>
        </p:nvSpPr>
        <p:spPr>
          <a:xfrm>
            <a:off x="381120" y="1212217"/>
            <a:ext cx="53385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42" name="Google Shape;1842;p214"/>
          <p:cNvSpPr txBox="1">
            <a:spLocks noGrp="1"/>
          </p:cNvSpPr>
          <p:nvPr>
            <p:ph type="body" idx="2"/>
          </p:nvPr>
        </p:nvSpPr>
        <p:spPr>
          <a:xfrm>
            <a:off x="6237422" y="1212217"/>
            <a:ext cx="24135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43" name="Google Shape;1843;p214"/>
          <p:cNvSpPr txBox="1">
            <a:spLocks noGrp="1"/>
          </p:cNvSpPr>
          <p:nvPr>
            <p:ph type="body" idx="3"/>
          </p:nvPr>
        </p:nvSpPr>
        <p:spPr>
          <a:xfrm>
            <a:off x="377134" y="713620"/>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44" name="Google Shape;1844;p214"/>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cxnSp>
        <p:nvCxnSpPr>
          <p:cNvPr id="1845" name="Google Shape;1845;p214"/>
          <p:cNvCxnSpPr/>
          <p:nvPr/>
        </p:nvCxnSpPr>
        <p:spPr>
          <a:xfrm rot="10800000">
            <a:off x="6007979" y="1324136"/>
            <a:ext cx="0" cy="3166800"/>
          </a:xfrm>
          <a:prstGeom prst="straightConnector1">
            <a:avLst/>
          </a:prstGeom>
          <a:noFill/>
          <a:ln w="9525" cap="flat" cmpd="sng">
            <a:solidFill>
              <a:srgbClr val="B9B4AF"/>
            </a:solidFill>
            <a:prstDash val="solid"/>
            <a:round/>
            <a:headEnd type="none" w="sm" len="sm"/>
            <a:tailEnd type="none" w="sm" len="sm"/>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3 - 3 Column">
  <p:cSld name="T3 - Basic Column - 4">
    <p:spTree>
      <p:nvGrpSpPr>
        <p:cNvPr id="1" name="Shape 1846"/>
        <p:cNvGrpSpPr/>
        <p:nvPr/>
      </p:nvGrpSpPr>
      <p:grpSpPr>
        <a:xfrm>
          <a:off x="0" y="0"/>
          <a:ext cx="0" cy="0"/>
          <a:chOff x="0" y="0"/>
          <a:chExt cx="0" cy="0"/>
        </a:xfrm>
      </p:grpSpPr>
      <p:sp>
        <p:nvSpPr>
          <p:cNvPr id="1847" name="Google Shape;1847;p215"/>
          <p:cNvSpPr txBox="1">
            <a:spLocks noGrp="1"/>
          </p:cNvSpPr>
          <p:nvPr>
            <p:ph type="title"/>
          </p:nvPr>
        </p:nvSpPr>
        <p:spPr>
          <a:xfrm>
            <a:off x="371572" y="105718"/>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48" name="Google Shape;1848;p215"/>
          <p:cNvSpPr txBox="1">
            <a:spLocks noGrp="1"/>
          </p:cNvSpPr>
          <p:nvPr>
            <p:ph type="body" idx="1"/>
          </p:nvPr>
        </p:nvSpPr>
        <p:spPr>
          <a:xfrm>
            <a:off x="381118" y="1212225"/>
            <a:ext cx="2595000" cy="3168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49" name="Google Shape;1849;p215"/>
          <p:cNvSpPr txBox="1">
            <a:spLocks noGrp="1"/>
          </p:cNvSpPr>
          <p:nvPr>
            <p:ph type="body" idx="2"/>
          </p:nvPr>
        </p:nvSpPr>
        <p:spPr>
          <a:xfrm>
            <a:off x="3107894" y="1212000"/>
            <a:ext cx="25950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0" name="Google Shape;1850;p215"/>
          <p:cNvSpPr txBox="1">
            <a:spLocks noGrp="1"/>
          </p:cNvSpPr>
          <p:nvPr>
            <p:ph type="body" idx="3"/>
          </p:nvPr>
        </p:nvSpPr>
        <p:spPr>
          <a:xfrm>
            <a:off x="5835957" y="1211794"/>
            <a:ext cx="25950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1" name="Google Shape;1851;p215"/>
          <p:cNvSpPr txBox="1">
            <a:spLocks noGrp="1"/>
          </p:cNvSpPr>
          <p:nvPr>
            <p:ph type="body" idx="4"/>
          </p:nvPr>
        </p:nvSpPr>
        <p:spPr>
          <a:xfrm>
            <a:off x="377134" y="713620"/>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4 - Four Column">
  <p:cSld name="T3 - Basic Column - 4_1">
    <p:spTree>
      <p:nvGrpSpPr>
        <p:cNvPr id="1" name="Shape 1852"/>
        <p:cNvGrpSpPr/>
        <p:nvPr/>
      </p:nvGrpSpPr>
      <p:grpSpPr>
        <a:xfrm>
          <a:off x="0" y="0"/>
          <a:ext cx="0" cy="0"/>
          <a:chOff x="0" y="0"/>
          <a:chExt cx="0" cy="0"/>
        </a:xfrm>
      </p:grpSpPr>
      <p:sp>
        <p:nvSpPr>
          <p:cNvPr id="1853" name="Google Shape;1853;p216"/>
          <p:cNvSpPr txBox="1">
            <a:spLocks noGrp="1"/>
          </p:cNvSpPr>
          <p:nvPr>
            <p:ph type="title"/>
          </p:nvPr>
        </p:nvSpPr>
        <p:spPr>
          <a:xfrm>
            <a:off x="371572" y="105718"/>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54" name="Google Shape;1854;p216"/>
          <p:cNvSpPr txBox="1">
            <a:spLocks noGrp="1"/>
          </p:cNvSpPr>
          <p:nvPr>
            <p:ph type="body" idx="1"/>
          </p:nvPr>
        </p:nvSpPr>
        <p:spPr>
          <a:xfrm>
            <a:off x="381118" y="1212225"/>
            <a:ext cx="1871700" cy="31680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5" name="Google Shape;1855;p216"/>
          <p:cNvSpPr txBox="1">
            <a:spLocks noGrp="1"/>
          </p:cNvSpPr>
          <p:nvPr>
            <p:ph type="body" idx="2"/>
          </p:nvPr>
        </p:nvSpPr>
        <p:spPr>
          <a:xfrm>
            <a:off x="2500218" y="1212000"/>
            <a:ext cx="18717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6" name="Google Shape;1856;p216"/>
          <p:cNvSpPr txBox="1">
            <a:spLocks noGrp="1"/>
          </p:cNvSpPr>
          <p:nvPr>
            <p:ph type="body" idx="3"/>
          </p:nvPr>
        </p:nvSpPr>
        <p:spPr>
          <a:xfrm>
            <a:off x="4586837" y="1211794"/>
            <a:ext cx="19038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7" name="Google Shape;1857;p216"/>
          <p:cNvSpPr txBox="1">
            <a:spLocks noGrp="1"/>
          </p:cNvSpPr>
          <p:nvPr>
            <p:ph type="body" idx="4"/>
          </p:nvPr>
        </p:nvSpPr>
        <p:spPr>
          <a:xfrm>
            <a:off x="377134" y="713620"/>
            <a:ext cx="8286600" cy="254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58" name="Google Shape;1858;p216"/>
          <p:cNvSpPr txBox="1">
            <a:spLocks noGrp="1"/>
          </p:cNvSpPr>
          <p:nvPr>
            <p:ph type="body" idx="5"/>
          </p:nvPr>
        </p:nvSpPr>
        <p:spPr>
          <a:xfrm>
            <a:off x="6718689" y="1211794"/>
            <a:ext cx="1985100" cy="31683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U1 - Customer_Hero_A">
  <p:cSld name="U1 - Customer_Hero_A">
    <p:spTree>
      <p:nvGrpSpPr>
        <p:cNvPr id="1" name="Shape 1859"/>
        <p:cNvGrpSpPr/>
        <p:nvPr/>
      </p:nvGrpSpPr>
      <p:grpSpPr>
        <a:xfrm>
          <a:off x="0" y="0"/>
          <a:ext cx="0" cy="0"/>
          <a:chOff x="0" y="0"/>
          <a:chExt cx="0" cy="0"/>
        </a:xfrm>
      </p:grpSpPr>
      <p:sp>
        <p:nvSpPr>
          <p:cNvPr id="1860" name="Google Shape;1860;p217"/>
          <p:cNvSpPr/>
          <p:nvPr/>
        </p:nvSpPr>
        <p:spPr>
          <a:xfrm>
            <a:off x="-1" y="0"/>
            <a:ext cx="9144000" cy="5143500"/>
          </a:xfrm>
          <a:prstGeom prst="rect">
            <a:avLst/>
          </a:prstGeom>
          <a:solidFill>
            <a:srgbClr val="E7E6E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rgbClr val="FFFFFF"/>
              </a:solidFill>
              <a:latin typeface="Arial"/>
              <a:ea typeface="Arial"/>
              <a:cs typeface="Arial"/>
              <a:sym typeface="Arial"/>
            </a:endParaRPr>
          </a:p>
        </p:txBody>
      </p:sp>
      <p:sp>
        <p:nvSpPr>
          <p:cNvPr id="1861" name="Google Shape;1861;p217"/>
          <p:cNvSpPr/>
          <p:nvPr/>
        </p:nvSpPr>
        <p:spPr>
          <a:xfrm rot="10800000" flipH="1">
            <a:off x="7332452" y="600"/>
            <a:ext cx="1811400" cy="51429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62" name="Google Shape;1862;p217"/>
          <p:cNvSpPr/>
          <p:nvPr/>
        </p:nvSpPr>
        <p:spPr>
          <a:xfrm>
            <a:off x="-1" y="-3644"/>
            <a:ext cx="9144000" cy="1824000"/>
          </a:xfrm>
          <a:prstGeom prst="rect">
            <a:avLst/>
          </a:prstGeom>
          <a:solidFill>
            <a:schemeClr val="dk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rgbClr val="FFFFFF"/>
              </a:solidFill>
              <a:latin typeface="Arial"/>
              <a:ea typeface="Arial"/>
              <a:cs typeface="Arial"/>
              <a:sym typeface="Arial"/>
            </a:endParaRPr>
          </a:p>
        </p:txBody>
      </p:sp>
      <p:sp>
        <p:nvSpPr>
          <p:cNvPr id="1863" name="Google Shape;1863;p217"/>
          <p:cNvSpPr txBox="1">
            <a:spLocks noGrp="1"/>
          </p:cNvSpPr>
          <p:nvPr>
            <p:ph type="body" idx="1"/>
          </p:nvPr>
        </p:nvSpPr>
        <p:spPr>
          <a:xfrm>
            <a:off x="0" y="0"/>
            <a:ext cx="8271300" cy="1837200"/>
          </a:xfrm>
          <a:prstGeom prst="rect">
            <a:avLst/>
          </a:prstGeom>
          <a:gradFill>
            <a:gsLst>
              <a:gs pos="0">
                <a:schemeClr val="dk1"/>
              </a:gs>
              <a:gs pos="58000">
                <a:schemeClr val="dk1"/>
              </a:gs>
              <a:gs pos="100000">
                <a:schemeClr val="dk1"/>
              </a:gs>
            </a:gsLst>
            <a:lin ang="0" scaled="0"/>
          </a:gradFill>
          <a:ln>
            <a:noFill/>
          </a:ln>
        </p:spPr>
        <p:txBody>
          <a:bodyPr spcFirstLastPara="1" wrap="square" lIns="68575" tIns="68575" rIns="68575" bIns="68575" anchor="ctr" anchorCtr="0">
            <a:noAutofit/>
          </a:bodyPr>
          <a:lstStyle>
            <a:lvl1pPr marL="457200" marR="0" lvl="0" indent="-228600" algn="l" rtl="0">
              <a:lnSpc>
                <a:spcPct val="90000"/>
              </a:lnSpc>
              <a:spcBef>
                <a:spcPts val="0"/>
              </a:spcBef>
              <a:spcAft>
                <a:spcPts val="0"/>
              </a:spcAft>
              <a:buClr>
                <a:srgbClr val="7F7F7F"/>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00000"/>
              </a:lnSpc>
              <a:spcBef>
                <a:spcPts val="300"/>
              </a:spcBef>
              <a:spcAft>
                <a:spcPts val="0"/>
              </a:spcAft>
              <a:buClr>
                <a:schemeClr val="lt2"/>
              </a:buClr>
              <a:buSzPts val="1200"/>
              <a:buFont typeface="Arial"/>
              <a:buNone/>
              <a:defRPr sz="1200" b="0" i="0" u="none" strike="noStrike" cap="none">
                <a:solidFill>
                  <a:schemeClr val="lt1"/>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64" name="Google Shape;1864;p217"/>
          <p:cNvSpPr txBox="1">
            <a:spLocks noGrp="1"/>
          </p:cNvSpPr>
          <p:nvPr>
            <p:ph type="title"/>
          </p:nvPr>
        </p:nvSpPr>
        <p:spPr>
          <a:xfrm>
            <a:off x="432167" y="2064824"/>
            <a:ext cx="6754800" cy="740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accent1"/>
              </a:buClr>
              <a:buSzPts val="1100"/>
              <a:buFont typeface="Arial"/>
              <a:buNone/>
              <a:defRPr sz="2300" b="0"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65" name="Google Shape;1865;p217"/>
          <p:cNvSpPr txBox="1">
            <a:spLocks noGrp="1"/>
          </p:cNvSpPr>
          <p:nvPr>
            <p:ph type="body" idx="2"/>
          </p:nvPr>
        </p:nvSpPr>
        <p:spPr>
          <a:xfrm>
            <a:off x="432167" y="3303211"/>
            <a:ext cx="3189900" cy="15759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100000"/>
              </a:lnSpc>
              <a:spcBef>
                <a:spcPts val="2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66" name="Google Shape;1866;p217"/>
          <p:cNvSpPr/>
          <p:nvPr/>
        </p:nvSpPr>
        <p:spPr>
          <a:xfrm rot="10800000" flipH="1">
            <a:off x="413214" y="693049"/>
            <a:ext cx="1294500" cy="1297800"/>
          </a:xfrm>
          <a:prstGeom prst="roundRect">
            <a:avLst>
              <a:gd name="adj" fmla="val 10076"/>
            </a:avLst>
          </a:prstGeom>
          <a:solidFill>
            <a:schemeClr val="lt1"/>
          </a:solidFill>
          <a:ln>
            <a:noFill/>
          </a:ln>
          <a:effectLst>
            <a:outerShdw blurRad="346075" sx="93000" sy="93000" algn="ctr" rotWithShape="0">
              <a:srgbClr val="000000">
                <a:alpha val="40000"/>
              </a:srgbClr>
            </a:outerShdw>
          </a:effectLst>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67" name="Google Shape;1867;p217"/>
          <p:cNvSpPr>
            <a:spLocks noGrp="1"/>
          </p:cNvSpPr>
          <p:nvPr>
            <p:ph type="pic" idx="3"/>
          </p:nvPr>
        </p:nvSpPr>
        <p:spPr>
          <a:xfrm>
            <a:off x="395828" y="685800"/>
            <a:ext cx="1317300" cy="1302900"/>
          </a:xfrm>
          <a:prstGeom prst="roundRect">
            <a:avLst>
              <a:gd name="adj" fmla="val 10903"/>
            </a:avLst>
          </a:prstGeom>
          <a:solidFill>
            <a:schemeClr val="lt1"/>
          </a:solidFill>
          <a:ln>
            <a:noFill/>
          </a:ln>
        </p:spPr>
        <p:txBody>
          <a:bodyPr spcFirstLastPara="1" wrap="square" lIns="68575" tIns="68575" rIns="68575" bIns="68575" anchor="ctr" anchorCtr="0">
            <a:noAutofit/>
          </a:bodyPr>
          <a:lstStyle>
            <a:lvl1pPr marL="63500" marR="0" lvl="0" indent="-69850" algn="l" rtl="0">
              <a:lnSpc>
                <a:spcPct val="100000"/>
              </a:lnSpc>
              <a:spcBef>
                <a:spcPts val="800"/>
              </a:spcBef>
              <a:spcAft>
                <a:spcPts val="0"/>
              </a:spcAft>
              <a:buClr>
                <a:srgbClr val="7F7F7F"/>
              </a:buClr>
              <a:buSzPts val="1100"/>
              <a:buFont typeface="Arial"/>
              <a:buChar char="​"/>
              <a:defRPr sz="11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68" name="Google Shape;1868;p217"/>
          <p:cNvSpPr txBox="1">
            <a:spLocks noGrp="1"/>
          </p:cNvSpPr>
          <p:nvPr>
            <p:ph type="body" idx="4"/>
          </p:nvPr>
        </p:nvSpPr>
        <p:spPr>
          <a:xfrm>
            <a:off x="3887171" y="3296344"/>
            <a:ext cx="3189900" cy="15927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90000"/>
              </a:lnSpc>
              <a:spcBef>
                <a:spcPts val="800"/>
              </a:spcBef>
              <a:spcAft>
                <a:spcPts val="0"/>
              </a:spcAft>
              <a:buClr>
                <a:srgbClr val="7C868D"/>
              </a:buClr>
              <a:buSzPts val="1100"/>
              <a:buFont typeface="Arial"/>
              <a:buNone/>
              <a:defRPr sz="1200" b="0" i="0" u="none" strike="noStrike" cap="none">
                <a:solidFill>
                  <a:srgbClr val="7C868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69" name="Google Shape;1869;p217"/>
          <p:cNvSpPr txBox="1">
            <a:spLocks noGrp="1"/>
          </p:cNvSpPr>
          <p:nvPr>
            <p:ph type="body" idx="5"/>
          </p:nvPr>
        </p:nvSpPr>
        <p:spPr>
          <a:xfrm>
            <a:off x="426599" y="2877483"/>
            <a:ext cx="31899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70" name="Google Shape;1870;p217"/>
          <p:cNvSpPr txBox="1">
            <a:spLocks noGrp="1"/>
          </p:cNvSpPr>
          <p:nvPr>
            <p:ph type="body" idx="6"/>
          </p:nvPr>
        </p:nvSpPr>
        <p:spPr>
          <a:xfrm>
            <a:off x="3887170" y="2877483"/>
            <a:ext cx="31899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71" name="Google Shape;1871;p217"/>
          <p:cNvSpPr>
            <a:spLocks noGrp="1"/>
          </p:cNvSpPr>
          <p:nvPr>
            <p:ph type="pic" idx="7"/>
          </p:nvPr>
        </p:nvSpPr>
        <p:spPr>
          <a:xfrm>
            <a:off x="4374792" y="-3644"/>
            <a:ext cx="4769100" cy="1834200"/>
          </a:xfrm>
          <a:prstGeom prst="rect">
            <a:avLst/>
          </a:prstGeom>
          <a:solidFill>
            <a:schemeClr val="lt2">
              <a:alpha val="63530"/>
            </a:schemeClr>
          </a:solidFill>
          <a:ln>
            <a:noFill/>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1200"/>
              <a:buFont typeface="Arial"/>
              <a:buNone/>
              <a:defRPr sz="1200" b="0" i="0" u="none" strike="noStrike" cap="none">
                <a:solidFill>
                  <a:srgbClr val="FFFFFF"/>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72" name="Google Shape;1872;p217" descr="Picture 23"/>
          <p:cNvPicPr preferRelativeResize="0"/>
          <p:nvPr/>
        </p:nvPicPr>
        <p:blipFill rotWithShape="1">
          <a:blip r:embed="rId2">
            <a:alphaModFix/>
          </a:blip>
          <a:srcRect/>
          <a:stretch/>
        </p:blipFill>
        <p:spPr>
          <a:xfrm>
            <a:off x="8492566" y="4693436"/>
            <a:ext cx="462227" cy="321944"/>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U2 - Customer_Hero_B">
  <p:cSld name="U2 - Customer_Hero_B">
    <p:spTree>
      <p:nvGrpSpPr>
        <p:cNvPr id="1" name="Shape 1873"/>
        <p:cNvGrpSpPr/>
        <p:nvPr/>
      </p:nvGrpSpPr>
      <p:grpSpPr>
        <a:xfrm>
          <a:off x="0" y="0"/>
          <a:ext cx="0" cy="0"/>
          <a:chOff x="0" y="0"/>
          <a:chExt cx="0" cy="0"/>
        </a:xfrm>
      </p:grpSpPr>
      <p:sp>
        <p:nvSpPr>
          <p:cNvPr id="1874" name="Google Shape;1874;p218"/>
          <p:cNvSpPr/>
          <p:nvPr/>
        </p:nvSpPr>
        <p:spPr>
          <a:xfrm>
            <a:off x="-1" y="0"/>
            <a:ext cx="9144000" cy="5143500"/>
          </a:xfrm>
          <a:prstGeom prst="rect">
            <a:avLst/>
          </a:prstGeom>
          <a:solidFill>
            <a:srgbClr val="E7E6E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rgbClr val="FFFFFF"/>
              </a:solidFill>
              <a:latin typeface="Arial"/>
              <a:ea typeface="Arial"/>
              <a:cs typeface="Arial"/>
              <a:sym typeface="Arial"/>
            </a:endParaRPr>
          </a:p>
        </p:txBody>
      </p:sp>
      <p:sp>
        <p:nvSpPr>
          <p:cNvPr id="1875" name="Google Shape;1875;p218"/>
          <p:cNvSpPr/>
          <p:nvPr/>
        </p:nvSpPr>
        <p:spPr>
          <a:xfrm rot="10800000" flipH="1">
            <a:off x="7332452" y="213"/>
            <a:ext cx="1811400" cy="51429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76" name="Google Shape;1876;p218"/>
          <p:cNvSpPr/>
          <p:nvPr/>
        </p:nvSpPr>
        <p:spPr>
          <a:xfrm>
            <a:off x="-1" y="0"/>
            <a:ext cx="9144000" cy="1824000"/>
          </a:xfrm>
          <a:prstGeom prst="rect">
            <a:avLst/>
          </a:prstGeom>
          <a:solidFill>
            <a:schemeClr val="dk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rgbClr val="FFFFFF"/>
              </a:solidFill>
              <a:latin typeface="Arial"/>
              <a:ea typeface="Arial"/>
              <a:cs typeface="Arial"/>
              <a:sym typeface="Arial"/>
            </a:endParaRPr>
          </a:p>
        </p:txBody>
      </p:sp>
      <p:sp>
        <p:nvSpPr>
          <p:cNvPr id="1877" name="Google Shape;1877;p218"/>
          <p:cNvSpPr>
            <a:spLocks noGrp="1"/>
          </p:cNvSpPr>
          <p:nvPr>
            <p:ph type="pic" idx="2"/>
          </p:nvPr>
        </p:nvSpPr>
        <p:spPr>
          <a:xfrm>
            <a:off x="-6908" y="-11906"/>
            <a:ext cx="9157800" cy="1841100"/>
          </a:xfrm>
          <a:prstGeom prst="rect">
            <a:avLst/>
          </a:prstGeom>
          <a:solidFill>
            <a:schemeClr val="dk1">
              <a:alpha val="63530"/>
            </a:schemeClr>
          </a:solidFill>
          <a:ln>
            <a:noFill/>
          </a:ln>
        </p:spPr>
        <p:txBody>
          <a:bodyPr spcFirstLastPara="1" wrap="square" lIns="68575" tIns="68575" rIns="68575" bIns="68575" anchor="ctr" anchorCtr="0">
            <a:noAutofit/>
          </a:bodyPr>
          <a:lstStyle>
            <a:lvl1pPr marL="0" marR="0" lvl="0" indent="0" algn="ctr" rtl="0">
              <a:lnSpc>
                <a:spcPct val="100000"/>
              </a:lnSpc>
              <a:spcBef>
                <a:spcPts val="800"/>
              </a:spcBef>
              <a:spcAft>
                <a:spcPts val="0"/>
              </a:spcAft>
              <a:buClr>
                <a:srgbClr val="7F7F7F"/>
              </a:buClr>
              <a:buSzPts val="1400"/>
              <a:buFont typeface="Arial"/>
              <a:buNone/>
              <a:defRPr sz="1400" b="0" i="0" u="none" strike="noStrike" cap="none">
                <a:solidFill>
                  <a:srgbClr val="FFFFFF"/>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78" name="Google Shape;1878;p218"/>
          <p:cNvSpPr txBox="1">
            <a:spLocks noGrp="1"/>
          </p:cNvSpPr>
          <p:nvPr>
            <p:ph type="title"/>
          </p:nvPr>
        </p:nvSpPr>
        <p:spPr>
          <a:xfrm>
            <a:off x="432167" y="2064824"/>
            <a:ext cx="6754800" cy="7407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accent1"/>
              </a:buClr>
              <a:buSzPts val="1100"/>
              <a:buFont typeface="Arial"/>
              <a:buNone/>
              <a:defRPr sz="2300" b="0" i="0" u="none" strike="noStrike" cap="none">
                <a:solidFill>
                  <a:schemeClr val="accent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79" name="Google Shape;1879;p218"/>
          <p:cNvSpPr txBox="1">
            <a:spLocks noGrp="1"/>
          </p:cNvSpPr>
          <p:nvPr>
            <p:ph type="body" idx="1"/>
          </p:nvPr>
        </p:nvSpPr>
        <p:spPr>
          <a:xfrm>
            <a:off x="432167" y="3303211"/>
            <a:ext cx="3189900" cy="15759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100000"/>
              </a:lnSpc>
              <a:spcBef>
                <a:spcPts val="2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0" name="Google Shape;1880;p218"/>
          <p:cNvSpPr txBox="1">
            <a:spLocks noGrp="1"/>
          </p:cNvSpPr>
          <p:nvPr>
            <p:ph type="body" idx="3"/>
          </p:nvPr>
        </p:nvSpPr>
        <p:spPr>
          <a:xfrm>
            <a:off x="3887171" y="3296344"/>
            <a:ext cx="3189900" cy="15927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90000"/>
              </a:lnSpc>
              <a:spcBef>
                <a:spcPts val="800"/>
              </a:spcBef>
              <a:spcAft>
                <a:spcPts val="0"/>
              </a:spcAft>
              <a:buClr>
                <a:srgbClr val="7C868D"/>
              </a:buClr>
              <a:buSzPts val="1100"/>
              <a:buFont typeface="Arial"/>
              <a:buNone/>
              <a:defRPr sz="1200" b="0" i="0" u="none" strike="noStrike" cap="none">
                <a:solidFill>
                  <a:srgbClr val="7C868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1" name="Google Shape;1881;p218"/>
          <p:cNvSpPr txBox="1">
            <a:spLocks noGrp="1"/>
          </p:cNvSpPr>
          <p:nvPr>
            <p:ph type="body" idx="4"/>
          </p:nvPr>
        </p:nvSpPr>
        <p:spPr>
          <a:xfrm>
            <a:off x="426599" y="2877483"/>
            <a:ext cx="31899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2" name="Google Shape;1882;p218"/>
          <p:cNvSpPr txBox="1">
            <a:spLocks noGrp="1"/>
          </p:cNvSpPr>
          <p:nvPr>
            <p:ph type="body" idx="5"/>
          </p:nvPr>
        </p:nvSpPr>
        <p:spPr>
          <a:xfrm>
            <a:off x="3887170" y="2877483"/>
            <a:ext cx="31899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83" name="Google Shape;1883;p218"/>
          <p:cNvSpPr/>
          <p:nvPr/>
        </p:nvSpPr>
        <p:spPr>
          <a:xfrm rot="10800000" flipH="1">
            <a:off x="413214" y="693049"/>
            <a:ext cx="1294500" cy="1297800"/>
          </a:xfrm>
          <a:prstGeom prst="roundRect">
            <a:avLst>
              <a:gd name="adj" fmla="val 10076"/>
            </a:avLst>
          </a:prstGeom>
          <a:solidFill>
            <a:schemeClr val="lt1"/>
          </a:solidFill>
          <a:ln>
            <a:noFill/>
          </a:ln>
          <a:effectLst>
            <a:outerShdw blurRad="346075" sx="93000" sy="93000" algn="ctr" rotWithShape="0">
              <a:srgbClr val="000000">
                <a:alpha val="40000"/>
              </a:srgbClr>
            </a:outerShdw>
          </a:effectLst>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84" name="Google Shape;1884;p218"/>
          <p:cNvSpPr>
            <a:spLocks noGrp="1"/>
          </p:cNvSpPr>
          <p:nvPr>
            <p:ph type="pic" idx="6"/>
          </p:nvPr>
        </p:nvSpPr>
        <p:spPr>
          <a:xfrm>
            <a:off x="395828" y="685800"/>
            <a:ext cx="1317300" cy="1302900"/>
          </a:xfrm>
          <a:prstGeom prst="roundRect">
            <a:avLst>
              <a:gd name="adj" fmla="val 10903"/>
            </a:avLst>
          </a:prstGeom>
          <a:solidFill>
            <a:schemeClr val="lt1"/>
          </a:solidFill>
          <a:ln>
            <a:noFill/>
          </a:ln>
        </p:spPr>
        <p:txBody>
          <a:bodyPr spcFirstLastPara="1" wrap="square" lIns="68575" tIns="68575" rIns="68575" bIns="68575" anchor="ctr" anchorCtr="0">
            <a:noAutofit/>
          </a:bodyPr>
          <a:lstStyle>
            <a:lvl1pPr marL="63500" marR="0" lvl="0" indent="-69850" algn="l" rtl="0">
              <a:lnSpc>
                <a:spcPct val="100000"/>
              </a:lnSpc>
              <a:spcBef>
                <a:spcPts val="800"/>
              </a:spcBef>
              <a:spcAft>
                <a:spcPts val="0"/>
              </a:spcAft>
              <a:buClr>
                <a:srgbClr val="7F7F7F"/>
              </a:buClr>
              <a:buSzPts val="1100"/>
              <a:buFont typeface="Arial"/>
              <a:buChar char="​"/>
              <a:defRPr sz="11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85" name="Google Shape;1885;p218" descr="Picture 23"/>
          <p:cNvPicPr preferRelativeResize="0"/>
          <p:nvPr/>
        </p:nvPicPr>
        <p:blipFill rotWithShape="1">
          <a:blip r:embed="rId2">
            <a:alphaModFix/>
          </a:blip>
          <a:srcRect/>
          <a:stretch/>
        </p:blipFill>
        <p:spPr>
          <a:xfrm>
            <a:off x="8492566" y="4693436"/>
            <a:ext cx="462227" cy="32194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U3 - Customer Hero Deep Dive ">
  <p:cSld name="U3 - Customer Hero Deep Dive ">
    <p:spTree>
      <p:nvGrpSpPr>
        <p:cNvPr id="1" name="Shape 1886"/>
        <p:cNvGrpSpPr/>
        <p:nvPr/>
      </p:nvGrpSpPr>
      <p:grpSpPr>
        <a:xfrm>
          <a:off x="0" y="0"/>
          <a:ext cx="0" cy="0"/>
          <a:chOff x="0" y="0"/>
          <a:chExt cx="0" cy="0"/>
        </a:xfrm>
      </p:grpSpPr>
      <p:sp>
        <p:nvSpPr>
          <p:cNvPr id="1887" name="Google Shape;1887;p219"/>
          <p:cNvSpPr/>
          <p:nvPr/>
        </p:nvSpPr>
        <p:spPr>
          <a:xfrm>
            <a:off x="-1" y="0"/>
            <a:ext cx="9144000" cy="5143500"/>
          </a:xfrm>
          <a:prstGeom prst="rect">
            <a:avLst/>
          </a:prstGeom>
          <a:solidFill>
            <a:srgbClr val="E7E6E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rgbClr val="FFFFFF"/>
              </a:solidFill>
              <a:latin typeface="Arial"/>
              <a:ea typeface="Arial"/>
              <a:cs typeface="Arial"/>
              <a:sym typeface="Arial"/>
            </a:endParaRPr>
          </a:p>
        </p:txBody>
      </p:sp>
      <p:sp>
        <p:nvSpPr>
          <p:cNvPr id="1888" name="Google Shape;1888;p219"/>
          <p:cNvSpPr/>
          <p:nvPr/>
        </p:nvSpPr>
        <p:spPr>
          <a:xfrm rot="10800000" flipH="1">
            <a:off x="7332452" y="213"/>
            <a:ext cx="1811400" cy="51429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89" name="Google Shape;1889;p219"/>
          <p:cNvSpPr txBox="1"/>
          <p:nvPr/>
        </p:nvSpPr>
        <p:spPr>
          <a:xfrm>
            <a:off x="-3430" y="0"/>
            <a:ext cx="9150900" cy="803100"/>
          </a:xfrm>
          <a:prstGeom prst="rect">
            <a:avLst/>
          </a:prstGeom>
          <a:solidFill>
            <a:schemeClr val="dk1"/>
          </a:solidFill>
          <a:ln>
            <a:noFill/>
          </a:ln>
        </p:spPr>
        <p:txBody>
          <a:bodyPr spcFirstLastPara="1" wrap="square" lIns="1440425" tIns="68575" rIns="0" bIns="0" anchor="ctr" anchorCtr="0">
            <a:noAutofit/>
          </a:bodyPr>
          <a:lstStyle/>
          <a:p>
            <a:pPr marL="0" marR="0" lvl="0" indent="0" algn="l" rtl="0">
              <a:lnSpc>
                <a:spcPct val="90000"/>
              </a:lnSpc>
              <a:spcBef>
                <a:spcPts val="0"/>
              </a:spcBef>
              <a:spcAft>
                <a:spcPts val="0"/>
              </a:spcAft>
              <a:buClr>
                <a:srgbClr val="000000"/>
              </a:buClr>
              <a:buSzPts val="500"/>
              <a:buFont typeface="Arial"/>
              <a:buNone/>
            </a:pPr>
            <a:endParaRPr sz="1800" b="0" i="0" u="none" strike="noStrike" cap="none">
              <a:solidFill>
                <a:srgbClr val="FFFFFF"/>
              </a:solidFill>
              <a:latin typeface="Arial"/>
              <a:ea typeface="Arial"/>
              <a:cs typeface="Arial"/>
              <a:sym typeface="Arial"/>
            </a:endParaRPr>
          </a:p>
        </p:txBody>
      </p:sp>
      <p:sp>
        <p:nvSpPr>
          <p:cNvPr id="1890" name="Google Shape;1890;p219"/>
          <p:cNvSpPr txBox="1">
            <a:spLocks noGrp="1"/>
          </p:cNvSpPr>
          <p:nvPr>
            <p:ph type="title"/>
          </p:nvPr>
        </p:nvSpPr>
        <p:spPr>
          <a:xfrm>
            <a:off x="-3429" y="-6804"/>
            <a:ext cx="9150900" cy="810000"/>
          </a:xfrm>
          <a:prstGeom prst="rect">
            <a:avLst/>
          </a:prstGeom>
          <a:noFill/>
          <a:ln>
            <a:noFill/>
          </a:ln>
        </p:spPr>
        <p:txBody>
          <a:bodyPr spcFirstLastPara="1" wrap="square" lIns="68575" tIns="68575" rIns="68575" bIns="68575" anchor="ctr" anchorCtr="0">
            <a:noAutofit/>
          </a:bodyPr>
          <a:lstStyle>
            <a:lvl1pPr marL="0" marR="0" lvl="0" indent="0" algn="l" rtl="0">
              <a:lnSpc>
                <a:spcPct val="90000"/>
              </a:lnSpc>
              <a:spcBef>
                <a:spcPts val="0"/>
              </a:spcBef>
              <a:spcAft>
                <a:spcPts val="0"/>
              </a:spcAft>
              <a:buClr>
                <a:srgbClr val="FFFFFF"/>
              </a:buClr>
              <a:buSzPts val="1100"/>
              <a:buFont typeface="Arial"/>
              <a:buNone/>
              <a:defRPr sz="1800" b="0" i="0" u="none" strike="noStrike" cap="none">
                <a:solidFill>
                  <a:srgbClr val="FFFFFF"/>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891" name="Google Shape;1891;p219"/>
          <p:cNvSpPr txBox="1">
            <a:spLocks noGrp="1"/>
          </p:cNvSpPr>
          <p:nvPr>
            <p:ph type="body" idx="1"/>
          </p:nvPr>
        </p:nvSpPr>
        <p:spPr>
          <a:xfrm>
            <a:off x="432167" y="1490192"/>
            <a:ext cx="3299400" cy="18783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chemeClr val="accent2"/>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chemeClr val="accent2"/>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2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2" name="Google Shape;1892;p219"/>
          <p:cNvSpPr txBox="1">
            <a:spLocks noGrp="1"/>
          </p:cNvSpPr>
          <p:nvPr>
            <p:ph type="body" idx="2"/>
          </p:nvPr>
        </p:nvSpPr>
        <p:spPr>
          <a:xfrm>
            <a:off x="4008426" y="1483325"/>
            <a:ext cx="3171900" cy="13365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6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6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6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90000"/>
              </a:lnSpc>
              <a:spcBef>
                <a:spcPts val="600"/>
              </a:spcBef>
              <a:spcAft>
                <a:spcPts val="0"/>
              </a:spcAft>
              <a:buClr>
                <a:srgbClr val="7C868D"/>
              </a:buClr>
              <a:buSzPts val="1100"/>
              <a:buFont typeface="Arial"/>
              <a:buNone/>
              <a:defRPr sz="1200" b="0" i="0" u="none" strike="noStrike" cap="none">
                <a:solidFill>
                  <a:srgbClr val="7C868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3" name="Google Shape;1893;p219"/>
          <p:cNvSpPr txBox="1">
            <a:spLocks noGrp="1"/>
          </p:cNvSpPr>
          <p:nvPr>
            <p:ph type="body" idx="3"/>
          </p:nvPr>
        </p:nvSpPr>
        <p:spPr>
          <a:xfrm>
            <a:off x="426599" y="1064465"/>
            <a:ext cx="32994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4" name="Google Shape;1894;p219"/>
          <p:cNvSpPr txBox="1">
            <a:spLocks noGrp="1"/>
          </p:cNvSpPr>
          <p:nvPr>
            <p:ph type="body" idx="4"/>
          </p:nvPr>
        </p:nvSpPr>
        <p:spPr>
          <a:xfrm>
            <a:off x="4008425" y="1064465"/>
            <a:ext cx="31719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5" name="Google Shape;1895;p219"/>
          <p:cNvSpPr/>
          <p:nvPr/>
        </p:nvSpPr>
        <p:spPr>
          <a:xfrm rot="10800000" flipH="1">
            <a:off x="398711" y="142231"/>
            <a:ext cx="856200" cy="851700"/>
          </a:xfrm>
          <a:prstGeom prst="roundRect">
            <a:avLst>
              <a:gd name="adj" fmla="val 11122"/>
            </a:avLst>
          </a:prstGeom>
          <a:solidFill>
            <a:schemeClr val="lt1"/>
          </a:solidFill>
          <a:ln>
            <a:noFill/>
          </a:ln>
          <a:effectLst>
            <a:outerShdw blurRad="346075" sx="93000" sy="93000" algn="ctr" rotWithShape="0">
              <a:srgbClr val="000000">
                <a:alpha val="40000"/>
              </a:srgbClr>
            </a:outerShdw>
          </a:effectLst>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1" i="0" u="none" strike="noStrike" cap="none">
              <a:solidFill>
                <a:srgbClr val="D0D9DE"/>
              </a:solidFill>
              <a:latin typeface="Arial"/>
              <a:ea typeface="Arial"/>
              <a:cs typeface="Arial"/>
              <a:sym typeface="Arial"/>
            </a:endParaRPr>
          </a:p>
        </p:txBody>
      </p:sp>
      <p:sp>
        <p:nvSpPr>
          <p:cNvPr id="1896" name="Google Shape;1896;p219"/>
          <p:cNvSpPr>
            <a:spLocks noGrp="1"/>
          </p:cNvSpPr>
          <p:nvPr>
            <p:ph type="pic" idx="5"/>
          </p:nvPr>
        </p:nvSpPr>
        <p:spPr>
          <a:xfrm>
            <a:off x="397718" y="127079"/>
            <a:ext cx="875700" cy="866400"/>
          </a:xfrm>
          <a:prstGeom prst="roundRect">
            <a:avLst>
              <a:gd name="adj" fmla="val 10903"/>
            </a:avLst>
          </a:prstGeom>
          <a:solidFill>
            <a:schemeClr val="lt1"/>
          </a:solidFill>
          <a:ln>
            <a:noFill/>
          </a:ln>
        </p:spPr>
        <p:txBody>
          <a:bodyPr spcFirstLastPara="1" wrap="square" lIns="68575" tIns="68575" rIns="68575" bIns="68575" anchor="ctr" anchorCtr="0">
            <a:noAutofit/>
          </a:bodyPr>
          <a:lstStyle>
            <a:lvl1pPr marL="63500" marR="0" lvl="0" indent="-69850" algn="l" rtl="0">
              <a:lnSpc>
                <a:spcPct val="100000"/>
              </a:lnSpc>
              <a:spcBef>
                <a:spcPts val="800"/>
              </a:spcBef>
              <a:spcAft>
                <a:spcPts val="0"/>
              </a:spcAft>
              <a:buClr>
                <a:srgbClr val="7F7F7F"/>
              </a:buClr>
              <a:buSzPts val="1100"/>
              <a:buFont typeface="Arial"/>
              <a:buChar char="​"/>
              <a:defRPr sz="1100" b="0" i="0" u="none" strike="noStrike" cap="none">
                <a:solidFill>
                  <a:schemeClr val="lt1"/>
                </a:solidFill>
                <a:latin typeface="Arial"/>
                <a:ea typeface="Arial"/>
                <a:cs typeface="Arial"/>
                <a:sym typeface="Arial"/>
              </a:defRPr>
            </a:lvl1pPr>
            <a:lvl2pPr marL="139700" marR="0" lvl="1" indent="-508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279400" marR="0" lvl="2" indent="-635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406400" marR="0" lvl="3" indent="-698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0" marR="0" lvl="4" indent="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1892300" marR="0" lvl="5" indent="-825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2235200" marR="0" lvl="6"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2578100" marR="0" lvl="7"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2921000" marR="0" lvl="8" indent="-825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7" name="Google Shape;1897;p219"/>
          <p:cNvSpPr txBox="1">
            <a:spLocks noGrp="1"/>
          </p:cNvSpPr>
          <p:nvPr>
            <p:ph type="body" idx="6"/>
          </p:nvPr>
        </p:nvSpPr>
        <p:spPr>
          <a:xfrm>
            <a:off x="432167" y="3878991"/>
            <a:ext cx="3344100" cy="10299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90000"/>
              </a:lnSpc>
              <a:spcBef>
                <a:spcPts val="600"/>
              </a:spcBef>
              <a:spcAft>
                <a:spcPts val="0"/>
              </a:spcAft>
              <a:buClr>
                <a:srgbClr val="7F7F7F"/>
              </a:buClr>
              <a:buSzPts val="1200"/>
              <a:buFont typeface="Arial"/>
              <a:buChar char="​"/>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6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228600" algn="l" rtl="0">
              <a:lnSpc>
                <a:spcPct val="90000"/>
              </a:lnSpc>
              <a:spcBef>
                <a:spcPts val="600"/>
              </a:spcBef>
              <a:spcAft>
                <a:spcPts val="0"/>
              </a:spcAft>
              <a:buClr>
                <a:schemeClr val="lt2"/>
              </a:buClr>
              <a:buSzPts val="1100"/>
              <a:buFont typeface="Arial"/>
              <a:buNone/>
              <a:defRPr sz="1100" b="0" i="0" u="none" strike="noStrike" cap="none">
                <a:solidFill>
                  <a:srgbClr val="6A625B"/>
                </a:solidFill>
                <a:latin typeface="Arial"/>
                <a:ea typeface="Arial"/>
                <a:cs typeface="Arial"/>
                <a:sym typeface="Arial"/>
              </a:defRPr>
            </a:lvl3pPr>
            <a:lvl4pPr marL="1828800" marR="0" lvl="3" indent="-304800" algn="l" rtl="0">
              <a:lnSpc>
                <a:spcPct val="90000"/>
              </a:lnSpc>
              <a:spcBef>
                <a:spcPts val="6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90000"/>
              </a:lnSpc>
              <a:spcBef>
                <a:spcPts val="600"/>
              </a:spcBef>
              <a:spcAft>
                <a:spcPts val="0"/>
              </a:spcAft>
              <a:buClr>
                <a:srgbClr val="7C868D"/>
              </a:buClr>
              <a:buSzPts val="1100"/>
              <a:buFont typeface="Arial"/>
              <a:buNone/>
              <a:defRPr sz="1200" b="0" i="0" u="none" strike="noStrike" cap="none">
                <a:solidFill>
                  <a:srgbClr val="7C868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898" name="Google Shape;1898;p219"/>
          <p:cNvSpPr txBox="1">
            <a:spLocks noGrp="1"/>
          </p:cNvSpPr>
          <p:nvPr>
            <p:ph type="body" idx="7"/>
          </p:nvPr>
        </p:nvSpPr>
        <p:spPr>
          <a:xfrm>
            <a:off x="432167" y="3460130"/>
            <a:ext cx="3326700" cy="350100"/>
          </a:xfrm>
          <a:prstGeom prst="rect">
            <a:avLst/>
          </a:prstGeom>
          <a:noFill/>
          <a:ln>
            <a:noFill/>
          </a:ln>
        </p:spPr>
        <p:txBody>
          <a:bodyPr spcFirstLastPara="1" wrap="square" lIns="68575" tIns="68575" rIns="68575" bIns="68575" anchor="b" anchorCtr="0">
            <a:noAutofit/>
          </a:bodyPr>
          <a:lstStyle>
            <a:lvl1pPr marL="457200" marR="0" lvl="0" indent="-317500" algn="l" rtl="0">
              <a:lnSpc>
                <a:spcPct val="90000"/>
              </a:lnSpc>
              <a:spcBef>
                <a:spcPts val="800"/>
              </a:spcBef>
              <a:spcAft>
                <a:spcPts val="0"/>
              </a:spcAft>
              <a:buClr>
                <a:srgbClr val="7F7F7F"/>
              </a:buClr>
              <a:buSzPts val="1400"/>
              <a:buFont typeface="Arial"/>
              <a:buChar char="​"/>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899" name="Google Shape;1899;p219" descr="Picture 23"/>
          <p:cNvPicPr preferRelativeResize="0"/>
          <p:nvPr/>
        </p:nvPicPr>
        <p:blipFill rotWithShape="1">
          <a:blip r:embed="rId2">
            <a:alphaModFix/>
          </a:blip>
          <a:srcRect/>
          <a:stretch/>
        </p:blipFill>
        <p:spPr>
          <a:xfrm>
            <a:off x="8492566" y="4693436"/>
            <a:ext cx="462227" cy="32194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W - Guide Placement ">
  <p:cSld name="W - Guide Placement ">
    <p:spTree>
      <p:nvGrpSpPr>
        <p:cNvPr id="1" name="Shape 1900"/>
        <p:cNvGrpSpPr/>
        <p:nvPr/>
      </p:nvGrpSpPr>
      <p:grpSpPr>
        <a:xfrm>
          <a:off x="0" y="0"/>
          <a:ext cx="0" cy="0"/>
          <a:chOff x="0" y="0"/>
          <a:chExt cx="0" cy="0"/>
        </a:xfrm>
      </p:grpSpPr>
      <p:sp>
        <p:nvSpPr>
          <p:cNvPr id="1901" name="Google Shape;1901;p220"/>
          <p:cNvSpPr/>
          <p:nvPr/>
        </p:nvSpPr>
        <p:spPr>
          <a:xfrm>
            <a:off x="5337771" y="1717276"/>
            <a:ext cx="3326400" cy="293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A1E0"/>
              </a:buClr>
              <a:buSzPts val="300"/>
              <a:buFont typeface="Arial"/>
              <a:buNone/>
            </a:pPr>
            <a:r>
              <a:rPr lang="en" sz="1200" b="1" i="0" u="none" strike="noStrike" cap="none">
                <a:solidFill>
                  <a:srgbClr val="00A1E0"/>
                </a:solidFill>
                <a:latin typeface="Arial"/>
                <a:ea typeface="Arial"/>
                <a:cs typeface="Arial"/>
                <a:sym typeface="Arial"/>
              </a:rPr>
              <a:t>Realigning Guides</a:t>
            </a:r>
            <a:endParaRPr sz="1100"/>
          </a:p>
          <a:p>
            <a:pPr marL="0" marR="0" lvl="0" indent="0" algn="l" rtl="0">
              <a:lnSpc>
                <a:spcPct val="100000"/>
              </a:lnSpc>
              <a:spcBef>
                <a:spcPts val="600"/>
              </a:spcBef>
              <a:spcAft>
                <a:spcPts val="0"/>
              </a:spcAft>
              <a:buClr>
                <a:schemeClr val="accent2"/>
              </a:buClr>
              <a:buSzPts val="200"/>
              <a:buFont typeface="Arial"/>
              <a:buNone/>
            </a:pPr>
            <a:r>
              <a:rPr lang="en" sz="900" b="0" i="0" u="none" strike="noStrike" cap="none">
                <a:solidFill>
                  <a:schemeClr val="accent2"/>
                </a:solidFill>
                <a:latin typeface="Arial"/>
                <a:ea typeface="Arial"/>
                <a:cs typeface="Arial"/>
                <a:sym typeface="Arial"/>
              </a:rPr>
              <a:t>Guides can can easily be bumped and moved accidentally.  </a:t>
            </a:r>
            <a:endParaRPr sz="1100"/>
          </a:p>
          <a:p>
            <a:pPr marL="0" marR="0" lvl="0" indent="0" algn="l" rtl="0">
              <a:lnSpc>
                <a:spcPct val="100000"/>
              </a:lnSpc>
              <a:spcBef>
                <a:spcPts val="600"/>
              </a:spcBef>
              <a:spcAft>
                <a:spcPts val="0"/>
              </a:spcAft>
              <a:buClr>
                <a:schemeClr val="accent2"/>
              </a:buClr>
              <a:buSzPts val="200"/>
              <a:buFont typeface="Arial"/>
              <a:buNone/>
            </a:pPr>
            <a:r>
              <a:rPr lang="en" sz="900" b="0" i="0" u="none" strike="noStrike" cap="none">
                <a:solidFill>
                  <a:schemeClr val="accent2"/>
                </a:solidFill>
                <a:latin typeface="Arial"/>
                <a:ea typeface="Arial"/>
                <a:cs typeface="Arial"/>
                <a:sym typeface="Arial"/>
              </a:rPr>
              <a:t>This slide layout show you how to reset your guides. </a:t>
            </a:r>
            <a:endParaRPr sz="1100"/>
          </a:p>
          <a:p>
            <a:pPr marL="0" marR="0" lvl="0" indent="0" algn="l" rtl="0">
              <a:lnSpc>
                <a:spcPct val="100000"/>
              </a:lnSpc>
              <a:spcBef>
                <a:spcPts val="600"/>
              </a:spcBef>
              <a:spcAft>
                <a:spcPts val="0"/>
              </a:spcAft>
              <a:buClr>
                <a:schemeClr val="accent2"/>
              </a:buClr>
              <a:buSzPts val="200"/>
              <a:buFont typeface="Arial"/>
              <a:buNone/>
            </a:pPr>
            <a:r>
              <a:rPr lang="en" sz="900" b="1" i="0" u="none" strike="noStrike" cap="none">
                <a:solidFill>
                  <a:schemeClr val="accent2"/>
                </a:solidFill>
                <a:latin typeface="Arial"/>
                <a:ea typeface="Arial"/>
                <a:cs typeface="Arial"/>
                <a:sym typeface="Arial"/>
              </a:rPr>
              <a:t>NOTE: </a:t>
            </a:r>
            <a:r>
              <a:rPr lang="en" sz="900" b="0" i="0" u="none" strike="noStrike" cap="none">
                <a:solidFill>
                  <a:schemeClr val="accent2"/>
                </a:solidFill>
                <a:latin typeface="Arial"/>
                <a:ea typeface="Arial"/>
                <a:cs typeface="Arial"/>
                <a:sym typeface="Arial"/>
              </a:rPr>
              <a:t>When working on any older deck, be sure to check and ensure that the guides in your deck are set.</a:t>
            </a:r>
            <a:endParaRPr sz="1100"/>
          </a:p>
          <a:p>
            <a:pPr marL="0" marR="0" lvl="0" indent="6350" algn="l" rtl="0">
              <a:lnSpc>
                <a:spcPct val="100000"/>
              </a:lnSpc>
              <a:spcBef>
                <a:spcPts val="600"/>
              </a:spcBef>
              <a:spcAft>
                <a:spcPts val="0"/>
              </a:spcAft>
              <a:buClr>
                <a:schemeClr val="accent2"/>
              </a:buClr>
              <a:buSzPts val="900"/>
              <a:buFont typeface="Arial"/>
              <a:buAutoNum type="arabicPeriod"/>
            </a:pPr>
            <a:r>
              <a:rPr lang="en" sz="900" b="1" i="0" u="none" strike="noStrike" cap="none">
                <a:solidFill>
                  <a:schemeClr val="accent2"/>
                </a:solidFill>
                <a:latin typeface="Arial"/>
                <a:ea typeface="Arial"/>
                <a:cs typeface="Arial"/>
                <a:sym typeface="Arial"/>
              </a:rPr>
              <a:t> Turn on your guides </a:t>
            </a:r>
            <a:endParaRPr sz="1100"/>
          </a:p>
          <a:p>
            <a:pPr marL="0" marR="0" lvl="0" indent="6350" algn="l" rtl="0">
              <a:lnSpc>
                <a:spcPct val="100000"/>
              </a:lnSpc>
              <a:spcBef>
                <a:spcPts val="600"/>
              </a:spcBef>
              <a:spcAft>
                <a:spcPts val="0"/>
              </a:spcAft>
              <a:buClr>
                <a:schemeClr val="accent2"/>
              </a:buClr>
              <a:buSzPts val="900"/>
              <a:buFont typeface="Arial"/>
              <a:buAutoNum type="arabicPeriod"/>
            </a:pPr>
            <a:r>
              <a:rPr lang="en" sz="900" b="1" i="0" u="none" strike="noStrike" cap="none">
                <a:solidFill>
                  <a:schemeClr val="accent2"/>
                </a:solidFill>
                <a:latin typeface="Arial"/>
                <a:ea typeface="Arial"/>
                <a:cs typeface="Arial"/>
                <a:sym typeface="Arial"/>
              </a:rPr>
              <a:t> Insert a new slide the using the Guide Layout slide option.</a:t>
            </a:r>
            <a:endParaRPr sz="1100"/>
          </a:p>
          <a:p>
            <a:pPr marL="0" marR="0" lvl="0" indent="6350" algn="l" rtl="0">
              <a:lnSpc>
                <a:spcPct val="100000"/>
              </a:lnSpc>
              <a:spcBef>
                <a:spcPts val="600"/>
              </a:spcBef>
              <a:spcAft>
                <a:spcPts val="0"/>
              </a:spcAft>
              <a:buClr>
                <a:schemeClr val="accent2"/>
              </a:buClr>
              <a:buSzPts val="900"/>
              <a:buFont typeface="Arial"/>
              <a:buAutoNum type="arabicPeriod"/>
            </a:pPr>
            <a:r>
              <a:rPr lang="en" sz="900" b="1" i="0" u="none" strike="noStrike" cap="none">
                <a:solidFill>
                  <a:schemeClr val="accent2"/>
                </a:solidFill>
                <a:latin typeface="Arial"/>
                <a:ea typeface="Arial"/>
                <a:cs typeface="Arial"/>
                <a:sym typeface="Arial"/>
              </a:rPr>
              <a:t> Do your guides align with the orange lines in the new slide?  </a:t>
            </a:r>
            <a:r>
              <a:rPr lang="en" sz="900" b="0" i="0" u="none" strike="noStrike" cap="none">
                <a:solidFill>
                  <a:schemeClr val="accent2"/>
                </a:solidFill>
                <a:latin typeface="Arial"/>
                <a:ea typeface="Arial"/>
                <a:cs typeface="Arial"/>
                <a:sym typeface="Arial"/>
              </a:rPr>
              <a:t>If yes, your guides are set, if not, proceed then realign each of the lines to line up with the lines shown on this page. </a:t>
            </a:r>
            <a:endParaRPr sz="1100"/>
          </a:p>
          <a:p>
            <a:pPr marL="0" marR="0" lvl="0" indent="6350" algn="l" rtl="0">
              <a:lnSpc>
                <a:spcPct val="100000"/>
              </a:lnSpc>
              <a:spcBef>
                <a:spcPts val="600"/>
              </a:spcBef>
              <a:spcAft>
                <a:spcPts val="0"/>
              </a:spcAft>
              <a:buClr>
                <a:schemeClr val="accent2"/>
              </a:buClr>
              <a:buSzPts val="900"/>
              <a:buFont typeface="Arial"/>
              <a:buAutoNum type="arabicPeriod"/>
            </a:pPr>
            <a:r>
              <a:rPr lang="en" sz="900" b="1" i="0" u="none" strike="noStrike" cap="none">
                <a:solidFill>
                  <a:schemeClr val="accent2"/>
                </a:solidFill>
                <a:latin typeface="Arial"/>
                <a:ea typeface="Arial"/>
                <a:cs typeface="Arial"/>
                <a:sym typeface="Arial"/>
              </a:rPr>
              <a:t> Once guides are reset, delete the Guide Layout Slide</a:t>
            </a:r>
            <a:endParaRPr sz="1100"/>
          </a:p>
          <a:p>
            <a:pPr marL="0" marR="0" lvl="0" indent="0" algn="l" rtl="0">
              <a:lnSpc>
                <a:spcPct val="100000"/>
              </a:lnSpc>
              <a:spcBef>
                <a:spcPts val="600"/>
              </a:spcBef>
              <a:spcAft>
                <a:spcPts val="0"/>
              </a:spcAft>
              <a:buClr>
                <a:srgbClr val="000000"/>
              </a:buClr>
              <a:buSzPts val="200"/>
              <a:buFont typeface="Arial"/>
              <a:buNone/>
            </a:pPr>
            <a:endParaRPr sz="1000" b="0" i="0" u="none" strike="noStrike" cap="none">
              <a:solidFill>
                <a:schemeClr val="accent2"/>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200"/>
              <a:buFont typeface="Arial"/>
              <a:buNone/>
            </a:pPr>
            <a:endParaRPr sz="1000" b="0" i="0" u="none" strike="noStrike" cap="none">
              <a:solidFill>
                <a:schemeClr val="accent2"/>
              </a:solidFill>
              <a:latin typeface="Arial"/>
              <a:ea typeface="Arial"/>
              <a:cs typeface="Arial"/>
              <a:sym typeface="Arial"/>
            </a:endParaRPr>
          </a:p>
        </p:txBody>
      </p:sp>
      <p:sp>
        <p:nvSpPr>
          <p:cNvPr id="1902" name="Google Shape;1902;p220"/>
          <p:cNvSpPr txBox="1"/>
          <p:nvPr/>
        </p:nvSpPr>
        <p:spPr>
          <a:xfrm>
            <a:off x="838418" y="1717279"/>
            <a:ext cx="3544200" cy="264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200"/>
              <a:buFont typeface="Arial"/>
              <a:buNone/>
            </a:pPr>
            <a:r>
              <a:rPr lang="en" sz="1200" b="1" i="0" u="none" strike="noStrike" cap="none">
                <a:solidFill>
                  <a:schemeClr val="accent1"/>
                </a:solidFill>
                <a:latin typeface="Arial"/>
                <a:ea typeface="Arial"/>
                <a:cs typeface="Arial"/>
                <a:sym typeface="Arial"/>
              </a:rPr>
              <a:t>What are Drawing Guides?  </a:t>
            </a:r>
            <a:endParaRPr sz="1100"/>
          </a:p>
          <a:p>
            <a:pPr marL="0" marR="0" lvl="0" indent="0" algn="l" rtl="0">
              <a:lnSpc>
                <a:spcPct val="100000"/>
              </a:lnSpc>
              <a:spcBef>
                <a:spcPts val="600"/>
              </a:spcBef>
              <a:spcAft>
                <a:spcPts val="0"/>
              </a:spcAft>
              <a:buClr>
                <a:schemeClr val="accent2"/>
              </a:buClr>
              <a:buSzPts val="900"/>
              <a:buFont typeface="Arial"/>
              <a:buNone/>
            </a:pPr>
            <a:r>
              <a:rPr lang="en" sz="900" b="0" i="0" u="none" strike="noStrike" cap="none">
                <a:solidFill>
                  <a:schemeClr val="accent2"/>
                </a:solidFill>
                <a:latin typeface="Arial"/>
                <a:ea typeface="Arial"/>
                <a:cs typeface="Arial"/>
                <a:sym typeface="Arial"/>
              </a:rPr>
              <a:t>This lines that that appear on all pages in the same spot, but don’t show up when you print or view deck in Show mode.  </a:t>
            </a:r>
            <a:endParaRPr sz="1100"/>
          </a:p>
          <a:p>
            <a:pPr marL="0" marR="0" lvl="0" indent="0" algn="l" rtl="0">
              <a:lnSpc>
                <a:spcPct val="100000"/>
              </a:lnSpc>
              <a:spcBef>
                <a:spcPts val="600"/>
              </a:spcBef>
              <a:spcAft>
                <a:spcPts val="0"/>
              </a:spcAft>
              <a:buClr>
                <a:schemeClr val="accent2"/>
              </a:buClr>
              <a:buSzPts val="900"/>
              <a:buFont typeface="Arial"/>
              <a:buNone/>
            </a:pPr>
            <a:r>
              <a:rPr lang="en" sz="900" b="0" i="0" u="none" strike="noStrike" cap="none">
                <a:solidFill>
                  <a:schemeClr val="accent2"/>
                </a:solidFill>
                <a:latin typeface="Arial"/>
                <a:ea typeface="Arial"/>
                <a:cs typeface="Arial"/>
                <a:sym typeface="Arial"/>
              </a:rPr>
              <a:t>Think of them as internal margins for the proper alignment and consistent placement of content. Object will snap to them and they are also perfect for cropping an image to. </a:t>
            </a:r>
            <a:endParaRPr sz="1100"/>
          </a:p>
          <a:p>
            <a:pPr marL="0" marR="0" lvl="0" indent="0" algn="l" rtl="0">
              <a:lnSpc>
                <a:spcPct val="100000"/>
              </a:lnSpc>
              <a:spcBef>
                <a:spcPts val="600"/>
              </a:spcBef>
              <a:spcAft>
                <a:spcPts val="0"/>
              </a:spcAft>
              <a:buClr>
                <a:schemeClr val="accent2"/>
              </a:buClr>
              <a:buSzPts val="1600"/>
              <a:buFont typeface="Arial"/>
              <a:buNone/>
            </a:pPr>
            <a:r>
              <a:rPr lang="en" sz="900" b="0" i="0" u="none" strike="noStrike" cap="none">
                <a:solidFill>
                  <a:schemeClr val="accent2"/>
                </a:solidFill>
                <a:latin typeface="Arial"/>
                <a:ea typeface="Arial"/>
                <a:cs typeface="Arial"/>
                <a:sym typeface="Arial"/>
              </a:rPr>
              <a:t>This template has pre-made guides that delineate where your workspace is.  </a:t>
            </a:r>
            <a:br>
              <a:rPr lang="en" sz="900" b="1" i="0" u="none" strike="noStrike" cap="none">
                <a:solidFill>
                  <a:schemeClr val="accent2"/>
                </a:solidFill>
                <a:latin typeface="Arial"/>
                <a:ea typeface="Arial"/>
                <a:cs typeface="Arial"/>
                <a:sym typeface="Arial"/>
              </a:rPr>
            </a:br>
            <a:br>
              <a:rPr lang="en" sz="900" b="1" i="0" u="none" strike="noStrike" cap="none">
                <a:solidFill>
                  <a:schemeClr val="accent1"/>
                </a:solidFill>
                <a:latin typeface="Arial"/>
                <a:ea typeface="Arial"/>
                <a:cs typeface="Arial"/>
                <a:sym typeface="Arial"/>
              </a:rPr>
            </a:br>
            <a:r>
              <a:rPr lang="en" sz="1200" b="1" i="0" u="none" strike="noStrike" cap="none">
                <a:solidFill>
                  <a:schemeClr val="accent1"/>
                </a:solidFill>
                <a:latin typeface="Arial"/>
                <a:ea typeface="Arial"/>
                <a:cs typeface="Arial"/>
                <a:sym typeface="Arial"/>
              </a:rPr>
              <a:t>How to Turn Guides On and Off</a:t>
            </a:r>
            <a:endParaRPr sz="1100"/>
          </a:p>
          <a:p>
            <a:pPr marL="0" marR="0" lvl="0" indent="0" algn="l" rtl="0">
              <a:lnSpc>
                <a:spcPct val="100000"/>
              </a:lnSpc>
              <a:spcBef>
                <a:spcPts val="600"/>
              </a:spcBef>
              <a:spcAft>
                <a:spcPts val="0"/>
              </a:spcAft>
              <a:buClr>
                <a:schemeClr val="accent3"/>
              </a:buClr>
              <a:buSzPts val="900"/>
              <a:buFont typeface="Arial"/>
              <a:buNone/>
            </a:pPr>
            <a:r>
              <a:rPr lang="en" sz="900" b="1" i="0" u="none" strike="noStrike" cap="none">
                <a:solidFill>
                  <a:schemeClr val="accent2"/>
                </a:solidFill>
                <a:latin typeface="Arial"/>
                <a:ea typeface="Arial"/>
                <a:cs typeface="Arial"/>
                <a:sym typeface="Arial"/>
              </a:rPr>
              <a:t>Windows: </a:t>
            </a:r>
            <a:r>
              <a:rPr lang="en" sz="900" b="0" i="0" u="none" strike="noStrike" cap="none">
                <a:solidFill>
                  <a:schemeClr val="accent2"/>
                </a:solidFill>
                <a:latin typeface="Arial"/>
                <a:ea typeface="Arial"/>
                <a:cs typeface="Arial"/>
                <a:sym typeface="Arial"/>
              </a:rPr>
              <a:t>ALT + F9 or Right click in blue area off workspace &gt;Grids and Guides&gt;Display Drawing Guides on Screen</a:t>
            </a:r>
            <a:endParaRPr sz="1100"/>
          </a:p>
          <a:p>
            <a:pPr marL="0" marR="0" lvl="0" indent="0" algn="l" rtl="0">
              <a:lnSpc>
                <a:spcPct val="100000"/>
              </a:lnSpc>
              <a:spcBef>
                <a:spcPts val="600"/>
              </a:spcBef>
              <a:spcAft>
                <a:spcPts val="0"/>
              </a:spcAft>
              <a:buClr>
                <a:schemeClr val="accent3"/>
              </a:buClr>
              <a:buSzPts val="900"/>
              <a:buFont typeface="Arial"/>
              <a:buNone/>
            </a:pPr>
            <a:r>
              <a:rPr lang="en" sz="900" b="1" i="0" u="none" strike="noStrike" cap="none">
                <a:solidFill>
                  <a:schemeClr val="accent2"/>
                </a:solidFill>
                <a:latin typeface="Arial"/>
                <a:ea typeface="Arial"/>
                <a:cs typeface="Arial"/>
                <a:sym typeface="Arial"/>
              </a:rPr>
              <a:t>Mac 2011: </a:t>
            </a:r>
            <a:r>
              <a:rPr lang="en" sz="900" b="0" i="0" u="none" strike="noStrike" cap="none">
                <a:solidFill>
                  <a:schemeClr val="accent2"/>
                </a:solidFill>
                <a:latin typeface="Arial"/>
                <a:ea typeface="Arial"/>
                <a:cs typeface="Arial"/>
                <a:sym typeface="Arial"/>
              </a:rPr>
              <a:t>Control + Option + Command + G or </a:t>
            </a:r>
            <a:br>
              <a:rPr lang="en" sz="900" b="0" i="0" u="none" strike="noStrike" cap="none">
                <a:solidFill>
                  <a:schemeClr val="accent2"/>
                </a:solidFill>
                <a:latin typeface="Arial"/>
                <a:ea typeface="Arial"/>
                <a:cs typeface="Arial"/>
                <a:sym typeface="Arial"/>
              </a:rPr>
            </a:br>
            <a:r>
              <a:rPr lang="en" sz="900" b="0" i="0" u="none" strike="noStrike" cap="none">
                <a:solidFill>
                  <a:schemeClr val="accent2"/>
                </a:solidFill>
                <a:latin typeface="Arial"/>
                <a:ea typeface="Arial"/>
                <a:cs typeface="Arial"/>
                <a:sym typeface="Arial"/>
              </a:rPr>
              <a:t>View&gt;Guides&gt;Static Guides</a:t>
            </a:r>
            <a:endParaRPr sz="1100"/>
          </a:p>
          <a:p>
            <a:pPr marL="0" marR="0" lvl="0" indent="0" algn="l" rtl="0">
              <a:lnSpc>
                <a:spcPct val="100000"/>
              </a:lnSpc>
              <a:spcBef>
                <a:spcPts val="600"/>
              </a:spcBef>
              <a:spcAft>
                <a:spcPts val="0"/>
              </a:spcAft>
              <a:buClr>
                <a:schemeClr val="accent3"/>
              </a:buClr>
              <a:buSzPts val="900"/>
              <a:buFont typeface="Arial"/>
              <a:buNone/>
            </a:pPr>
            <a:r>
              <a:rPr lang="en" sz="900" b="1" i="0" u="none" strike="noStrike" cap="none">
                <a:solidFill>
                  <a:schemeClr val="accent2"/>
                </a:solidFill>
                <a:latin typeface="Arial"/>
                <a:ea typeface="Arial"/>
                <a:cs typeface="Arial"/>
                <a:sym typeface="Arial"/>
              </a:rPr>
              <a:t>MAC 2008:   </a:t>
            </a:r>
            <a:r>
              <a:rPr lang="en" sz="900" b="0" i="0" u="none" strike="noStrike" cap="none">
                <a:solidFill>
                  <a:schemeClr val="accent2"/>
                </a:solidFill>
                <a:latin typeface="Arial"/>
                <a:ea typeface="Arial"/>
                <a:cs typeface="Arial"/>
                <a:sym typeface="Arial"/>
              </a:rPr>
              <a:t>Command + G or View&gt;Guides&gt;Static Guides</a:t>
            </a:r>
            <a:endParaRPr sz="1100"/>
          </a:p>
        </p:txBody>
      </p:sp>
      <p:sp>
        <p:nvSpPr>
          <p:cNvPr id="1903" name="Google Shape;1903;p220"/>
          <p:cNvSpPr txBox="1"/>
          <p:nvPr/>
        </p:nvSpPr>
        <p:spPr>
          <a:xfrm>
            <a:off x="5624789" y="1332310"/>
            <a:ext cx="2745000" cy="346500"/>
          </a:xfrm>
          <a:prstGeom prst="rect">
            <a:avLst/>
          </a:prstGeom>
          <a:noFill/>
          <a:ln>
            <a:noFill/>
          </a:ln>
        </p:spPr>
        <p:txBody>
          <a:bodyPr spcFirstLastPara="1" wrap="square" lIns="68575" tIns="34275" rIns="68575" bIns="34275" anchor="t" anchorCtr="0">
            <a:noAutofit/>
          </a:bodyPr>
          <a:lstStyle/>
          <a:p>
            <a:pPr marL="0" marR="0" lvl="0" indent="0" algn="r" rtl="0">
              <a:lnSpc>
                <a:spcPct val="100000"/>
              </a:lnSpc>
              <a:spcBef>
                <a:spcPts val="0"/>
              </a:spcBef>
              <a:spcAft>
                <a:spcPts val="0"/>
              </a:spcAft>
              <a:buClr>
                <a:schemeClr val="dk2"/>
              </a:buClr>
              <a:buSzPts val="200"/>
              <a:buFont typeface="Arial"/>
              <a:buNone/>
            </a:pPr>
            <a:r>
              <a:rPr lang="en" sz="900" b="0" i="0" u="none" strike="noStrike" cap="none">
                <a:solidFill>
                  <a:schemeClr val="dk2"/>
                </a:solidFill>
                <a:latin typeface="Arial"/>
                <a:ea typeface="Arial"/>
                <a:cs typeface="Arial"/>
                <a:sym typeface="Arial"/>
              </a:rPr>
              <a:t>The left and right top and bottom corners only area you should work within on your slides.</a:t>
            </a:r>
            <a:endParaRPr sz="1100"/>
          </a:p>
        </p:txBody>
      </p:sp>
      <p:cxnSp>
        <p:nvCxnSpPr>
          <p:cNvPr id="1904" name="Google Shape;1904;p220"/>
          <p:cNvCxnSpPr/>
          <p:nvPr/>
        </p:nvCxnSpPr>
        <p:spPr>
          <a:xfrm rot="10800000">
            <a:off x="4571954" y="-4074159"/>
            <a:ext cx="0" cy="9141600"/>
          </a:xfrm>
          <a:prstGeom prst="straightConnector1">
            <a:avLst/>
          </a:prstGeom>
          <a:noFill/>
          <a:ln w="19050" cap="flat" cmpd="sng">
            <a:solidFill>
              <a:schemeClr val="accent5"/>
            </a:solidFill>
            <a:prstDash val="solid"/>
            <a:round/>
            <a:headEnd type="none" w="sm" len="sm"/>
            <a:tailEnd type="none" w="sm" len="sm"/>
          </a:ln>
        </p:spPr>
      </p:cxnSp>
      <p:grpSp>
        <p:nvGrpSpPr>
          <p:cNvPr id="1905" name="Google Shape;1905;p220"/>
          <p:cNvGrpSpPr/>
          <p:nvPr/>
        </p:nvGrpSpPr>
        <p:grpSpPr>
          <a:xfrm>
            <a:off x="376433" y="-3469834"/>
            <a:ext cx="8391408" cy="12891345"/>
            <a:chOff x="501778" y="-4626445"/>
            <a:chExt cx="11185561" cy="17188459"/>
          </a:xfrm>
        </p:grpSpPr>
        <p:cxnSp>
          <p:nvCxnSpPr>
            <p:cNvPr id="1906" name="Google Shape;1906;p220"/>
            <p:cNvCxnSpPr/>
            <p:nvPr/>
          </p:nvCxnSpPr>
          <p:spPr>
            <a:xfrm>
              <a:off x="608014" y="0"/>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1907" name="Google Shape;1907;p220"/>
            <p:cNvCxnSpPr/>
            <p:nvPr/>
          </p:nvCxnSpPr>
          <p:spPr>
            <a:xfrm>
              <a:off x="11618913" y="-1588"/>
              <a:ext cx="0" cy="6858000"/>
            </a:xfrm>
            <a:prstGeom prst="straightConnector1">
              <a:avLst/>
            </a:prstGeom>
            <a:noFill/>
            <a:ln w="19050" cap="flat" cmpd="sng">
              <a:solidFill>
                <a:schemeClr val="accent3"/>
              </a:solidFill>
              <a:prstDash val="solid"/>
              <a:round/>
              <a:headEnd type="none" w="sm" len="sm"/>
              <a:tailEnd type="none" w="sm" len="sm"/>
            </a:ln>
          </p:spPr>
        </p:cxnSp>
        <p:cxnSp>
          <p:nvCxnSpPr>
            <p:cNvPr id="1908" name="Google Shape;1908;p220"/>
            <p:cNvCxnSpPr/>
            <p:nvPr/>
          </p:nvCxnSpPr>
          <p:spPr>
            <a:xfrm rot="10800000">
              <a:off x="6094351" y="114339"/>
              <a:ext cx="0" cy="12188700"/>
            </a:xfrm>
            <a:prstGeom prst="straightConnector1">
              <a:avLst/>
            </a:prstGeom>
            <a:noFill/>
            <a:ln w="9525" cap="flat" cmpd="sng">
              <a:solidFill>
                <a:schemeClr val="accent3"/>
              </a:solidFill>
              <a:prstDash val="solid"/>
              <a:round/>
              <a:headEnd type="none" w="sm" len="sm"/>
              <a:tailEnd type="none" w="sm" len="sm"/>
            </a:ln>
          </p:spPr>
        </p:cxnSp>
        <p:cxnSp>
          <p:nvCxnSpPr>
            <p:cNvPr id="1909" name="Google Shape;1909;p220"/>
            <p:cNvCxnSpPr/>
            <p:nvPr/>
          </p:nvCxnSpPr>
          <p:spPr>
            <a:xfrm rot="10800000">
              <a:off x="6094351" y="-4336399"/>
              <a:ext cx="0" cy="12188700"/>
            </a:xfrm>
            <a:prstGeom prst="straightConnector1">
              <a:avLst/>
            </a:prstGeom>
            <a:noFill/>
            <a:ln w="19050" cap="flat" cmpd="sng">
              <a:solidFill>
                <a:schemeClr val="accent3"/>
              </a:solidFill>
              <a:prstDash val="solid"/>
              <a:round/>
              <a:headEnd type="none" w="sm" len="sm"/>
              <a:tailEnd type="none" w="sm" len="sm"/>
            </a:ln>
          </p:spPr>
        </p:cxnSp>
        <p:sp>
          <p:nvSpPr>
            <p:cNvPr id="1910" name="Google Shape;1910;p220"/>
            <p:cNvSpPr/>
            <p:nvPr/>
          </p:nvSpPr>
          <p:spPr>
            <a:xfrm rot="8100000" flipH="1">
              <a:off x="11244267" y="1764999"/>
              <a:ext cx="364443" cy="373352"/>
            </a:xfrm>
            <a:prstGeom prst="rightArrow">
              <a:avLst>
                <a:gd name="adj1" fmla="val 50000"/>
                <a:gd name="adj2" fmla="val 50000"/>
              </a:avLst>
            </a:pr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chemeClr val="lt1"/>
                </a:solidFill>
                <a:latin typeface="Arial"/>
                <a:ea typeface="Arial"/>
                <a:cs typeface="Arial"/>
                <a:sym typeface="Arial"/>
              </a:endParaRPr>
            </a:p>
          </p:txBody>
        </p:sp>
        <p:sp>
          <p:nvSpPr>
            <p:cNvPr id="1911" name="Google Shape;1911;p220"/>
            <p:cNvSpPr/>
            <p:nvPr/>
          </p:nvSpPr>
          <p:spPr>
            <a:xfrm rot="-8100000">
              <a:off x="580406" y="1764999"/>
              <a:ext cx="364443" cy="373352"/>
            </a:xfrm>
            <a:prstGeom prst="rightArrow">
              <a:avLst>
                <a:gd name="adj1" fmla="val 50000"/>
                <a:gd name="adj2" fmla="val 50000"/>
              </a:avLst>
            </a:pr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chemeClr val="lt1"/>
                </a:solidFill>
                <a:latin typeface="Arial"/>
                <a:ea typeface="Arial"/>
                <a:cs typeface="Arial"/>
                <a:sym typeface="Arial"/>
              </a:endParaRPr>
            </a:p>
          </p:txBody>
        </p:sp>
        <p:sp>
          <p:nvSpPr>
            <p:cNvPr id="1912" name="Google Shape;1912;p220"/>
            <p:cNvSpPr/>
            <p:nvPr/>
          </p:nvSpPr>
          <p:spPr>
            <a:xfrm rot="2700000">
              <a:off x="11244266" y="5638768"/>
              <a:ext cx="364443" cy="373352"/>
            </a:xfrm>
            <a:prstGeom prst="rightArrow">
              <a:avLst>
                <a:gd name="adj1" fmla="val 50000"/>
                <a:gd name="adj2" fmla="val 50000"/>
              </a:avLst>
            </a:pr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chemeClr val="lt1"/>
                </a:solidFill>
                <a:latin typeface="Arial"/>
                <a:ea typeface="Arial"/>
                <a:cs typeface="Arial"/>
                <a:sym typeface="Arial"/>
              </a:endParaRPr>
            </a:p>
          </p:txBody>
        </p:sp>
        <p:sp>
          <p:nvSpPr>
            <p:cNvPr id="1913" name="Google Shape;1913;p220"/>
            <p:cNvSpPr/>
            <p:nvPr/>
          </p:nvSpPr>
          <p:spPr>
            <a:xfrm rot="-2700000" flipH="1">
              <a:off x="580406" y="5638768"/>
              <a:ext cx="364443" cy="373352"/>
            </a:xfrm>
            <a:prstGeom prst="rightArrow">
              <a:avLst>
                <a:gd name="adj1" fmla="val 50000"/>
                <a:gd name="adj2" fmla="val 50000"/>
              </a:avLst>
            </a:prstGeom>
            <a:solidFill>
              <a:schemeClr val="lt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
                <a:buFont typeface="Arial"/>
                <a:buNone/>
              </a:pPr>
              <a:endParaRPr sz="1400" b="0" i="0" u="none" strike="noStrike" cap="none">
                <a:solidFill>
                  <a:schemeClr val="lt1"/>
                </a:solidFill>
                <a:latin typeface="Arial"/>
                <a:ea typeface="Arial"/>
                <a:cs typeface="Arial"/>
                <a:sym typeface="Arial"/>
              </a:endParaRPr>
            </a:p>
          </p:txBody>
        </p:sp>
        <p:cxnSp>
          <p:nvCxnSpPr>
            <p:cNvPr id="1914" name="Google Shape;1914;p220"/>
            <p:cNvCxnSpPr/>
            <p:nvPr/>
          </p:nvCxnSpPr>
          <p:spPr>
            <a:xfrm rot="10800000">
              <a:off x="6094351" y="-4626445"/>
              <a:ext cx="0" cy="12188700"/>
            </a:xfrm>
            <a:prstGeom prst="straightConnector1">
              <a:avLst/>
            </a:prstGeom>
            <a:noFill/>
            <a:ln w="19050" cap="flat" cmpd="sng">
              <a:solidFill>
                <a:schemeClr val="accent3"/>
              </a:solidFill>
              <a:prstDash val="solid"/>
              <a:round/>
              <a:headEnd type="none" w="sm" len="sm"/>
              <a:tailEnd type="none" w="sm" len="sm"/>
            </a:ln>
          </p:spPr>
        </p:cxnSp>
        <p:cxnSp>
          <p:nvCxnSpPr>
            <p:cNvPr id="1915" name="Google Shape;1915;p220"/>
            <p:cNvCxnSpPr/>
            <p:nvPr/>
          </p:nvCxnSpPr>
          <p:spPr>
            <a:xfrm rot="10800000">
              <a:off x="6094351" y="373314"/>
              <a:ext cx="0" cy="12188700"/>
            </a:xfrm>
            <a:prstGeom prst="straightConnector1">
              <a:avLst/>
            </a:prstGeom>
            <a:noFill/>
            <a:ln w="9525" cap="flat" cmpd="sng">
              <a:solidFill>
                <a:schemeClr val="accent3"/>
              </a:solidFill>
              <a:prstDash val="solid"/>
              <a:round/>
              <a:headEnd type="none" w="sm" len="sm"/>
              <a:tailEnd type="none" w="sm" len="sm"/>
            </a:ln>
          </p:spPr>
        </p:cxnSp>
      </p:grpSp>
      <p:sp>
        <p:nvSpPr>
          <p:cNvPr id="1916" name="Google Shape;1916;p220"/>
          <p:cNvSpPr/>
          <p:nvPr/>
        </p:nvSpPr>
        <p:spPr>
          <a:xfrm>
            <a:off x="5343276" y="4224599"/>
            <a:ext cx="2986200" cy="63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A1E0"/>
              </a:buClr>
              <a:buSzPts val="1200"/>
              <a:buFont typeface="Arial"/>
              <a:buNone/>
            </a:pPr>
            <a:r>
              <a:rPr lang="en" sz="1200" b="1" i="0" u="none" strike="noStrike" cap="none">
                <a:solidFill>
                  <a:srgbClr val="00A1E0"/>
                </a:solidFill>
                <a:latin typeface="Arial"/>
                <a:ea typeface="Arial"/>
                <a:cs typeface="Arial"/>
                <a:sym typeface="Arial"/>
              </a:rPr>
              <a:t>How to Create a New Guide Line</a:t>
            </a:r>
            <a:endParaRPr sz="1100"/>
          </a:p>
          <a:p>
            <a:pPr marL="0" marR="0" lvl="0" indent="0" algn="l" rtl="0">
              <a:lnSpc>
                <a:spcPct val="100000"/>
              </a:lnSpc>
              <a:spcBef>
                <a:spcPts val="600"/>
              </a:spcBef>
              <a:spcAft>
                <a:spcPts val="0"/>
              </a:spcAft>
              <a:buClr>
                <a:schemeClr val="accent2"/>
              </a:buClr>
              <a:buSzPts val="900"/>
              <a:buFont typeface="Arial"/>
              <a:buNone/>
            </a:pPr>
            <a:r>
              <a:rPr lang="en" sz="900" b="0" i="0" u="none" strike="noStrike" cap="none">
                <a:solidFill>
                  <a:schemeClr val="accent2"/>
                </a:solidFill>
                <a:latin typeface="Arial"/>
                <a:ea typeface="Arial"/>
                <a:cs typeface="Arial"/>
                <a:sym typeface="Arial"/>
              </a:rPr>
              <a:t>Select a guide, hold down the Option key and drag.  This will duplicate the line</a:t>
            </a:r>
            <a:endParaRPr sz="1100"/>
          </a:p>
        </p:txBody>
      </p:sp>
      <p:sp>
        <p:nvSpPr>
          <p:cNvPr id="1917" name="Google Shape;1917;p220"/>
          <p:cNvSpPr txBox="1">
            <a:spLocks noGrp="1"/>
          </p:cNvSpPr>
          <p:nvPr>
            <p:ph type="title"/>
          </p:nvPr>
        </p:nvSpPr>
        <p:spPr>
          <a:xfrm>
            <a:off x="371572" y="104777"/>
            <a:ext cx="87153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918" name="Google Shape;1918;p220"/>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sic 2">
  <p:cSld name="Basic 2">
    <p:spTree>
      <p:nvGrpSpPr>
        <p:cNvPr id="1" name="Shape 1919"/>
        <p:cNvGrpSpPr/>
        <p:nvPr/>
      </p:nvGrpSpPr>
      <p:grpSpPr>
        <a:xfrm>
          <a:off x="0" y="0"/>
          <a:ext cx="0" cy="0"/>
          <a:chOff x="0" y="0"/>
          <a:chExt cx="0" cy="0"/>
        </a:xfrm>
      </p:grpSpPr>
      <p:sp>
        <p:nvSpPr>
          <p:cNvPr id="1920" name="Google Shape;1920;p221"/>
          <p:cNvSpPr txBox="1">
            <a:spLocks noGrp="1"/>
          </p:cNvSpPr>
          <p:nvPr>
            <p:ph type="title"/>
          </p:nvPr>
        </p:nvSpPr>
        <p:spPr>
          <a:xfrm>
            <a:off x="428737" y="4762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SzPts val="1100"/>
              <a:buNone/>
              <a:defRPr sz="2400" b="0" i="0" u="none" strike="noStrike" cap="none">
                <a:solidFill>
                  <a:schemeClr val="accent1"/>
                </a:solidFill>
                <a:latin typeface="Arial"/>
                <a:ea typeface="Arial"/>
                <a:cs typeface="Arial"/>
                <a:sym typeface="Arial"/>
              </a:defRPr>
            </a:lvl1pPr>
            <a:lvl2pPr marL="0" marR="0" lvl="1"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SzPts val="1100"/>
              <a:buNone/>
              <a:defRPr sz="2400" b="0" i="0" u="none" strike="noStrike" cap="none">
                <a:solidFill>
                  <a:schemeClr val="accent1"/>
                </a:solidFill>
                <a:latin typeface="Arial"/>
                <a:ea typeface="Arial"/>
                <a:cs typeface="Arial"/>
                <a:sym typeface="Arial"/>
              </a:defRPr>
            </a:lvl9pPr>
          </a:lstStyle>
          <a:p>
            <a:endParaRPr/>
          </a:p>
        </p:txBody>
      </p:sp>
      <p:sp>
        <p:nvSpPr>
          <p:cNvPr id="1921" name="Google Shape;1921;p221"/>
          <p:cNvSpPr txBox="1">
            <a:spLocks noGrp="1"/>
          </p:cNvSpPr>
          <p:nvPr>
            <p:ph type="body" idx="1"/>
          </p:nvPr>
        </p:nvSpPr>
        <p:spPr>
          <a:xfrm>
            <a:off x="428739" y="810853"/>
            <a:ext cx="8286600" cy="2769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chemeClr val="accent2"/>
                </a:solidFill>
                <a:latin typeface="Arial"/>
                <a:ea typeface="Arial"/>
                <a:cs typeface="Arial"/>
                <a:sym typeface="Arial"/>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spcBef>
                <a:spcPts val="500"/>
              </a:spcBef>
              <a:spcAft>
                <a:spcPts val="0"/>
              </a:spcAft>
              <a:buSzPts val="1400"/>
              <a:buNone/>
              <a:defRPr sz="1500" b="0" i="0" u="none" strike="noStrike" cap="none">
                <a:solidFill>
                  <a:srgbClr val="5C656A"/>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22" name="Google Shape;1922;p221"/>
          <p:cNvSpPr txBox="1">
            <a:spLocks noGrp="1"/>
          </p:cNvSpPr>
          <p:nvPr>
            <p:ph type="ftr" idx="11"/>
          </p:nvPr>
        </p:nvSpPr>
        <p:spPr>
          <a:xfrm>
            <a:off x="433501" y="4906907"/>
            <a:ext cx="7942200" cy="135900"/>
          </a:xfrm>
          <a:prstGeom prst="rect">
            <a:avLst/>
          </a:prstGeom>
          <a:noFill/>
          <a:ln>
            <a:noFill/>
          </a:ln>
        </p:spPr>
        <p:txBody>
          <a:bodyPr spcFirstLastPara="1" wrap="square" lIns="68575" tIns="68575" rIns="68575" bIns="68575" anchor="t" anchorCtr="0">
            <a:noAutofit/>
          </a:bodyPr>
          <a:lstStyle>
            <a:lvl1pPr marL="0" marR="0" lvl="0" indent="0" algn="l" rtl="0">
              <a:spcBef>
                <a:spcPts val="0"/>
              </a:spcBef>
              <a:spcAft>
                <a:spcPts val="0"/>
              </a:spcAft>
              <a:buSzPts val="1100"/>
              <a:buNone/>
              <a:defRPr sz="900">
                <a:solidFill>
                  <a:schemeClr val="accent2"/>
                </a:solidFill>
                <a:latin typeface="Arial"/>
                <a:ea typeface="Arial"/>
                <a:cs typeface="Arial"/>
                <a:sym typeface="Arial"/>
              </a:defRPr>
            </a:lvl1pPr>
            <a:lvl2pPr marL="342900" marR="0" lvl="1"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L="685800" marR="0" lvl="2"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L="1028700" marR="0" lvl="3"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L="1371600" marR="0" lvl="4"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L="1714500" marR="0" lvl="5"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L="2057400" marR="0" lvl="6"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L="2400300" marR="0" lvl="7"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L="2743200" marR="0" lvl="8" indent="0"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 - Basic 2 Column 1">
  <p:cSld name="2-column">
    <p:spTree>
      <p:nvGrpSpPr>
        <p:cNvPr id="1" name="Shape 1923"/>
        <p:cNvGrpSpPr/>
        <p:nvPr/>
      </p:nvGrpSpPr>
      <p:grpSpPr>
        <a:xfrm>
          <a:off x="0" y="0"/>
          <a:ext cx="0" cy="0"/>
          <a:chOff x="0" y="0"/>
          <a:chExt cx="0" cy="0"/>
        </a:xfrm>
      </p:grpSpPr>
      <p:sp>
        <p:nvSpPr>
          <p:cNvPr id="1924" name="Google Shape;1924;p222"/>
          <p:cNvSpPr txBox="1">
            <a:spLocks noGrp="1"/>
          </p:cNvSpPr>
          <p:nvPr>
            <p:ph type="body" idx="1"/>
          </p:nvPr>
        </p:nvSpPr>
        <p:spPr>
          <a:xfrm>
            <a:off x="359508" y="810852"/>
            <a:ext cx="8286600" cy="276900"/>
          </a:xfrm>
          <a:prstGeom prst="rect">
            <a:avLst/>
          </a:prstGeom>
          <a:noFill/>
          <a:ln>
            <a:noFill/>
          </a:ln>
        </p:spPr>
        <p:txBody>
          <a:bodyPr spcFirstLastPara="1" wrap="square" lIns="68575" tIns="68575" rIns="68575" bIns="68575" anchor="ctr" anchorCtr="0">
            <a:noAutofit/>
          </a:bodyPr>
          <a:lstStyle>
            <a:lvl1pPr marL="457200" lvl="0" indent="-228600" rtl="0">
              <a:lnSpc>
                <a:spcPct val="100000"/>
              </a:lnSpc>
              <a:spcBef>
                <a:spcPts val="0"/>
              </a:spcBef>
              <a:spcAft>
                <a:spcPts val="0"/>
              </a:spcAft>
              <a:buClr>
                <a:schemeClr val="accent2"/>
              </a:buClr>
              <a:buSzPts val="1700"/>
              <a:buFont typeface="Arial"/>
              <a:buNone/>
              <a:defRPr sz="1700">
                <a:solidFill>
                  <a:schemeClr val="accent2"/>
                </a:solidFill>
              </a:defRPr>
            </a:lvl1pPr>
            <a:lvl2pPr marL="914400" lvl="1" indent="-228600" rtl="0">
              <a:spcBef>
                <a:spcPts val="0"/>
              </a:spcBef>
              <a:spcAft>
                <a:spcPts val="0"/>
              </a:spcAft>
              <a:buClr>
                <a:schemeClr val="accent2"/>
              </a:buClr>
              <a:buSzPts val="1400"/>
              <a:buNone/>
              <a:defRPr sz="1400">
                <a:solidFill>
                  <a:schemeClr val="accent2"/>
                </a:solidFill>
                <a:latin typeface="Arial"/>
                <a:ea typeface="Arial"/>
                <a:cs typeface="Arial"/>
                <a:sym typeface="Arial"/>
              </a:defRPr>
            </a:lvl2pPr>
            <a:lvl3pPr marL="1371600" lvl="2" indent="-228600" rtl="0">
              <a:spcBef>
                <a:spcPts val="0"/>
              </a:spcBef>
              <a:spcAft>
                <a:spcPts val="0"/>
              </a:spcAft>
              <a:buClr>
                <a:schemeClr val="accent2"/>
              </a:buClr>
              <a:buSzPts val="1200"/>
              <a:buNone/>
              <a:defRPr sz="1200">
                <a:solidFill>
                  <a:schemeClr val="accent2"/>
                </a:solidFill>
                <a:latin typeface="Arial"/>
                <a:ea typeface="Arial"/>
                <a:cs typeface="Arial"/>
                <a:sym typeface="Arial"/>
              </a:defRPr>
            </a:lvl3pPr>
            <a:lvl4pPr marL="1828800" lvl="3" indent="-228600" rtl="0">
              <a:spcBef>
                <a:spcPts val="0"/>
              </a:spcBef>
              <a:spcAft>
                <a:spcPts val="0"/>
              </a:spcAft>
              <a:buClr>
                <a:schemeClr val="accent2"/>
              </a:buClr>
              <a:buSzPts val="1400"/>
              <a:buNone/>
              <a:defRPr sz="1100">
                <a:solidFill>
                  <a:schemeClr val="accent2"/>
                </a:solidFill>
                <a:latin typeface="Arial"/>
                <a:ea typeface="Arial"/>
                <a:cs typeface="Arial"/>
                <a:sym typeface="Arial"/>
              </a:defRPr>
            </a:lvl4pPr>
            <a:lvl5pPr marL="2286000" lvl="4" indent="-228600" rtl="0">
              <a:spcBef>
                <a:spcPts val="0"/>
              </a:spcBef>
              <a:spcAft>
                <a:spcPts val="0"/>
              </a:spcAft>
              <a:buClr>
                <a:schemeClr val="accent2"/>
              </a:buClr>
              <a:buSzPts val="1400"/>
              <a:buNone/>
              <a:defRPr sz="1600">
                <a:solidFill>
                  <a:schemeClr val="accent2"/>
                </a:solidFill>
                <a:latin typeface="Arial"/>
                <a:ea typeface="Arial"/>
                <a:cs typeface="Arial"/>
                <a:sym typeface="Arial"/>
              </a:defRPr>
            </a:lvl5pPr>
            <a:lvl6pPr marL="2743200" lvl="5" indent="-228600" rtl="0">
              <a:spcBef>
                <a:spcPts val="0"/>
              </a:spcBef>
              <a:spcAft>
                <a:spcPts val="0"/>
              </a:spcAft>
              <a:buClr>
                <a:schemeClr val="accent2"/>
              </a:buClr>
              <a:buSzPts val="1400"/>
              <a:buNone/>
              <a:defRPr sz="1500">
                <a:solidFill>
                  <a:schemeClr val="accent2"/>
                </a:solidFill>
              </a:defRPr>
            </a:lvl6pPr>
            <a:lvl7pPr marL="3200400" lvl="6" indent="-228600" rtl="0">
              <a:spcBef>
                <a:spcPts val="0"/>
              </a:spcBef>
              <a:spcAft>
                <a:spcPts val="0"/>
              </a:spcAft>
              <a:buClr>
                <a:schemeClr val="accent2"/>
              </a:buClr>
              <a:buSzPts val="1400"/>
              <a:buNone/>
              <a:defRPr sz="1500">
                <a:solidFill>
                  <a:schemeClr val="accent2"/>
                </a:solidFill>
              </a:defRPr>
            </a:lvl7pPr>
            <a:lvl8pPr marL="3657600" lvl="7" indent="-228600" rtl="0">
              <a:spcBef>
                <a:spcPts val="0"/>
              </a:spcBef>
              <a:spcAft>
                <a:spcPts val="0"/>
              </a:spcAft>
              <a:buClr>
                <a:schemeClr val="accent2"/>
              </a:buClr>
              <a:buSzPts val="1400"/>
              <a:buNone/>
              <a:defRPr sz="1500">
                <a:solidFill>
                  <a:schemeClr val="accent2"/>
                </a:solidFill>
              </a:defRPr>
            </a:lvl8pPr>
            <a:lvl9pPr marL="4114800" lvl="8" indent="-228600" rtl="0">
              <a:spcBef>
                <a:spcPts val="0"/>
              </a:spcBef>
              <a:spcAft>
                <a:spcPts val="0"/>
              </a:spcAft>
              <a:buClr>
                <a:schemeClr val="accent2"/>
              </a:buClr>
              <a:buSzPts val="1400"/>
              <a:buNone/>
              <a:defRPr sz="1500">
                <a:solidFill>
                  <a:schemeClr val="accent2"/>
                </a:solidFill>
              </a:defRPr>
            </a:lvl9pPr>
          </a:lstStyle>
          <a:p>
            <a:endParaRPr/>
          </a:p>
        </p:txBody>
      </p:sp>
      <p:sp>
        <p:nvSpPr>
          <p:cNvPr id="1925" name="Google Shape;1925;p222"/>
          <p:cNvSpPr txBox="1">
            <a:spLocks noGrp="1"/>
          </p:cNvSpPr>
          <p:nvPr>
            <p:ph type="title"/>
          </p:nvPr>
        </p:nvSpPr>
        <p:spPr>
          <a:xfrm>
            <a:off x="359508" y="104776"/>
            <a:ext cx="8286600" cy="742500"/>
          </a:xfrm>
          <a:prstGeom prst="rect">
            <a:avLst/>
          </a:prstGeom>
          <a:noFill/>
          <a:ln>
            <a:noFill/>
          </a:ln>
        </p:spPr>
        <p:txBody>
          <a:bodyPr spcFirstLastPara="1" wrap="square" lIns="68575" tIns="68575" rIns="68575" bIns="68575" anchor="b" anchorCtr="0">
            <a:noAutofit/>
          </a:bodyPr>
          <a:lstStyle>
            <a:lvl1pPr lvl="0" rtl="0">
              <a:lnSpc>
                <a:spcPct val="95000"/>
              </a:lnSpc>
              <a:spcBef>
                <a:spcPts val="0"/>
              </a:spcBef>
              <a:spcAft>
                <a:spcPts val="0"/>
              </a:spcAft>
              <a:buSzPts val="1100"/>
              <a:buNone/>
              <a:defRPr/>
            </a:lvl1pPr>
            <a:lvl2pPr lvl="1" rtl="0">
              <a:spcBef>
                <a:spcPts val="0"/>
              </a:spcBef>
              <a:spcAft>
                <a:spcPts val="0"/>
              </a:spcAft>
              <a:buSzPts val="1100"/>
              <a:buNone/>
              <a:defRPr sz="2400">
                <a:solidFill>
                  <a:schemeClr val="accent1"/>
                </a:solidFill>
              </a:defRPr>
            </a:lvl2pPr>
            <a:lvl3pPr lvl="2" rtl="0">
              <a:spcBef>
                <a:spcPts val="0"/>
              </a:spcBef>
              <a:spcAft>
                <a:spcPts val="0"/>
              </a:spcAft>
              <a:buSzPts val="1100"/>
              <a:buNone/>
              <a:defRPr sz="2400">
                <a:solidFill>
                  <a:schemeClr val="accent1"/>
                </a:solidFill>
              </a:defRPr>
            </a:lvl3pPr>
            <a:lvl4pPr lvl="3" rtl="0">
              <a:spcBef>
                <a:spcPts val="0"/>
              </a:spcBef>
              <a:spcAft>
                <a:spcPts val="0"/>
              </a:spcAft>
              <a:buSzPts val="1100"/>
              <a:buNone/>
              <a:defRPr sz="2400">
                <a:solidFill>
                  <a:schemeClr val="accent1"/>
                </a:solidFill>
              </a:defRPr>
            </a:lvl4pPr>
            <a:lvl5pPr lvl="4" rtl="0">
              <a:spcBef>
                <a:spcPts val="0"/>
              </a:spcBef>
              <a:spcAft>
                <a:spcPts val="0"/>
              </a:spcAft>
              <a:buSzPts val="1100"/>
              <a:buNone/>
              <a:defRPr sz="2400">
                <a:solidFill>
                  <a:schemeClr val="accent1"/>
                </a:solidFill>
              </a:defRPr>
            </a:lvl5pPr>
            <a:lvl6pPr lvl="5" rtl="0">
              <a:spcBef>
                <a:spcPts val="0"/>
              </a:spcBef>
              <a:spcAft>
                <a:spcPts val="0"/>
              </a:spcAft>
              <a:buSzPts val="1100"/>
              <a:buNone/>
              <a:defRPr sz="2400">
                <a:solidFill>
                  <a:schemeClr val="accent1"/>
                </a:solidFill>
              </a:defRPr>
            </a:lvl6pPr>
            <a:lvl7pPr lvl="6" rtl="0">
              <a:spcBef>
                <a:spcPts val="0"/>
              </a:spcBef>
              <a:spcAft>
                <a:spcPts val="0"/>
              </a:spcAft>
              <a:buSzPts val="1100"/>
              <a:buNone/>
              <a:defRPr sz="2400">
                <a:solidFill>
                  <a:schemeClr val="accent1"/>
                </a:solidFill>
              </a:defRPr>
            </a:lvl7pPr>
            <a:lvl8pPr lvl="7" rtl="0">
              <a:spcBef>
                <a:spcPts val="0"/>
              </a:spcBef>
              <a:spcAft>
                <a:spcPts val="0"/>
              </a:spcAft>
              <a:buSzPts val="1100"/>
              <a:buNone/>
              <a:defRPr sz="2400">
                <a:solidFill>
                  <a:schemeClr val="accent1"/>
                </a:solidFill>
              </a:defRPr>
            </a:lvl8pPr>
            <a:lvl9pPr lvl="8" rtl="0">
              <a:spcBef>
                <a:spcPts val="0"/>
              </a:spcBef>
              <a:spcAft>
                <a:spcPts val="0"/>
              </a:spcAft>
              <a:buSzPts val="1100"/>
              <a:buNone/>
              <a:defRPr sz="2400">
                <a:solidFill>
                  <a:schemeClr val="accent1"/>
                </a:solidFill>
              </a:defRPr>
            </a:lvl9pPr>
          </a:lstStyle>
          <a:p>
            <a:endParaRPr/>
          </a:p>
        </p:txBody>
      </p:sp>
      <p:sp>
        <p:nvSpPr>
          <p:cNvPr id="1926" name="Google Shape;1926;p222"/>
          <p:cNvSpPr txBox="1">
            <a:spLocks noGrp="1"/>
          </p:cNvSpPr>
          <p:nvPr>
            <p:ph type="body" idx="2"/>
          </p:nvPr>
        </p:nvSpPr>
        <p:spPr>
          <a:xfrm>
            <a:off x="359508" y="1266063"/>
            <a:ext cx="3978600" cy="3167700"/>
          </a:xfrm>
          <a:prstGeom prst="rect">
            <a:avLst/>
          </a:prstGeom>
          <a:noFill/>
          <a:ln>
            <a:noFill/>
          </a:ln>
        </p:spPr>
        <p:txBody>
          <a:bodyPr spcFirstLastPara="1" wrap="square" lIns="68575" tIns="68575" rIns="68575" bIns="68575" anchor="t" anchorCtr="0">
            <a:noAutofit/>
          </a:bodyPr>
          <a:lstStyle>
            <a:lvl1pPr marL="457200" lvl="0" indent="-228600" rtl="0">
              <a:lnSpc>
                <a:spcPct val="100000"/>
              </a:lnSpc>
              <a:spcBef>
                <a:spcPts val="800"/>
              </a:spcBef>
              <a:spcAft>
                <a:spcPts val="0"/>
              </a:spcAft>
              <a:buClr>
                <a:srgbClr val="5B5B5B"/>
              </a:buClr>
              <a:buSzPts val="1500"/>
              <a:buNone/>
              <a:defRPr sz="1500">
                <a:solidFill>
                  <a:srgbClr val="5B5B5B"/>
                </a:solidFill>
              </a:defRPr>
            </a:lvl1pPr>
            <a:lvl2pPr marL="914400" lvl="1" indent="-228600" rtl="0">
              <a:lnSpc>
                <a:spcPct val="100000"/>
              </a:lnSpc>
              <a:spcBef>
                <a:spcPts val="200"/>
              </a:spcBef>
              <a:spcAft>
                <a:spcPts val="0"/>
              </a:spcAft>
              <a:buSzPts val="1400"/>
              <a:buNone/>
              <a:defRPr/>
            </a:lvl2pPr>
            <a:lvl3pPr marL="1371600" lvl="2" indent="-228600" rtl="0">
              <a:lnSpc>
                <a:spcPct val="100000"/>
              </a:lnSpc>
              <a:spcBef>
                <a:spcPts val="0"/>
              </a:spcBef>
              <a:spcAft>
                <a:spcPts val="0"/>
              </a:spcAft>
              <a:buSzPts val="1200"/>
              <a:buNone/>
              <a:defRPr/>
            </a:lvl3pPr>
            <a:lvl4pPr marL="1828800" lvl="3" indent="-228600" rtl="0">
              <a:lnSpc>
                <a:spcPct val="100000"/>
              </a:lnSpc>
              <a:spcBef>
                <a:spcPts val="0"/>
              </a:spcBef>
              <a:spcAft>
                <a:spcPts val="0"/>
              </a:spcAft>
              <a:buSzPts val="1400"/>
              <a:buNone/>
              <a:defRPr/>
            </a:lvl4pPr>
            <a:lvl5pPr marL="2286000" lvl="4" indent="-228600" rtl="0">
              <a:lnSpc>
                <a:spcPct val="100000"/>
              </a:lnSpc>
              <a:spcBef>
                <a:spcPts val="0"/>
              </a:spcBef>
              <a:spcAft>
                <a:spcPts val="0"/>
              </a:spcAft>
              <a:buClr>
                <a:schemeClr val="accent2"/>
              </a:buClr>
              <a:buSzPts val="1400"/>
              <a:buNone/>
              <a:defRPr>
                <a:solidFill>
                  <a:schemeClr val="accent2"/>
                </a:solidFill>
              </a:defRPr>
            </a:lvl5pPr>
            <a:lvl6pPr marL="2743200" lvl="5" indent="-228600" rtl="0">
              <a:spcBef>
                <a:spcPts val="0"/>
              </a:spcBef>
              <a:spcAft>
                <a:spcPts val="0"/>
              </a:spcAft>
              <a:buClr>
                <a:schemeClr val="accent2"/>
              </a:buClr>
              <a:buSzPts val="1400"/>
              <a:buNone/>
              <a:defRPr sz="1500">
                <a:solidFill>
                  <a:schemeClr val="accent2"/>
                </a:solidFill>
              </a:defRPr>
            </a:lvl6pPr>
            <a:lvl7pPr marL="3200400" lvl="6" indent="-228600" rtl="0">
              <a:spcBef>
                <a:spcPts val="0"/>
              </a:spcBef>
              <a:spcAft>
                <a:spcPts val="0"/>
              </a:spcAft>
              <a:buClr>
                <a:schemeClr val="accent2"/>
              </a:buClr>
              <a:buSzPts val="1400"/>
              <a:buNone/>
              <a:defRPr sz="1500">
                <a:solidFill>
                  <a:schemeClr val="accent2"/>
                </a:solidFill>
              </a:defRPr>
            </a:lvl7pPr>
            <a:lvl8pPr marL="3657600" lvl="7" indent="-228600" rtl="0">
              <a:spcBef>
                <a:spcPts val="0"/>
              </a:spcBef>
              <a:spcAft>
                <a:spcPts val="0"/>
              </a:spcAft>
              <a:buClr>
                <a:schemeClr val="accent2"/>
              </a:buClr>
              <a:buSzPts val="1400"/>
              <a:buNone/>
              <a:defRPr sz="1500">
                <a:solidFill>
                  <a:schemeClr val="accent2"/>
                </a:solidFill>
              </a:defRPr>
            </a:lvl8pPr>
            <a:lvl9pPr marL="4114800" lvl="8" indent="-228600" rtl="0">
              <a:spcBef>
                <a:spcPts val="0"/>
              </a:spcBef>
              <a:spcAft>
                <a:spcPts val="0"/>
              </a:spcAft>
              <a:buClr>
                <a:schemeClr val="accent2"/>
              </a:buClr>
              <a:buSzPts val="1400"/>
              <a:buNone/>
              <a:defRPr sz="1500">
                <a:solidFill>
                  <a:schemeClr val="accent2"/>
                </a:solidFill>
              </a:defRPr>
            </a:lvl9pPr>
          </a:lstStyle>
          <a:p>
            <a:endParaRPr/>
          </a:p>
        </p:txBody>
      </p:sp>
      <p:sp>
        <p:nvSpPr>
          <p:cNvPr id="1927" name="Google Shape;1927;p222"/>
          <p:cNvSpPr txBox="1">
            <a:spLocks noGrp="1"/>
          </p:cNvSpPr>
          <p:nvPr>
            <p:ph type="body" idx="3"/>
          </p:nvPr>
        </p:nvSpPr>
        <p:spPr>
          <a:xfrm>
            <a:off x="4667454" y="1266063"/>
            <a:ext cx="3978600" cy="3167700"/>
          </a:xfrm>
          <a:prstGeom prst="rect">
            <a:avLst/>
          </a:prstGeom>
          <a:noFill/>
          <a:ln>
            <a:noFill/>
          </a:ln>
        </p:spPr>
        <p:txBody>
          <a:bodyPr spcFirstLastPara="1" wrap="square" lIns="68575" tIns="68575" rIns="68575" bIns="68575" anchor="t" anchorCtr="0">
            <a:noAutofit/>
          </a:bodyPr>
          <a:lstStyle>
            <a:lvl1pPr marL="457200" lvl="0" indent="-228600" rtl="0">
              <a:lnSpc>
                <a:spcPct val="100000"/>
              </a:lnSpc>
              <a:spcBef>
                <a:spcPts val="800"/>
              </a:spcBef>
              <a:spcAft>
                <a:spcPts val="0"/>
              </a:spcAft>
              <a:buClr>
                <a:srgbClr val="5B5B5B"/>
              </a:buClr>
              <a:buSzPts val="1500"/>
              <a:buNone/>
              <a:defRPr sz="1500">
                <a:solidFill>
                  <a:srgbClr val="5B5B5B"/>
                </a:solidFill>
              </a:defRPr>
            </a:lvl1pPr>
            <a:lvl2pPr marL="914400" lvl="1" indent="-228600" rtl="0">
              <a:lnSpc>
                <a:spcPct val="100000"/>
              </a:lnSpc>
              <a:spcBef>
                <a:spcPts val="200"/>
              </a:spcBef>
              <a:spcAft>
                <a:spcPts val="0"/>
              </a:spcAft>
              <a:buSzPts val="1400"/>
              <a:buNone/>
              <a:defRPr/>
            </a:lvl2pPr>
            <a:lvl3pPr marL="1371600" lvl="2" indent="-228600" rtl="0">
              <a:lnSpc>
                <a:spcPct val="100000"/>
              </a:lnSpc>
              <a:spcBef>
                <a:spcPts val="0"/>
              </a:spcBef>
              <a:spcAft>
                <a:spcPts val="0"/>
              </a:spcAft>
              <a:buSzPts val="1200"/>
              <a:buNone/>
              <a:defRPr/>
            </a:lvl3pPr>
            <a:lvl4pPr marL="1828800" lvl="3" indent="-228600" rtl="0">
              <a:lnSpc>
                <a:spcPct val="100000"/>
              </a:lnSpc>
              <a:spcBef>
                <a:spcPts val="0"/>
              </a:spcBef>
              <a:spcAft>
                <a:spcPts val="0"/>
              </a:spcAft>
              <a:buSzPts val="1400"/>
              <a:buNone/>
              <a:defRPr/>
            </a:lvl4pPr>
            <a:lvl5pPr marL="2286000" lvl="4" indent="-228600" rtl="0">
              <a:lnSpc>
                <a:spcPct val="100000"/>
              </a:lnSpc>
              <a:spcBef>
                <a:spcPts val="0"/>
              </a:spcBef>
              <a:spcAft>
                <a:spcPts val="0"/>
              </a:spcAft>
              <a:buClr>
                <a:schemeClr val="accent2"/>
              </a:buClr>
              <a:buSzPts val="1400"/>
              <a:buNone/>
              <a:defRPr>
                <a:solidFill>
                  <a:schemeClr val="accent2"/>
                </a:solidFill>
              </a:defRPr>
            </a:lvl5pPr>
            <a:lvl6pPr marL="2743200" lvl="5" indent="-228600" rtl="0">
              <a:spcBef>
                <a:spcPts val="0"/>
              </a:spcBef>
              <a:spcAft>
                <a:spcPts val="0"/>
              </a:spcAft>
              <a:buClr>
                <a:schemeClr val="accent2"/>
              </a:buClr>
              <a:buSzPts val="1400"/>
              <a:buNone/>
              <a:defRPr sz="1500">
                <a:solidFill>
                  <a:schemeClr val="accent2"/>
                </a:solidFill>
              </a:defRPr>
            </a:lvl6pPr>
            <a:lvl7pPr marL="3200400" lvl="6" indent="-228600" rtl="0">
              <a:spcBef>
                <a:spcPts val="0"/>
              </a:spcBef>
              <a:spcAft>
                <a:spcPts val="0"/>
              </a:spcAft>
              <a:buClr>
                <a:schemeClr val="accent2"/>
              </a:buClr>
              <a:buSzPts val="1400"/>
              <a:buNone/>
              <a:defRPr sz="1500">
                <a:solidFill>
                  <a:schemeClr val="accent2"/>
                </a:solidFill>
              </a:defRPr>
            </a:lvl7pPr>
            <a:lvl8pPr marL="3657600" lvl="7" indent="-228600" rtl="0">
              <a:spcBef>
                <a:spcPts val="0"/>
              </a:spcBef>
              <a:spcAft>
                <a:spcPts val="0"/>
              </a:spcAft>
              <a:buClr>
                <a:schemeClr val="accent2"/>
              </a:buClr>
              <a:buSzPts val="1400"/>
              <a:buNone/>
              <a:defRPr sz="1500">
                <a:solidFill>
                  <a:schemeClr val="accent2"/>
                </a:solidFill>
              </a:defRPr>
            </a:lvl8pPr>
            <a:lvl9pPr marL="4114800" lvl="8" indent="-228600" rtl="0">
              <a:spcBef>
                <a:spcPts val="0"/>
              </a:spcBef>
              <a:spcAft>
                <a:spcPts val="0"/>
              </a:spcAft>
              <a:buClr>
                <a:schemeClr val="accent2"/>
              </a:buClr>
              <a:buSzPts val="1400"/>
              <a:buNone/>
              <a:defRPr sz="1500">
                <a:solidFill>
                  <a:schemeClr val="accent2"/>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sic_MtnFooter">
  <p:cSld name="Basic_MtnFooter">
    <p:spTree>
      <p:nvGrpSpPr>
        <p:cNvPr id="1" name="Shape 1928"/>
        <p:cNvGrpSpPr/>
        <p:nvPr/>
      </p:nvGrpSpPr>
      <p:grpSpPr>
        <a:xfrm>
          <a:off x="0" y="0"/>
          <a:ext cx="0" cy="0"/>
          <a:chOff x="0" y="0"/>
          <a:chExt cx="0" cy="0"/>
        </a:xfrm>
      </p:grpSpPr>
      <p:grpSp>
        <p:nvGrpSpPr>
          <p:cNvPr id="1929" name="Google Shape;1929;p223"/>
          <p:cNvGrpSpPr/>
          <p:nvPr/>
        </p:nvGrpSpPr>
        <p:grpSpPr>
          <a:xfrm>
            <a:off x="304" y="4606615"/>
            <a:ext cx="9151025" cy="550146"/>
            <a:chOff x="405" y="6150391"/>
            <a:chExt cx="12198114" cy="733528"/>
          </a:xfrm>
        </p:grpSpPr>
        <p:sp>
          <p:nvSpPr>
            <p:cNvPr id="1930" name="Google Shape;1930;p223"/>
            <p:cNvSpPr/>
            <p:nvPr/>
          </p:nvSpPr>
          <p:spPr>
            <a:xfrm>
              <a:off x="11917768" y="6405357"/>
              <a:ext cx="146700" cy="199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1" name="Google Shape;1931;p223"/>
            <p:cNvSpPr/>
            <p:nvPr/>
          </p:nvSpPr>
          <p:spPr>
            <a:xfrm>
              <a:off x="11687027" y="6446518"/>
              <a:ext cx="1002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2" name="Google Shape;1932;p223"/>
            <p:cNvSpPr/>
            <p:nvPr/>
          </p:nvSpPr>
          <p:spPr>
            <a:xfrm>
              <a:off x="5543882" y="6582796"/>
              <a:ext cx="1893300" cy="299700"/>
            </a:xfrm>
            <a:custGeom>
              <a:avLst/>
              <a:gdLst/>
              <a:ahLst/>
              <a:cxnLst/>
              <a:rect l="l" t="t" r="r" b="b"/>
              <a:pathLst>
                <a:path w="120000" h="120000" extrusionOk="0">
                  <a:moveTo>
                    <a:pt x="120000" y="120000"/>
                  </a:moveTo>
                  <a:lnTo>
                    <a:pt x="91944" y="32544"/>
                  </a:lnTo>
                  <a:lnTo>
                    <a:pt x="82516" y="59733"/>
                  </a:lnTo>
                  <a:lnTo>
                    <a:pt x="68000" y="17811"/>
                  </a:lnTo>
                  <a:lnTo>
                    <a:pt x="64988" y="26650"/>
                  </a:lnTo>
                  <a:lnTo>
                    <a:pt x="55772" y="0"/>
                  </a:lnTo>
                  <a:lnTo>
                    <a:pt x="41361" y="41516"/>
                  </a:lnTo>
                  <a:lnTo>
                    <a:pt x="33183" y="17811"/>
                  </a:lnTo>
                  <a:lnTo>
                    <a:pt x="30744"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3" name="Google Shape;1933;p223"/>
            <p:cNvSpPr/>
            <p:nvPr/>
          </p:nvSpPr>
          <p:spPr>
            <a:xfrm>
              <a:off x="11193519" y="6495174"/>
              <a:ext cx="1005000" cy="387300"/>
            </a:xfrm>
            <a:custGeom>
              <a:avLst/>
              <a:gdLst/>
              <a:ahLst/>
              <a:cxnLst/>
              <a:rect l="l" t="t" r="r" b="b"/>
              <a:pathLst>
                <a:path w="120000" h="120000" extrusionOk="0">
                  <a:moveTo>
                    <a:pt x="82355" y="0"/>
                  </a:moveTo>
                  <a:lnTo>
                    <a:pt x="113280" y="49211"/>
                  </a:lnTo>
                  <a:lnTo>
                    <a:pt x="120000" y="44835"/>
                  </a:lnTo>
                  <a:lnTo>
                    <a:pt x="120000" y="120000"/>
                  </a:lnTo>
                  <a:lnTo>
                    <a:pt x="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4" name="Google Shape;1934;p223"/>
            <p:cNvSpPr/>
            <p:nvPr/>
          </p:nvSpPr>
          <p:spPr>
            <a:xfrm>
              <a:off x="11701720" y="6484998"/>
              <a:ext cx="487200" cy="387300"/>
            </a:xfrm>
            <a:custGeom>
              <a:avLst/>
              <a:gdLst/>
              <a:ahLst/>
              <a:cxnLst/>
              <a:rect l="l" t="t" r="r" b="b"/>
              <a:pathLst>
                <a:path w="120000" h="120000" extrusionOk="0">
                  <a:moveTo>
                    <a:pt x="42322" y="0"/>
                  </a:moveTo>
                  <a:lnTo>
                    <a:pt x="106121" y="49211"/>
                  </a:lnTo>
                  <a:lnTo>
                    <a:pt x="120000" y="67952"/>
                  </a:lnTo>
                  <a:lnTo>
                    <a:pt x="120000" y="120000"/>
                  </a:lnTo>
                  <a:lnTo>
                    <a:pt x="15068" y="120000"/>
                  </a:lnTo>
                  <a:lnTo>
                    <a:pt x="33983" y="73611"/>
                  </a:lnTo>
                  <a:lnTo>
                    <a:pt x="0" y="58083"/>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5" name="Google Shape;1935;p223"/>
            <p:cNvSpPr/>
            <p:nvPr/>
          </p:nvSpPr>
          <p:spPr>
            <a:xfrm>
              <a:off x="7511851" y="6443629"/>
              <a:ext cx="2772300" cy="438900"/>
            </a:xfrm>
            <a:custGeom>
              <a:avLst/>
              <a:gdLst/>
              <a:ahLst/>
              <a:cxnLst/>
              <a:rect l="l" t="t" r="r" b="b"/>
              <a:pathLst>
                <a:path w="120000" h="120000" extrusionOk="0">
                  <a:moveTo>
                    <a:pt x="120000" y="120000"/>
                  </a:moveTo>
                  <a:lnTo>
                    <a:pt x="91938" y="32544"/>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6" name="Google Shape;1936;p223"/>
            <p:cNvSpPr/>
            <p:nvPr/>
          </p:nvSpPr>
          <p:spPr>
            <a:xfrm>
              <a:off x="9223401" y="6438369"/>
              <a:ext cx="141900" cy="212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7" name="Google Shape;1937;p223"/>
            <p:cNvSpPr/>
            <p:nvPr/>
          </p:nvSpPr>
          <p:spPr>
            <a:xfrm flipH="1">
              <a:off x="405" y="6232426"/>
              <a:ext cx="2748600" cy="650100"/>
            </a:xfrm>
            <a:custGeom>
              <a:avLst/>
              <a:gdLst/>
              <a:ahLst/>
              <a:cxnLst/>
              <a:rect l="l" t="t" r="r" b="b"/>
              <a:pathLst>
                <a:path w="120000" h="120000" extrusionOk="0">
                  <a:moveTo>
                    <a:pt x="106653" y="0"/>
                  </a:moveTo>
                  <a:lnTo>
                    <a:pt x="90672" y="28672"/>
                  </a:lnTo>
                  <a:lnTo>
                    <a:pt x="85451" y="19162"/>
                  </a:lnTo>
                  <a:lnTo>
                    <a:pt x="60282" y="64266"/>
                  </a:lnTo>
                  <a:lnTo>
                    <a:pt x="43935" y="35014"/>
                  </a:lnTo>
                  <a:lnTo>
                    <a:pt x="0" y="119999"/>
                  </a:lnTo>
                  <a:lnTo>
                    <a:pt x="120000" y="119999"/>
                  </a:lnTo>
                  <a:lnTo>
                    <a:pt x="120000" y="23859"/>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8" name="Google Shape;1938;p223"/>
            <p:cNvSpPr/>
            <p:nvPr/>
          </p:nvSpPr>
          <p:spPr>
            <a:xfrm>
              <a:off x="598305" y="6255249"/>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39" name="Google Shape;1939;p223"/>
            <p:cNvSpPr/>
            <p:nvPr/>
          </p:nvSpPr>
          <p:spPr>
            <a:xfrm>
              <a:off x="20339" y="6150391"/>
              <a:ext cx="173100" cy="2349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0" name="Google Shape;1940;p223"/>
            <p:cNvSpPr/>
            <p:nvPr/>
          </p:nvSpPr>
          <p:spPr>
            <a:xfrm>
              <a:off x="198743" y="6150807"/>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1" name="Google Shape;1941;p223"/>
            <p:cNvSpPr/>
            <p:nvPr/>
          </p:nvSpPr>
          <p:spPr>
            <a:xfrm>
              <a:off x="419843" y="6199611"/>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2" name="Google Shape;1942;p223"/>
            <p:cNvSpPr/>
            <p:nvPr/>
          </p:nvSpPr>
          <p:spPr>
            <a:xfrm>
              <a:off x="1000630" y="6336085"/>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3" name="Google Shape;1943;p223"/>
            <p:cNvSpPr/>
            <p:nvPr/>
          </p:nvSpPr>
          <p:spPr>
            <a:xfrm>
              <a:off x="726040" y="6351692"/>
              <a:ext cx="292800" cy="209700"/>
            </a:xfrm>
            <a:custGeom>
              <a:avLst/>
              <a:gdLst/>
              <a:ahLst/>
              <a:cxnLst/>
              <a:rect l="l" t="t" r="r" b="b"/>
              <a:pathLst>
                <a:path w="120000" h="120000" extrusionOk="0">
                  <a:moveTo>
                    <a:pt x="0" y="0"/>
                  </a:moveTo>
                  <a:lnTo>
                    <a:pt x="0" y="73733"/>
                  </a:lnTo>
                  <a:lnTo>
                    <a:pt x="120000" y="120000"/>
                  </a:lnTo>
                  <a:lnTo>
                    <a:pt x="50000" y="60238"/>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4" name="Google Shape;1944;p223"/>
            <p:cNvSpPr/>
            <p:nvPr/>
          </p:nvSpPr>
          <p:spPr>
            <a:xfrm>
              <a:off x="244026" y="6239413"/>
              <a:ext cx="405300" cy="618600"/>
            </a:xfrm>
            <a:custGeom>
              <a:avLst/>
              <a:gdLst/>
              <a:ahLst/>
              <a:cxnLst/>
              <a:rect l="l" t="t" r="r" b="b"/>
              <a:pathLst>
                <a:path w="120000" h="120000" extrusionOk="0">
                  <a:moveTo>
                    <a:pt x="16355" y="0"/>
                  </a:moveTo>
                  <a:lnTo>
                    <a:pt x="25961" y="62944"/>
                  </a:lnTo>
                  <a:lnTo>
                    <a:pt x="0" y="106072"/>
                  </a:lnTo>
                  <a:lnTo>
                    <a:pt x="9405" y="111827"/>
                  </a:lnTo>
                  <a:lnTo>
                    <a:pt x="3883" y="120000"/>
                  </a:lnTo>
                  <a:lnTo>
                    <a:pt x="23305" y="120000"/>
                  </a:lnTo>
                  <a:lnTo>
                    <a:pt x="84222" y="97500"/>
                  </a:lnTo>
                  <a:lnTo>
                    <a:pt x="120000" y="84511"/>
                  </a:lnTo>
                  <a:lnTo>
                    <a:pt x="69505" y="60000"/>
                  </a:lnTo>
                  <a:lnTo>
                    <a:pt x="16355"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5" name="Google Shape;1945;p223"/>
            <p:cNvSpPr/>
            <p:nvPr/>
          </p:nvSpPr>
          <p:spPr>
            <a:xfrm>
              <a:off x="10265093" y="6422136"/>
              <a:ext cx="185400" cy="251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6" name="Google Shape;1946;p223"/>
            <p:cNvSpPr/>
            <p:nvPr/>
          </p:nvSpPr>
          <p:spPr>
            <a:xfrm>
              <a:off x="9744615" y="6404616"/>
              <a:ext cx="192000" cy="2868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7" name="Google Shape;1947;p223"/>
            <p:cNvSpPr/>
            <p:nvPr/>
          </p:nvSpPr>
          <p:spPr>
            <a:xfrm>
              <a:off x="3029242" y="6246445"/>
              <a:ext cx="208500" cy="283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8" name="Google Shape;1948;p223"/>
            <p:cNvSpPr/>
            <p:nvPr/>
          </p:nvSpPr>
          <p:spPr>
            <a:xfrm>
              <a:off x="6947500" y="6503669"/>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49" name="Google Shape;1949;p223"/>
            <p:cNvSpPr/>
            <p:nvPr/>
          </p:nvSpPr>
          <p:spPr>
            <a:xfrm>
              <a:off x="7786397" y="6508260"/>
              <a:ext cx="106500" cy="1590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1950" name="Google Shape;1950;p223"/>
            <p:cNvSpPr/>
            <p:nvPr/>
          </p:nvSpPr>
          <p:spPr>
            <a:xfrm>
              <a:off x="7350855" y="6417001"/>
              <a:ext cx="163800" cy="222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1" name="Google Shape;1951;p223"/>
            <p:cNvSpPr/>
            <p:nvPr/>
          </p:nvSpPr>
          <p:spPr>
            <a:xfrm>
              <a:off x="4285136" y="6438796"/>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2" name="Google Shape;1952;p223"/>
            <p:cNvSpPr/>
            <p:nvPr/>
          </p:nvSpPr>
          <p:spPr>
            <a:xfrm>
              <a:off x="6829402" y="6523070"/>
              <a:ext cx="127500" cy="173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3" name="Google Shape;1953;p223"/>
            <p:cNvSpPr/>
            <p:nvPr/>
          </p:nvSpPr>
          <p:spPr>
            <a:xfrm>
              <a:off x="7827419" y="6588996"/>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1954" name="Google Shape;1954;p223"/>
            <p:cNvSpPr/>
            <p:nvPr/>
          </p:nvSpPr>
          <p:spPr>
            <a:xfrm>
              <a:off x="8368772" y="6456447"/>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1955" name="Google Shape;1955;p223"/>
            <p:cNvSpPr/>
            <p:nvPr/>
          </p:nvSpPr>
          <p:spPr>
            <a:xfrm>
              <a:off x="4077554" y="644886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6" name="Google Shape;1956;p223"/>
            <p:cNvSpPr/>
            <p:nvPr/>
          </p:nvSpPr>
          <p:spPr>
            <a:xfrm>
              <a:off x="3845313" y="6349879"/>
              <a:ext cx="133500" cy="181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7" name="Google Shape;1957;p223"/>
            <p:cNvSpPr/>
            <p:nvPr/>
          </p:nvSpPr>
          <p:spPr>
            <a:xfrm>
              <a:off x="8202721" y="6501130"/>
              <a:ext cx="486300" cy="3738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58" name="Google Shape;1958;p223"/>
            <p:cNvSpPr/>
            <p:nvPr/>
          </p:nvSpPr>
          <p:spPr>
            <a:xfrm>
              <a:off x="3317277" y="6253147"/>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59" name="Google Shape;1959;p223"/>
            <p:cNvSpPr/>
            <p:nvPr/>
          </p:nvSpPr>
          <p:spPr>
            <a:xfrm>
              <a:off x="10546185" y="6485755"/>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0" name="Google Shape;1960;p223"/>
            <p:cNvSpPr/>
            <p:nvPr/>
          </p:nvSpPr>
          <p:spPr>
            <a:xfrm>
              <a:off x="10768013" y="657994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1" name="Google Shape;1961;p223"/>
            <p:cNvSpPr/>
            <p:nvPr/>
          </p:nvSpPr>
          <p:spPr>
            <a:xfrm>
              <a:off x="1789741" y="6321924"/>
              <a:ext cx="3541200" cy="560400"/>
            </a:xfrm>
            <a:custGeom>
              <a:avLst/>
              <a:gdLst/>
              <a:ahLst/>
              <a:cxnLst/>
              <a:rect l="l" t="t" r="r" b="b"/>
              <a:pathLst>
                <a:path w="120000" h="120000" extrusionOk="0">
                  <a:moveTo>
                    <a:pt x="120000" y="120000"/>
                  </a:moveTo>
                  <a:lnTo>
                    <a:pt x="92794" y="24466"/>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2" name="Google Shape;1962;p223"/>
            <p:cNvSpPr/>
            <p:nvPr/>
          </p:nvSpPr>
          <p:spPr>
            <a:xfrm>
              <a:off x="6515274" y="6473943"/>
              <a:ext cx="2412300" cy="4086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3" name="Google Shape;1963;p223"/>
            <p:cNvSpPr/>
            <p:nvPr/>
          </p:nvSpPr>
          <p:spPr>
            <a:xfrm>
              <a:off x="3435240" y="6315639"/>
              <a:ext cx="292200" cy="280200"/>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4" name="Google Shape;1964;p223"/>
            <p:cNvSpPr/>
            <p:nvPr/>
          </p:nvSpPr>
          <p:spPr>
            <a:xfrm>
              <a:off x="7644168" y="6583377"/>
              <a:ext cx="303300" cy="2997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65" name="Google Shape;1965;p223"/>
            <p:cNvSpPr/>
            <p:nvPr/>
          </p:nvSpPr>
          <p:spPr>
            <a:xfrm>
              <a:off x="8064206" y="6662842"/>
              <a:ext cx="210900" cy="1590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66" name="Google Shape;1966;p223"/>
            <p:cNvSpPr/>
            <p:nvPr/>
          </p:nvSpPr>
          <p:spPr>
            <a:xfrm>
              <a:off x="7135696" y="6467657"/>
              <a:ext cx="340200" cy="4086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67" name="Google Shape;1967;p223"/>
            <p:cNvSpPr/>
            <p:nvPr/>
          </p:nvSpPr>
          <p:spPr>
            <a:xfrm>
              <a:off x="2672219" y="6398843"/>
              <a:ext cx="621000" cy="4773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68" name="Google Shape;1968;p223"/>
            <p:cNvSpPr/>
            <p:nvPr/>
          </p:nvSpPr>
          <p:spPr>
            <a:xfrm>
              <a:off x="6094476" y="6673019"/>
              <a:ext cx="257100" cy="210900"/>
            </a:xfrm>
            <a:custGeom>
              <a:avLst/>
              <a:gdLst/>
              <a:ahLst/>
              <a:cxnLst/>
              <a:rect l="l" t="t" r="r" b="b"/>
              <a:pathLst>
                <a:path w="120000" h="120000" extrusionOk="0">
                  <a:moveTo>
                    <a:pt x="34583" y="0"/>
                  </a:moveTo>
                  <a:lnTo>
                    <a:pt x="3872" y="45294"/>
                  </a:lnTo>
                  <a:lnTo>
                    <a:pt x="21288" y="61650"/>
                  </a:lnTo>
                  <a:lnTo>
                    <a:pt x="0" y="120000"/>
                  </a:lnTo>
                  <a:lnTo>
                    <a:pt x="120000" y="120000"/>
                  </a:lnTo>
                  <a:lnTo>
                    <a:pt x="87744" y="96722"/>
                  </a:lnTo>
                  <a:lnTo>
                    <a:pt x="88644" y="60077"/>
                  </a:lnTo>
                  <a:lnTo>
                    <a:pt x="64516" y="41994"/>
                  </a:lnTo>
                  <a:lnTo>
                    <a:pt x="3458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69" name="Google Shape;1969;p223"/>
            <p:cNvSpPr/>
            <p:nvPr/>
          </p:nvSpPr>
          <p:spPr>
            <a:xfrm>
              <a:off x="9416040" y="6495175"/>
              <a:ext cx="2287200" cy="3873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70" name="Google Shape;1970;p223"/>
            <p:cNvSpPr/>
            <p:nvPr/>
          </p:nvSpPr>
          <p:spPr>
            <a:xfrm>
              <a:off x="9934011" y="6488307"/>
              <a:ext cx="643500" cy="3873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nvGrpSpPr>
            <p:cNvPr id="1971" name="Google Shape;1971;p223"/>
            <p:cNvGrpSpPr/>
            <p:nvPr/>
          </p:nvGrpSpPr>
          <p:grpSpPr>
            <a:xfrm>
              <a:off x="730709" y="6294727"/>
              <a:ext cx="3468632" cy="587525"/>
              <a:chOff x="635957" y="6252598"/>
              <a:chExt cx="3682200" cy="623700"/>
            </a:xfrm>
          </p:grpSpPr>
          <p:sp>
            <p:nvSpPr>
              <p:cNvPr id="1972" name="Google Shape;1972;p223"/>
              <p:cNvSpPr/>
              <p:nvPr/>
            </p:nvSpPr>
            <p:spPr>
              <a:xfrm>
                <a:off x="635957" y="6252598"/>
                <a:ext cx="3682200" cy="6237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73" name="Google Shape;1973;p223"/>
              <p:cNvSpPr/>
              <p:nvPr/>
            </p:nvSpPr>
            <p:spPr>
              <a:xfrm>
                <a:off x="2359156" y="6418757"/>
                <a:ext cx="462900" cy="4575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74" name="Google Shape;1974;p223"/>
              <p:cNvSpPr/>
              <p:nvPr/>
            </p:nvSpPr>
            <p:spPr>
              <a:xfrm>
                <a:off x="3175409" y="6550536"/>
                <a:ext cx="321600" cy="2427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1975" name="Google Shape;1975;p223"/>
              <p:cNvSpPr/>
              <p:nvPr/>
            </p:nvSpPr>
            <p:spPr>
              <a:xfrm>
                <a:off x="1582999" y="6252598"/>
                <a:ext cx="519300" cy="6237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1976" name="Google Shape;1976;p223"/>
            <p:cNvSpPr/>
            <p:nvPr/>
          </p:nvSpPr>
          <p:spPr>
            <a:xfrm rot="479092">
              <a:off x="8763372" y="6466539"/>
              <a:ext cx="334745" cy="219345"/>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nvGrpSpPr>
            <p:cNvPr id="1977" name="Google Shape;1977;p223"/>
            <p:cNvGrpSpPr/>
            <p:nvPr/>
          </p:nvGrpSpPr>
          <p:grpSpPr>
            <a:xfrm>
              <a:off x="4486591" y="6543404"/>
              <a:ext cx="2002500" cy="339000"/>
              <a:chOff x="4486591" y="6531402"/>
              <a:chExt cx="2002500" cy="339000"/>
            </a:xfrm>
          </p:grpSpPr>
          <p:sp>
            <p:nvSpPr>
              <p:cNvPr id="1978" name="Google Shape;1978;p223"/>
              <p:cNvSpPr/>
              <p:nvPr/>
            </p:nvSpPr>
            <p:spPr>
              <a:xfrm>
                <a:off x="5776414" y="6578757"/>
                <a:ext cx="1101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79" name="Google Shape;1979;p223"/>
              <p:cNvSpPr/>
              <p:nvPr/>
            </p:nvSpPr>
            <p:spPr>
              <a:xfrm>
                <a:off x="4486591" y="6531402"/>
                <a:ext cx="2002500" cy="3390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80" name="Google Shape;1980;p223"/>
              <p:cNvSpPr/>
              <p:nvPr/>
            </p:nvSpPr>
            <p:spPr>
              <a:xfrm>
                <a:off x="4936483" y="6531402"/>
                <a:ext cx="563400" cy="3390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1981" name="Google Shape;1981;p223"/>
            <p:cNvSpPr/>
            <p:nvPr/>
          </p:nvSpPr>
          <p:spPr>
            <a:xfrm>
              <a:off x="5503225" y="6697346"/>
              <a:ext cx="208200" cy="160800"/>
            </a:xfrm>
            <a:custGeom>
              <a:avLst/>
              <a:gdLst/>
              <a:ahLst/>
              <a:cxnLst/>
              <a:rect l="l" t="t" r="r" b="b"/>
              <a:pathLst>
                <a:path w="120000" h="120000" extrusionOk="0">
                  <a:moveTo>
                    <a:pt x="0" y="0"/>
                  </a:moveTo>
                  <a:lnTo>
                    <a:pt x="13111" y="67983"/>
                  </a:lnTo>
                  <a:lnTo>
                    <a:pt x="120000" y="120000"/>
                  </a:lnTo>
                  <a:lnTo>
                    <a:pt x="40133" y="59744"/>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1982" name="Google Shape;1982;p223"/>
          <p:cNvSpPr txBox="1">
            <a:spLocks noGrp="1"/>
          </p:cNvSpPr>
          <p:nvPr>
            <p:ph type="title"/>
          </p:nvPr>
        </p:nvSpPr>
        <p:spPr>
          <a:xfrm>
            <a:off x="428737" y="47625"/>
            <a:ext cx="82866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1pPr>
            <a:lvl2pPr marR="0" lvl="1"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983" name="Google Shape;1983;p223"/>
          <p:cNvSpPr txBox="1">
            <a:spLocks noGrp="1"/>
          </p:cNvSpPr>
          <p:nvPr>
            <p:ph type="body" idx="1"/>
          </p:nvPr>
        </p:nvSpPr>
        <p:spPr>
          <a:xfrm>
            <a:off x="428737" y="1323214"/>
            <a:ext cx="8286600" cy="3167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0000"/>
              </a:lnSpc>
              <a:spcBef>
                <a:spcPts val="900"/>
              </a:spcBef>
              <a:spcAft>
                <a:spcPts val="0"/>
              </a:spcAft>
              <a:buClr>
                <a:srgbClr val="7F7F7F"/>
              </a:buClr>
              <a:buSzPts val="1500"/>
              <a:buFont typeface="Arial"/>
              <a:buChar char="​"/>
              <a:defRPr sz="1500" b="0" i="0" u="none" strike="noStrike" cap="none">
                <a:solidFill>
                  <a:srgbClr val="5C656A"/>
                </a:solidFill>
                <a:latin typeface="Arial"/>
                <a:ea typeface="Arial"/>
                <a:cs typeface="Arial"/>
                <a:sym typeface="Arial"/>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84" name="Google Shape;1984;p223"/>
          <p:cNvSpPr txBox="1">
            <a:spLocks noGrp="1"/>
          </p:cNvSpPr>
          <p:nvPr>
            <p:ph type="body" idx="2"/>
          </p:nvPr>
        </p:nvSpPr>
        <p:spPr>
          <a:xfrm>
            <a:off x="428737" y="810853"/>
            <a:ext cx="8286600" cy="2769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1985" name="Google Shape;1985;p223"/>
          <p:cNvSpPr txBox="1">
            <a:spLocks noGrp="1"/>
          </p:cNvSpPr>
          <p:nvPr>
            <p:ph type="ftr" idx="11"/>
          </p:nvPr>
        </p:nvSpPr>
        <p:spPr>
          <a:xfrm>
            <a:off x="433501" y="4909409"/>
            <a:ext cx="7942200" cy="1359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Seque Slide - A">
  <p:cSld name="Seque Slide - A">
    <p:bg>
      <p:bgPr>
        <a:gradFill>
          <a:gsLst>
            <a:gs pos="0">
              <a:srgbClr val="309FFF"/>
            </a:gs>
            <a:gs pos="69000">
              <a:srgbClr val="4CC0D9"/>
            </a:gs>
            <a:gs pos="100000">
              <a:srgbClr val="68E2B3"/>
            </a:gs>
          </a:gsLst>
          <a:lin ang="5400012" scaled="0"/>
        </a:gradFill>
        <a:effectLst/>
      </p:bgPr>
    </p:bg>
    <p:spTree>
      <p:nvGrpSpPr>
        <p:cNvPr id="1" name="Shape 1986"/>
        <p:cNvGrpSpPr/>
        <p:nvPr/>
      </p:nvGrpSpPr>
      <p:grpSpPr>
        <a:xfrm>
          <a:off x="0" y="0"/>
          <a:ext cx="0" cy="0"/>
          <a:chOff x="0" y="0"/>
          <a:chExt cx="0" cy="0"/>
        </a:xfrm>
      </p:grpSpPr>
      <p:pic>
        <p:nvPicPr>
          <p:cNvPr id="1987" name="Google Shape;1987;p22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88" name="Google Shape;1988;p224"/>
          <p:cNvSpPr txBox="1">
            <a:spLocks noGrp="1"/>
          </p:cNvSpPr>
          <p:nvPr>
            <p:ph type="ctrTitle"/>
          </p:nvPr>
        </p:nvSpPr>
        <p:spPr>
          <a:xfrm>
            <a:off x="433944" y="1353290"/>
            <a:ext cx="5375700" cy="8367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Clr>
                <a:schemeClr val="lt1"/>
              </a:buClr>
              <a:buSzPts val="1100"/>
              <a:buFont typeface="Arial"/>
              <a:buNone/>
              <a:defRPr sz="3000" b="0" i="0" u="none" strike="noStrike" cap="none">
                <a:solidFill>
                  <a:schemeClr val="lt1"/>
                </a:solidFill>
                <a:latin typeface="Arial"/>
                <a:ea typeface="Arial"/>
                <a:cs typeface="Arial"/>
                <a:sym typeface="Arial"/>
              </a:defRPr>
            </a:lvl1pPr>
            <a:lvl2pPr marR="0" lvl="1"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989" name="Google Shape;1989;p224"/>
          <p:cNvSpPr txBox="1">
            <a:spLocks noGrp="1"/>
          </p:cNvSpPr>
          <p:nvPr>
            <p:ph type="body" idx="1"/>
          </p:nvPr>
        </p:nvSpPr>
        <p:spPr>
          <a:xfrm>
            <a:off x="433944" y="2241291"/>
            <a:ext cx="5375700" cy="6954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0000"/>
              </a:lnSpc>
              <a:spcBef>
                <a:spcPts val="900"/>
              </a:spcBef>
              <a:spcAft>
                <a:spcPts val="0"/>
              </a:spcAft>
              <a:buClr>
                <a:srgbClr val="7F7F7F"/>
              </a:buClr>
              <a:buSzPts val="1500"/>
              <a:buFont typeface="Arial"/>
              <a:buChar char="​"/>
              <a:defRPr sz="1700" b="0" i="0" u="none" strike="noStrike" cap="none">
                <a:solidFill>
                  <a:schemeClr val="lt1"/>
                </a:solidFill>
                <a:latin typeface="Salesforce Sans Light"/>
                <a:ea typeface="Salesforce Sans Light"/>
                <a:cs typeface="Salesforce Sans Light"/>
                <a:sym typeface="Salesforce Sans Light"/>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1990" name="Google Shape;1990;p224" descr="pasted-image.pdf"/>
          <p:cNvPicPr preferRelativeResize="0"/>
          <p:nvPr/>
        </p:nvPicPr>
        <p:blipFill rotWithShape="1">
          <a:blip r:embed="rId3">
            <a:alphaModFix/>
          </a:blip>
          <a:srcRect/>
          <a:stretch/>
        </p:blipFill>
        <p:spPr>
          <a:xfrm>
            <a:off x="8275084" y="424094"/>
            <a:ext cx="476800" cy="33382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sic 2_MtnFooter">
  <p:cSld name="Basic 2_MtnFooter">
    <p:spTree>
      <p:nvGrpSpPr>
        <p:cNvPr id="1" name="Shape 1991"/>
        <p:cNvGrpSpPr/>
        <p:nvPr/>
      </p:nvGrpSpPr>
      <p:grpSpPr>
        <a:xfrm>
          <a:off x="0" y="0"/>
          <a:ext cx="0" cy="0"/>
          <a:chOff x="0" y="0"/>
          <a:chExt cx="0" cy="0"/>
        </a:xfrm>
      </p:grpSpPr>
      <p:grpSp>
        <p:nvGrpSpPr>
          <p:cNvPr id="1992" name="Google Shape;1992;p225"/>
          <p:cNvGrpSpPr/>
          <p:nvPr/>
        </p:nvGrpSpPr>
        <p:grpSpPr>
          <a:xfrm>
            <a:off x="304" y="4606615"/>
            <a:ext cx="9151025" cy="550146"/>
            <a:chOff x="405" y="6150391"/>
            <a:chExt cx="12198114" cy="733528"/>
          </a:xfrm>
        </p:grpSpPr>
        <p:sp>
          <p:nvSpPr>
            <p:cNvPr id="1993" name="Google Shape;1993;p225"/>
            <p:cNvSpPr/>
            <p:nvPr/>
          </p:nvSpPr>
          <p:spPr>
            <a:xfrm>
              <a:off x="11917768" y="6405357"/>
              <a:ext cx="146700" cy="199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4" name="Google Shape;1994;p225"/>
            <p:cNvSpPr/>
            <p:nvPr/>
          </p:nvSpPr>
          <p:spPr>
            <a:xfrm>
              <a:off x="11687027" y="6446518"/>
              <a:ext cx="1002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5" name="Google Shape;1995;p225"/>
            <p:cNvSpPr/>
            <p:nvPr/>
          </p:nvSpPr>
          <p:spPr>
            <a:xfrm>
              <a:off x="5543882" y="6582796"/>
              <a:ext cx="1893300" cy="299700"/>
            </a:xfrm>
            <a:custGeom>
              <a:avLst/>
              <a:gdLst/>
              <a:ahLst/>
              <a:cxnLst/>
              <a:rect l="l" t="t" r="r" b="b"/>
              <a:pathLst>
                <a:path w="120000" h="120000" extrusionOk="0">
                  <a:moveTo>
                    <a:pt x="120000" y="120000"/>
                  </a:moveTo>
                  <a:lnTo>
                    <a:pt x="91944" y="32544"/>
                  </a:lnTo>
                  <a:lnTo>
                    <a:pt x="82516" y="59733"/>
                  </a:lnTo>
                  <a:lnTo>
                    <a:pt x="68000" y="17811"/>
                  </a:lnTo>
                  <a:lnTo>
                    <a:pt x="64988" y="26650"/>
                  </a:lnTo>
                  <a:lnTo>
                    <a:pt x="55772" y="0"/>
                  </a:lnTo>
                  <a:lnTo>
                    <a:pt x="41361" y="41516"/>
                  </a:lnTo>
                  <a:lnTo>
                    <a:pt x="33183" y="17811"/>
                  </a:lnTo>
                  <a:lnTo>
                    <a:pt x="30744"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6" name="Google Shape;1996;p225"/>
            <p:cNvSpPr/>
            <p:nvPr/>
          </p:nvSpPr>
          <p:spPr>
            <a:xfrm>
              <a:off x="11193519" y="6495174"/>
              <a:ext cx="1005000" cy="387300"/>
            </a:xfrm>
            <a:custGeom>
              <a:avLst/>
              <a:gdLst/>
              <a:ahLst/>
              <a:cxnLst/>
              <a:rect l="l" t="t" r="r" b="b"/>
              <a:pathLst>
                <a:path w="120000" h="120000" extrusionOk="0">
                  <a:moveTo>
                    <a:pt x="82355" y="0"/>
                  </a:moveTo>
                  <a:lnTo>
                    <a:pt x="113280" y="49211"/>
                  </a:lnTo>
                  <a:lnTo>
                    <a:pt x="120000" y="44835"/>
                  </a:lnTo>
                  <a:lnTo>
                    <a:pt x="120000" y="120000"/>
                  </a:lnTo>
                  <a:lnTo>
                    <a:pt x="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7" name="Google Shape;1997;p225"/>
            <p:cNvSpPr/>
            <p:nvPr/>
          </p:nvSpPr>
          <p:spPr>
            <a:xfrm>
              <a:off x="11701720" y="6484998"/>
              <a:ext cx="487200" cy="387300"/>
            </a:xfrm>
            <a:custGeom>
              <a:avLst/>
              <a:gdLst/>
              <a:ahLst/>
              <a:cxnLst/>
              <a:rect l="l" t="t" r="r" b="b"/>
              <a:pathLst>
                <a:path w="120000" h="120000" extrusionOk="0">
                  <a:moveTo>
                    <a:pt x="42322" y="0"/>
                  </a:moveTo>
                  <a:lnTo>
                    <a:pt x="106121" y="49211"/>
                  </a:lnTo>
                  <a:lnTo>
                    <a:pt x="120000" y="67952"/>
                  </a:lnTo>
                  <a:lnTo>
                    <a:pt x="120000" y="120000"/>
                  </a:lnTo>
                  <a:lnTo>
                    <a:pt x="15068" y="120000"/>
                  </a:lnTo>
                  <a:lnTo>
                    <a:pt x="33983" y="73611"/>
                  </a:lnTo>
                  <a:lnTo>
                    <a:pt x="0" y="58083"/>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8" name="Google Shape;1998;p225"/>
            <p:cNvSpPr/>
            <p:nvPr/>
          </p:nvSpPr>
          <p:spPr>
            <a:xfrm>
              <a:off x="7511851" y="6443629"/>
              <a:ext cx="2772300" cy="438900"/>
            </a:xfrm>
            <a:custGeom>
              <a:avLst/>
              <a:gdLst/>
              <a:ahLst/>
              <a:cxnLst/>
              <a:rect l="l" t="t" r="r" b="b"/>
              <a:pathLst>
                <a:path w="120000" h="120000" extrusionOk="0">
                  <a:moveTo>
                    <a:pt x="120000" y="120000"/>
                  </a:moveTo>
                  <a:lnTo>
                    <a:pt x="91938" y="32544"/>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1999" name="Google Shape;1999;p225"/>
            <p:cNvSpPr/>
            <p:nvPr/>
          </p:nvSpPr>
          <p:spPr>
            <a:xfrm>
              <a:off x="9223401" y="6438369"/>
              <a:ext cx="141900" cy="212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0" name="Google Shape;2000;p225"/>
            <p:cNvSpPr/>
            <p:nvPr/>
          </p:nvSpPr>
          <p:spPr>
            <a:xfrm flipH="1">
              <a:off x="405" y="6232426"/>
              <a:ext cx="2748600" cy="650100"/>
            </a:xfrm>
            <a:custGeom>
              <a:avLst/>
              <a:gdLst/>
              <a:ahLst/>
              <a:cxnLst/>
              <a:rect l="l" t="t" r="r" b="b"/>
              <a:pathLst>
                <a:path w="120000" h="120000" extrusionOk="0">
                  <a:moveTo>
                    <a:pt x="106653" y="0"/>
                  </a:moveTo>
                  <a:lnTo>
                    <a:pt x="90672" y="28672"/>
                  </a:lnTo>
                  <a:lnTo>
                    <a:pt x="85451" y="19162"/>
                  </a:lnTo>
                  <a:lnTo>
                    <a:pt x="60282" y="64266"/>
                  </a:lnTo>
                  <a:lnTo>
                    <a:pt x="43935" y="35014"/>
                  </a:lnTo>
                  <a:lnTo>
                    <a:pt x="0" y="119999"/>
                  </a:lnTo>
                  <a:lnTo>
                    <a:pt x="120000" y="119999"/>
                  </a:lnTo>
                  <a:lnTo>
                    <a:pt x="120000" y="23859"/>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1" name="Google Shape;2001;p225"/>
            <p:cNvSpPr/>
            <p:nvPr/>
          </p:nvSpPr>
          <p:spPr>
            <a:xfrm>
              <a:off x="598305" y="6255249"/>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2" name="Google Shape;2002;p225"/>
            <p:cNvSpPr/>
            <p:nvPr/>
          </p:nvSpPr>
          <p:spPr>
            <a:xfrm>
              <a:off x="20339" y="6150391"/>
              <a:ext cx="173100" cy="2349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3" name="Google Shape;2003;p225"/>
            <p:cNvSpPr/>
            <p:nvPr/>
          </p:nvSpPr>
          <p:spPr>
            <a:xfrm>
              <a:off x="198743" y="6150807"/>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4" name="Google Shape;2004;p225"/>
            <p:cNvSpPr/>
            <p:nvPr/>
          </p:nvSpPr>
          <p:spPr>
            <a:xfrm>
              <a:off x="419843" y="6199611"/>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5" name="Google Shape;2005;p225"/>
            <p:cNvSpPr/>
            <p:nvPr/>
          </p:nvSpPr>
          <p:spPr>
            <a:xfrm>
              <a:off x="1000630" y="6336085"/>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6" name="Google Shape;2006;p225"/>
            <p:cNvSpPr/>
            <p:nvPr/>
          </p:nvSpPr>
          <p:spPr>
            <a:xfrm>
              <a:off x="726040" y="6351692"/>
              <a:ext cx="292800" cy="209700"/>
            </a:xfrm>
            <a:custGeom>
              <a:avLst/>
              <a:gdLst/>
              <a:ahLst/>
              <a:cxnLst/>
              <a:rect l="l" t="t" r="r" b="b"/>
              <a:pathLst>
                <a:path w="120000" h="120000" extrusionOk="0">
                  <a:moveTo>
                    <a:pt x="0" y="0"/>
                  </a:moveTo>
                  <a:lnTo>
                    <a:pt x="0" y="73733"/>
                  </a:lnTo>
                  <a:lnTo>
                    <a:pt x="120000" y="120000"/>
                  </a:lnTo>
                  <a:lnTo>
                    <a:pt x="50000" y="60238"/>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7" name="Google Shape;2007;p225"/>
            <p:cNvSpPr/>
            <p:nvPr/>
          </p:nvSpPr>
          <p:spPr>
            <a:xfrm>
              <a:off x="244026" y="6239413"/>
              <a:ext cx="405300" cy="618600"/>
            </a:xfrm>
            <a:custGeom>
              <a:avLst/>
              <a:gdLst/>
              <a:ahLst/>
              <a:cxnLst/>
              <a:rect l="l" t="t" r="r" b="b"/>
              <a:pathLst>
                <a:path w="120000" h="120000" extrusionOk="0">
                  <a:moveTo>
                    <a:pt x="16355" y="0"/>
                  </a:moveTo>
                  <a:lnTo>
                    <a:pt x="25961" y="62944"/>
                  </a:lnTo>
                  <a:lnTo>
                    <a:pt x="0" y="106072"/>
                  </a:lnTo>
                  <a:lnTo>
                    <a:pt x="9405" y="111827"/>
                  </a:lnTo>
                  <a:lnTo>
                    <a:pt x="3883" y="120000"/>
                  </a:lnTo>
                  <a:lnTo>
                    <a:pt x="23305" y="120000"/>
                  </a:lnTo>
                  <a:lnTo>
                    <a:pt x="84222" y="97500"/>
                  </a:lnTo>
                  <a:lnTo>
                    <a:pt x="120000" y="84511"/>
                  </a:lnTo>
                  <a:lnTo>
                    <a:pt x="69505" y="60000"/>
                  </a:lnTo>
                  <a:lnTo>
                    <a:pt x="16355"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8" name="Google Shape;2008;p225"/>
            <p:cNvSpPr/>
            <p:nvPr/>
          </p:nvSpPr>
          <p:spPr>
            <a:xfrm>
              <a:off x="10265093" y="6422136"/>
              <a:ext cx="185400" cy="251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09" name="Google Shape;2009;p225"/>
            <p:cNvSpPr/>
            <p:nvPr/>
          </p:nvSpPr>
          <p:spPr>
            <a:xfrm>
              <a:off x="9744615" y="6404616"/>
              <a:ext cx="192000" cy="2868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0" name="Google Shape;2010;p225"/>
            <p:cNvSpPr/>
            <p:nvPr/>
          </p:nvSpPr>
          <p:spPr>
            <a:xfrm>
              <a:off x="3029242" y="6246445"/>
              <a:ext cx="208500" cy="283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1" name="Google Shape;2011;p225"/>
            <p:cNvSpPr/>
            <p:nvPr/>
          </p:nvSpPr>
          <p:spPr>
            <a:xfrm>
              <a:off x="6947500" y="6503669"/>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2" name="Google Shape;2012;p225"/>
            <p:cNvSpPr/>
            <p:nvPr/>
          </p:nvSpPr>
          <p:spPr>
            <a:xfrm>
              <a:off x="7786397" y="6508260"/>
              <a:ext cx="106500" cy="1590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2013" name="Google Shape;2013;p225"/>
            <p:cNvSpPr/>
            <p:nvPr/>
          </p:nvSpPr>
          <p:spPr>
            <a:xfrm>
              <a:off x="7350855" y="6417001"/>
              <a:ext cx="163800" cy="222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4" name="Google Shape;2014;p225"/>
            <p:cNvSpPr/>
            <p:nvPr/>
          </p:nvSpPr>
          <p:spPr>
            <a:xfrm>
              <a:off x="4285136" y="6438796"/>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5" name="Google Shape;2015;p225"/>
            <p:cNvSpPr/>
            <p:nvPr/>
          </p:nvSpPr>
          <p:spPr>
            <a:xfrm>
              <a:off x="6829402" y="6523070"/>
              <a:ext cx="127500" cy="173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6" name="Google Shape;2016;p225"/>
            <p:cNvSpPr/>
            <p:nvPr/>
          </p:nvSpPr>
          <p:spPr>
            <a:xfrm>
              <a:off x="7827419" y="6588996"/>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2017" name="Google Shape;2017;p225"/>
            <p:cNvSpPr/>
            <p:nvPr/>
          </p:nvSpPr>
          <p:spPr>
            <a:xfrm>
              <a:off x="8368772" y="6456447"/>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p:txBody>
        </p:sp>
        <p:sp>
          <p:nvSpPr>
            <p:cNvPr id="2018" name="Google Shape;2018;p225"/>
            <p:cNvSpPr/>
            <p:nvPr/>
          </p:nvSpPr>
          <p:spPr>
            <a:xfrm>
              <a:off x="4077554" y="644886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19" name="Google Shape;2019;p225"/>
            <p:cNvSpPr/>
            <p:nvPr/>
          </p:nvSpPr>
          <p:spPr>
            <a:xfrm>
              <a:off x="3845313" y="6349879"/>
              <a:ext cx="133500" cy="181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0" name="Google Shape;2020;p225"/>
            <p:cNvSpPr/>
            <p:nvPr/>
          </p:nvSpPr>
          <p:spPr>
            <a:xfrm>
              <a:off x="8202721" y="6501130"/>
              <a:ext cx="486300" cy="3738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21" name="Google Shape;2021;p225"/>
            <p:cNvSpPr/>
            <p:nvPr/>
          </p:nvSpPr>
          <p:spPr>
            <a:xfrm>
              <a:off x="3317277" y="6253147"/>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2" name="Google Shape;2022;p225"/>
            <p:cNvSpPr/>
            <p:nvPr/>
          </p:nvSpPr>
          <p:spPr>
            <a:xfrm>
              <a:off x="10546185" y="6485755"/>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3" name="Google Shape;2023;p225"/>
            <p:cNvSpPr/>
            <p:nvPr/>
          </p:nvSpPr>
          <p:spPr>
            <a:xfrm>
              <a:off x="10768013" y="657994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4" name="Google Shape;2024;p225"/>
            <p:cNvSpPr/>
            <p:nvPr/>
          </p:nvSpPr>
          <p:spPr>
            <a:xfrm>
              <a:off x="1789741" y="6321924"/>
              <a:ext cx="3541200" cy="560400"/>
            </a:xfrm>
            <a:custGeom>
              <a:avLst/>
              <a:gdLst/>
              <a:ahLst/>
              <a:cxnLst/>
              <a:rect l="l" t="t" r="r" b="b"/>
              <a:pathLst>
                <a:path w="120000" h="120000" extrusionOk="0">
                  <a:moveTo>
                    <a:pt x="120000" y="120000"/>
                  </a:moveTo>
                  <a:lnTo>
                    <a:pt x="92794" y="24466"/>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5" name="Google Shape;2025;p225"/>
            <p:cNvSpPr/>
            <p:nvPr/>
          </p:nvSpPr>
          <p:spPr>
            <a:xfrm>
              <a:off x="6515274" y="6473943"/>
              <a:ext cx="2412300" cy="4086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6" name="Google Shape;2026;p225"/>
            <p:cNvSpPr/>
            <p:nvPr/>
          </p:nvSpPr>
          <p:spPr>
            <a:xfrm>
              <a:off x="3435240" y="6315639"/>
              <a:ext cx="292200" cy="280200"/>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27" name="Google Shape;2027;p225"/>
            <p:cNvSpPr/>
            <p:nvPr/>
          </p:nvSpPr>
          <p:spPr>
            <a:xfrm>
              <a:off x="7644168" y="6583377"/>
              <a:ext cx="303300" cy="2997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28" name="Google Shape;2028;p225"/>
            <p:cNvSpPr/>
            <p:nvPr/>
          </p:nvSpPr>
          <p:spPr>
            <a:xfrm>
              <a:off x="8064206" y="6662842"/>
              <a:ext cx="210900" cy="1590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29" name="Google Shape;2029;p225"/>
            <p:cNvSpPr/>
            <p:nvPr/>
          </p:nvSpPr>
          <p:spPr>
            <a:xfrm>
              <a:off x="7135696" y="6467657"/>
              <a:ext cx="340200" cy="4086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30" name="Google Shape;2030;p225"/>
            <p:cNvSpPr/>
            <p:nvPr/>
          </p:nvSpPr>
          <p:spPr>
            <a:xfrm>
              <a:off x="2672219" y="6398843"/>
              <a:ext cx="621000" cy="4773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31" name="Google Shape;2031;p225"/>
            <p:cNvSpPr/>
            <p:nvPr/>
          </p:nvSpPr>
          <p:spPr>
            <a:xfrm>
              <a:off x="6094476" y="6673019"/>
              <a:ext cx="257100" cy="210900"/>
            </a:xfrm>
            <a:custGeom>
              <a:avLst/>
              <a:gdLst/>
              <a:ahLst/>
              <a:cxnLst/>
              <a:rect l="l" t="t" r="r" b="b"/>
              <a:pathLst>
                <a:path w="120000" h="120000" extrusionOk="0">
                  <a:moveTo>
                    <a:pt x="34583" y="0"/>
                  </a:moveTo>
                  <a:lnTo>
                    <a:pt x="3872" y="45294"/>
                  </a:lnTo>
                  <a:lnTo>
                    <a:pt x="21288" y="61650"/>
                  </a:lnTo>
                  <a:lnTo>
                    <a:pt x="0" y="120000"/>
                  </a:lnTo>
                  <a:lnTo>
                    <a:pt x="120000" y="120000"/>
                  </a:lnTo>
                  <a:lnTo>
                    <a:pt x="87744" y="96722"/>
                  </a:lnTo>
                  <a:lnTo>
                    <a:pt x="88644" y="60077"/>
                  </a:lnTo>
                  <a:lnTo>
                    <a:pt x="64516" y="41994"/>
                  </a:lnTo>
                  <a:lnTo>
                    <a:pt x="3458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32" name="Google Shape;2032;p225"/>
            <p:cNvSpPr/>
            <p:nvPr/>
          </p:nvSpPr>
          <p:spPr>
            <a:xfrm>
              <a:off x="9416040" y="6495175"/>
              <a:ext cx="2287200" cy="3873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33" name="Google Shape;2033;p225"/>
            <p:cNvSpPr/>
            <p:nvPr/>
          </p:nvSpPr>
          <p:spPr>
            <a:xfrm>
              <a:off x="9934011" y="6488307"/>
              <a:ext cx="643500" cy="3873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nvGrpSpPr>
            <p:cNvPr id="2034" name="Google Shape;2034;p225"/>
            <p:cNvGrpSpPr/>
            <p:nvPr/>
          </p:nvGrpSpPr>
          <p:grpSpPr>
            <a:xfrm>
              <a:off x="730709" y="6294727"/>
              <a:ext cx="3468632" cy="587525"/>
              <a:chOff x="635957" y="6252598"/>
              <a:chExt cx="3682200" cy="623700"/>
            </a:xfrm>
          </p:grpSpPr>
          <p:sp>
            <p:nvSpPr>
              <p:cNvPr id="2035" name="Google Shape;2035;p225"/>
              <p:cNvSpPr/>
              <p:nvPr/>
            </p:nvSpPr>
            <p:spPr>
              <a:xfrm>
                <a:off x="635957" y="6252598"/>
                <a:ext cx="3682200" cy="6237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36" name="Google Shape;2036;p225"/>
              <p:cNvSpPr/>
              <p:nvPr/>
            </p:nvSpPr>
            <p:spPr>
              <a:xfrm>
                <a:off x="2359156" y="6418757"/>
                <a:ext cx="462900" cy="4575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37" name="Google Shape;2037;p225"/>
              <p:cNvSpPr/>
              <p:nvPr/>
            </p:nvSpPr>
            <p:spPr>
              <a:xfrm>
                <a:off x="3175409" y="6550536"/>
                <a:ext cx="321600" cy="2427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sp>
            <p:nvSpPr>
              <p:cNvPr id="2038" name="Google Shape;2038;p225"/>
              <p:cNvSpPr/>
              <p:nvPr/>
            </p:nvSpPr>
            <p:spPr>
              <a:xfrm>
                <a:off x="1582999" y="6252598"/>
                <a:ext cx="519300" cy="6237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2039" name="Google Shape;2039;p225"/>
            <p:cNvSpPr/>
            <p:nvPr/>
          </p:nvSpPr>
          <p:spPr>
            <a:xfrm rot="479092">
              <a:off x="8763372" y="6466539"/>
              <a:ext cx="334745" cy="219345"/>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grpSp>
          <p:nvGrpSpPr>
            <p:cNvPr id="2040" name="Google Shape;2040;p225"/>
            <p:cNvGrpSpPr/>
            <p:nvPr/>
          </p:nvGrpSpPr>
          <p:grpSpPr>
            <a:xfrm>
              <a:off x="4486591" y="6543404"/>
              <a:ext cx="2002500" cy="339000"/>
              <a:chOff x="4486591" y="6531402"/>
              <a:chExt cx="2002500" cy="339000"/>
            </a:xfrm>
          </p:grpSpPr>
          <p:sp>
            <p:nvSpPr>
              <p:cNvPr id="2041" name="Google Shape;2041;p225"/>
              <p:cNvSpPr/>
              <p:nvPr/>
            </p:nvSpPr>
            <p:spPr>
              <a:xfrm>
                <a:off x="5776414" y="6578757"/>
                <a:ext cx="1101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42" name="Google Shape;2042;p225"/>
              <p:cNvSpPr/>
              <p:nvPr/>
            </p:nvSpPr>
            <p:spPr>
              <a:xfrm>
                <a:off x="4486591" y="6531402"/>
                <a:ext cx="2002500" cy="3390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Calibri"/>
                  <a:ea typeface="Calibri"/>
                  <a:cs typeface="Calibri"/>
                  <a:sym typeface="Calibri"/>
                </a:endParaRPr>
              </a:p>
            </p:txBody>
          </p:sp>
          <p:sp>
            <p:nvSpPr>
              <p:cNvPr id="2043" name="Google Shape;2043;p225"/>
              <p:cNvSpPr/>
              <p:nvPr/>
            </p:nvSpPr>
            <p:spPr>
              <a:xfrm>
                <a:off x="4936483" y="6531402"/>
                <a:ext cx="563400" cy="3390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2044" name="Google Shape;2044;p225"/>
            <p:cNvSpPr/>
            <p:nvPr/>
          </p:nvSpPr>
          <p:spPr>
            <a:xfrm>
              <a:off x="5503225" y="6697346"/>
              <a:ext cx="208200" cy="160800"/>
            </a:xfrm>
            <a:custGeom>
              <a:avLst/>
              <a:gdLst/>
              <a:ahLst/>
              <a:cxnLst/>
              <a:rect l="l" t="t" r="r" b="b"/>
              <a:pathLst>
                <a:path w="120000" h="120000" extrusionOk="0">
                  <a:moveTo>
                    <a:pt x="0" y="0"/>
                  </a:moveTo>
                  <a:lnTo>
                    <a:pt x="13111" y="67983"/>
                  </a:lnTo>
                  <a:lnTo>
                    <a:pt x="120000" y="120000"/>
                  </a:lnTo>
                  <a:lnTo>
                    <a:pt x="40133" y="59744"/>
                  </a:lnTo>
                  <a:lnTo>
                    <a:pt x="0" y="0"/>
                  </a:lnTo>
                  <a:close/>
                </a:path>
              </a:pathLst>
            </a:custGeom>
            <a:solidFill>
              <a:srgbClr val="000000">
                <a:alpha val="549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chemeClr val="dk1"/>
                </a:solidFill>
                <a:latin typeface="Arial"/>
                <a:ea typeface="Arial"/>
                <a:cs typeface="Arial"/>
                <a:sym typeface="Arial"/>
              </a:endParaRPr>
            </a:p>
          </p:txBody>
        </p:sp>
      </p:grpSp>
      <p:sp>
        <p:nvSpPr>
          <p:cNvPr id="2045" name="Google Shape;2045;p225"/>
          <p:cNvSpPr txBox="1">
            <a:spLocks noGrp="1"/>
          </p:cNvSpPr>
          <p:nvPr>
            <p:ph type="title"/>
          </p:nvPr>
        </p:nvSpPr>
        <p:spPr>
          <a:xfrm>
            <a:off x="428737" y="47625"/>
            <a:ext cx="82866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1pPr>
            <a:lvl2pPr marR="0" lvl="1"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046" name="Google Shape;2046;p225"/>
          <p:cNvSpPr txBox="1">
            <a:spLocks noGrp="1"/>
          </p:cNvSpPr>
          <p:nvPr>
            <p:ph type="body" idx="1"/>
          </p:nvPr>
        </p:nvSpPr>
        <p:spPr>
          <a:xfrm>
            <a:off x="428737" y="810853"/>
            <a:ext cx="8286600" cy="2769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47" name="Google Shape;2047;p225"/>
          <p:cNvSpPr txBox="1">
            <a:spLocks noGrp="1"/>
          </p:cNvSpPr>
          <p:nvPr>
            <p:ph type="ftr" idx="11"/>
          </p:nvPr>
        </p:nvSpPr>
        <p:spPr>
          <a:xfrm>
            <a:off x="433501" y="4896878"/>
            <a:ext cx="7942200" cy="1359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_Basic">
  <p:cSld name="Basic">
    <p:spTree>
      <p:nvGrpSpPr>
        <p:cNvPr id="1" name="Shape 2048"/>
        <p:cNvGrpSpPr/>
        <p:nvPr/>
      </p:nvGrpSpPr>
      <p:grpSpPr>
        <a:xfrm>
          <a:off x="0" y="0"/>
          <a:ext cx="0" cy="0"/>
          <a:chOff x="0" y="0"/>
          <a:chExt cx="0" cy="0"/>
        </a:xfrm>
      </p:grpSpPr>
      <p:sp>
        <p:nvSpPr>
          <p:cNvPr id="2049" name="Google Shape;2049;p226"/>
          <p:cNvSpPr txBox="1">
            <a:spLocks noGrp="1"/>
          </p:cNvSpPr>
          <p:nvPr>
            <p:ph type="title"/>
          </p:nvPr>
        </p:nvSpPr>
        <p:spPr>
          <a:xfrm>
            <a:off x="1068387" y="718151"/>
            <a:ext cx="8286600" cy="742500"/>
          </a:xfrm>
          <a:prstGeom prst="rect">
            <a:avLst/>
          </a:prstGeom>
          <a:noFill/>
          <a:ln>
            <a:noFill/>
          </a:ln>
        </p:spPr>
        <p:txBody>
          <a:bodyPr spcFirstLastPara="1" wrap="square" lIns="68575" tIns="68575" rIns="68575" bIns="68575" anchor="b" anchorCtr="0">
            <a:noAutofit/>
          </a:bodyPr>
          <a:lstStyle>
            <a:lvl1pPr lvl="0" rtl="0">
              <a:lnSpc>
                <a:spcPct val="95000"/>
              </a:lnSpc>
              <a:spcBef>
                <a:spcPts val="0"/>
              </a:spcBef>
              <a:spcAft>
                <a:spcPts val="0"/>
              </a:spcAft>
              <a:buSzPts val="1100"/>
              <a:buNone/>
              <a:defRPr/>
            </a:lvl1pPr>
            <a:lvl2pPr lvl="1" rtl="0">
              <a:spcBef>
                <a:spcPts val="0"/>
              </a:spcBef>
              <a:spcAft>
                <a:spcPts val="0"/>
              </a:spcAft>
              <a:buSzPts val="1100"/>
              <a:buNone/>
              <a:defRPr sz="2400">
                <a:solidFill>
                  <a:schemeClr val="accent1"/>
                </a:solidFill>
              </a:defRPr>
            </a:lvl2pPr>
            <a:lvl3pPr lvl="2" rtl="0">
              <a:spcBef>
                <a:spcPts val="0"/>
              </a:spcBef>
              <a:spcAft>
                <a:spcPts val="0"/>
              </a:spcAft>
              <a:buSzPts val="1100"/>
              <a:buNone/>
              <a:defRPr sz="2400">
                <a:solidFill>
                  <a:schemeClr val="accent1"/>
                </a:solidFill>
              </a:defRPr>
            </a:lvl3pPr>
            <a:lvl4pPr lvl="3" rtl="0">
              <a:spcBef>
                <a:spcPts val="0"/>
              </a:spcBef>
              <a:spcAft>
                <a:spcPts val="0"/>
              </a:spcAft>
              <a:buSzPts val="1100"/>
              <a:buNone/>
              <a:defRPr sz="2400">
                <a:solidFill>
                  <a:schemeClr val="accent1"/>
                </a:solidFill>
              </a:defRPr>
            </a:lvl4pPr>
            <a:lvl5pPr lvl="4" rtl="0">
              <a:spcBef>
                <a:spcPts val="0"/>
              </a:spcBef>
              <a:spcAft>
                <a:spcPts val="0"/>
              </a:spcAft>
              <a:buSzPts val="1100"/>
              <a:buNone/>
              <a:defRPr sz="2400">
                <a:solidFill>
                  <a:schemeClr val="accent1"/>
                </a:solidFill>
              </a:defRPr>
            </a:lvl5pPr>
            <a:lvl6pPr lvl="5" rtl="0">
              <a:spcBef>
                <a:spcPts val="0"/>
              </a:spcBef>
              <a:spcAft>
                <a:spcPts val="0"/>
              </a:spcAft>
              <a:buSzPts val="1100"/>
              <a:buNone/>
              <a:defRPr sz="2400">
                <a:solidFill>
                  <a:schemeClr val="accent1"/>
                </a:solidFill>
              </a:defRPr>
            </a:lvl6pPr>
            <a:lvl7pPr lvl="6" rtl="0">
              <a:spcBef>
                <a:spcPts val="0"/>
              </a:spcBef>
              <a:spcAft>
                <a:spcPts val="0"/>
              </a:spcAft>
              <a:buSzPts val="1100"/>
              <a:buNone/>
              <a:defRPr sz="2400">
                <a:solidFill>
                  <a:schemeClr val="accent1"/>
                </a:solidFill>
              </a:defRPr>
            </a:lvl7pPr>
            <a:lvl8pPr lvl="7" rtl="0">
              <a:spcBef>
                <a:spcPts val="0"/>
              </a:spcBef>
              <a:spcAft>
                <a:spcPts val="0"/>
              </a:spcAft>
              <a:buSzPts val="1100"/>
              <a:buNone/>
              <a:defRPr sz="2400">
                <a:solidFill>
                  <a:schemeClr val="accent1"/>
                </a:solidFill>
              </a:defRPr>
            </a:lvl8pPr>
            <a:lvl9pPr lvl="8" rtl="0">
              <a:spcBef>
                <a:spcPts val="0"/>
              </a:spcBef>
              <a:spcAft>
                <a:spcPts val="0"/>
              </a:spcAft>
              <a:buSzPts val="1100"/>
              <a:buNone/>
              <a:defRPr sz="2400">
                <a:solidFill>
                  <a:schemeClr val="accent1"/>
                </a:solidFill>
              </a:defRPr>
            </a:lvl9pPr>
          </a:lstStyle>
          <a:p>
            <a:endParaRPr/>
          </a:p>
        </p:txBody>
      </p:sp>
      <p:sp>
        <p:nvSpPr>
          <p:cNvPr id="2050" name="Google Shape;2050;p226"/>
          <p:cNvSpPr txBox="1">
            <a:spLocks noGrp="1"/>
          </p:cNvSpPr>
          <p:nvPr>
            <p:ph type="body" idx="1"/>
          </p:nvPr>
        </p:nvSpPr>
        <p:spPr>
          <a:xfrm>
            <a:off x="428737" y="1266063"/>
            <a:ext cx="8286600" cy="3167700"/>
          </a:xfrm>
          <a:prstGeom prst="rect">
            <a:avLst/>
          </a:prstGeom>
          <a:noFill/>
          <a:ln>
            <a:noFill/>
          </a:ln>
        </p:spPr>
        <p:txBody>
          <a:bodyPr spcFirstLastPara="1" wrap="square" lIns="68575" tIns="68575" rIns="68575" bIns="68575" anchor="t" anchorCtr="0">
            <a:noAutofit/>
          </a:bodyPr>
          <a:lstStyle>
            <a:lvl1pPr marL="457200" lvl="0" indent="-228600" rtl="0">
              <a:lnSpc>
                <a:spcPct val="100000"/>
              </a:lnSpc>
              <a:spcBef>
                <a:spcPts val="800"/>
              </a:spcBef>
              <a:spcAft>
                <a:spcPts val="0"/>
              </a:spcAft>
              <a:buClr>
                <a:srgbClr val="5B5B5B"/>
              </a:buClr>
              <a:buSzPts val="1500"/>
              <a:buNone/>
              <a:defRPr sz="1500">
                <a:solidFill>
                  <a:srgbClr val="5B5B5B"/>
                </a:solidFill>
              </a:defRPr>
            </a:lvl1pPr>
            <a:lvl2pPr marL="914400" lvl="1" indent="-228600" rtl="0">
              <a:lnSpc>
                <a:spcPct val="100000"/>
              </a:lnSpc>
              <a:spcBef>
                <a:spcPts val="200"/>
              </a:spcBef>
              <a:spcAft>
                <a:spcPts val="0"/>
              </a:spcAft>
              <a:buClr>
                <a:srgbClr val="5B5B5B"/>
              </a:buClr>
              <a:buSzPts val="1400"/>
              <a:buNone/>
              <a:defRPr>
                <a:solidFill>
                  <a:srgbClr val="5B5B5B"/>
                </a:solidFill>
              </a:defRPr>
            </a:lvl2pPr>
            <a:lvl3pPr marL="1371600" lvl="2" indent="-228600" rtl="0">
              <a:lnSpc>
                <a:spcPct val="100000"/>
              </a:lnSpc>
              <a:spcBef>
                <a:spcPts val="0"/>
              </a:spcBef>
              <a:spcAft>
                <a:spcPts val="0"/>
              </a:spcAft>
              <a:buClr>
                <a:srgbClr val="5B5B5B"/>
              </a:buClr>
              <a:buSzPts val="1200"/>
              <a:buNone/>
              <a:defRPr>
                <a:solidFill>
                  <a:srgbClr val="5B5B5B"/>
                </a:solidFill>
              </a:defRPr>
            </a:lvl3pPr>
            <a:lvl4pPr marL="1828800" lvl="3" indent="-228600" rtl="0">
              <a:lnSpc>
                <a:spcPct val="100000"/>
              </a:lnSpc>
              <a:spcBef>
                <a:spcPts val="0"/>
              </a:spcBef>
              <a:spcAft>
                <a:spcPts val="0"/>
              </a:spcAft>
              <a:buClr>
                <a:srgbClr val="5B5B5B"/>
              </a:buClr>
              <a:buSzPts val="1400"/>
              <a:buNone/>
              <a:defRPr>
                <a:solidFill>
                  <a:srgbClr val="5B5B5B"/>
                </a:solidFill>
              </a:defRPr>
            </a:lvl4pPr>
            <a:lvl5pPr marL="2286000" lvl="4" indent="-228600" rtl="0">
              <a:lnSpc>
                <a:spcPct val="100000"/>
              </a:lnSpc>
              <a:spcBef>
                <a:spcPts val="0"/>
              </a:spcBef>
              <a:spcAft>
                <a:spcPts val="0"/>
              </a:spcAft>
              <a:buClr>
                <a:srgbClr val="5B5B5B"/>
              </a:buClr>
              <a:buSzPts val="1400"/>
              <a:buNone/>
              <a:defRPr>
                <a:solidFill>
                  <a:srgbClr val="5B5B5B"/>
                </a:solidFill>
              </a:defRPr>
            </a:lvl5pPr>
            <a:lvl6pPr marL="2743200" lvl="5" indent="-228600" rtl="0">
              <a:spcBef>
                <a:spcPts val="0"/>
              </a:spcBef>
              <a:spcAft>
                <a:spcPts val="0"/>
              </a:spcAft>
              <a:buClr>
                <a:srgbClr val="5B5B5B"/>
              </a:buClr>
              <a:buSzPts val="1400"/>
              <a:buNone/>
              <a:defRPr sz="1500">
                <a:solidFill>
                  <a:srgbClr val="5B5B5B"/>
                </a:solidFill>
              </a:defRPr>
            </a:lvl6pPr>
            <a:lvl7pPr marL="3200400" lvl="6" indent="-228600" rtl="0">
              <a:spcBef>
                <a:spcPts val="0"/>
              </a:spcBef>
              <a:spcAft>
                <a:spcPts val="0"/>
              </a:spcAft>
              <a:buClr>
                <a:srgbClr val="5B5B5B"/>
              </a:buClr>
              <a:buSzPts val="1400"/>
              <a:buNone/>
              <a:defRPr sz="1500">
                <a:solidFill>
                  <a:srgbClr val="5B5B5B"/>
                </a:solidFill>
              </a:defRPr>
            </a:lvl7pPr>
            <a:lvl8pPr marL="3657600" lvl="7" indent="-228600" rtl="0">
              <a:spcBef>
                <a:spcPts val="0"/>
              </a:spcBef>
              <a:spcAft>
                <a:spcPts val="0"/>
              </a:spcAft>
              <a:buClr>
                <a:srgbClr val="5B5B5B"/>
              </a:buClr>
              <a:buSzPts val="1400"/>
              <a:buNone/>
              <a:defRPr sz="1500">
                <a:solidFill>
                  <a:srgbClr val="5B5B5B"/>
                </a:solidFill>
              </a:defRPr>
            </a:lvl8pPr>
            <a:lvl9pPr marL="4114800" lvl="8" indent="-228600" rtl="0">
              <a:spcBef>
                <a:spcPts val="0"/>
              </a:spcBef>
              <a:spcAft>
                <a:spcPts val="0"/>
              </a:spcAft>
              <a:buClr>
                <a:srgbClr val="5B5B5B"/>
              </a:buClr>
              <a:buSzPts val="1400"/>
              <a:buNone/>
              <a:defRPr sz="1500">
                <a:solidFill>
                  <a:srgbClr val="5B5B5B"/>
                </a:solidFill>
              </a:defRPr>
            </a:lvl9pPr>
          </a:lstStyle>
          <a:p>
            <a:endParaRPr/>
          </a:p>
        </p:txBody>
      </p:sp>
      <p:sp>
        <p:nvSpPr>
          <p:cNvPr id="2051" name="Google Shape;2051;p226"/>
          <p:cNvSpPr txBox="1">
            <a:spLocks noGrp="1"/>
          </p:cNvSpPr>
          <p:nvPr>
            <p:ph type="body" idx="2"/>
          </p:nvPr>
        </p:nvSpPr>
        <p:spPr>
          <a:xfrm>
            <a:off x="428737" y="810852"/>
            <a:ext cx="8286600" cy="276900"/>
          </a:xfrm>
          <a:prstGeom prst="rect">
            <a:avLst/>
          </a:prstGeom>
          <a:noFill/>
          <a:ln>
            <a:noFill/>
          </a:ln>
        </p:spPr>
        <p:txBody>
          <a:bodyPr spcFirstLastPara="1" wrap="square" lIns="68575" tIns="68575" rIns="68575" bIns="68575" anchor="ctr" anchorCtr="0">
            <a:noAutofit/>
          </a:bodyPr>
          <a:lstStyle>
            <a:lvl1pPr marL="457200" lvl="0" indent="-228600" rtl="0">
              <a:lnSpc>
                <a:spcPct val="100000"/>
              </a:lnSpc>
              <a:spcBef>
                <a:spcPts val="0"/>
              </a:spcBef>
              <a:spcAft>
                <a:spcPts val="0"/>
              </a:spcAft>
              <a:buClr>
                <a:schemeClr val="accent2"/>
              </a:buClr>
              <a:buSzPts val="1500"/>
              <a:buNone/>
              <a:defRPr sz="1800">
                <a:solidFill>
                  <a:schemeClr val="accent2"/>
                </a:solidFill>
              </a:defRPr>
            </a:lvl1pPr>
            <a:lvl2pPr marL="914400" lvl="1" indent="-228600" rtl="0">
              <a:spcBef>
                <a:spcPts val="0"/>
              </a:spcBef>
              <a:spcAft>
                <a:spcPts val="0"/>
              </a:spcAft>
              <a:buClr>
                <a:schemeClr val="accent2"/>
              </a:buClr>
              <a:buSzPts val="1400"/>
              <a:buNone/>
              <a:defRPr sz="1400">
                <a:solidFill>
                  <a:schemeClr val="accent2"/>
                </a:solidFill>
                <a:latin typeface="Arial"/>
                <a:ea typeface="Arial"/>
                <a:cs typeface="Arial"/>
                <a:sym typeface="Arial"/>
              </a:defRPr>
            </a:lvl2pPr>
            <a:lvl3pPr marL="1371600" lvl="2" indent="-228600" rtl="0">
              <a:spcBef>
                <a:spcPts val="0"/>
              </a:spcBef>
              <a:spcAft>
                <a:spcPts val="0"/>
              </a:spcAft>
              <a:buClr>
                <a:schemeClr val="accent2"/>
              </a:buClr>
              <a:buSzPts val="1200"/>
              <a:buNone/>
              <a:defRPr sz="1200">
                <a:solidFill>
                  <a:schemeClr val="accent2"/>
                </a:solidFill>
                <a:latin typeface="Arial"/>
                <a:ea typeface="Arial"/>
                <a:cs typeface="Arial"/>
                <a:sym typeface="Arial"/>
              </a:defRPr>
            </a:lvl3pPr>
            <a:lvl4pPr marL="1828800" lvl="3" indent="-228600" rtl="0">
              <a:spcBef>
                <a:spcPts val="0"/>
              </a:spcBef>
              <a:spcAft>
                <a:spcPts val="0"/>
              </a:spcAft>
              <a:buClr>
                <a:schemeClr val="accent2"/>
              </a:buClr>
              <a:buSzPts val="1400"/>
              <a:buNone/>
              <a:defRPr sz="1100">
                <a:solidFill>
                  <a:schemeClr val="accent2"/>
                </a:solidFill>
                <a:latin typeface="Arial"/>
                <a:ea typeface="Arial"/>
                <a:cs typeface="Arial"/>
                <a:sym typeface="Arial"/>
              </a:defRPr>
            </a:lvl4pPr>
            <a:lvl5pPr marL="2286000" lvl="4" indent="-228600" rtl="0">
              <a:spcBef>
                <a:spcPts val="0"/>
              </a:spcBef>
              <a:spcAft>
                <a:spcPts val="0"/>
              </a:spcAft>
              <a:buClr>
                <a:schemeClr val="accent2"/>
              </a:buClr>
              <a:buSzPts val="1400"/>
              <a:buNone/>
              <a:defRPr sz="1600">
                <a:solidFill>
                  <a:schemeClr val="accent2"/>
                </a:solidFill>
                <a:latin typeface="Arial"/>
                <a:ea typeface="Arial"/>
                <a:cs typeface="Arial"/>
                <a:sym typeface="Arial"/>
              </a:defRPr>
            </a:lvl5pPr>
            <a:lvl6pPr marL="2743200" lvl="5" indent="-228600" rtl="0">
              <a:spcBef>
                <a:spcPts val="0"/>
              </a:spcBef>
              <a:spcAft>
                <a:spcPts val="0"/>
              </a:spcAft>
              <a:buClr>
                <a:schemeClr val="accent2"/>
              </a:buClr>
              <a:buSzPts val="1400"/>
              <a:buNone/>
              <a:defRPr sz="1500">
                <a:solidFill>
                  <a:schemeClr val="accent2"/>
                </a:solidFill>
              </a:defRPr>
            </a:lvl6pPr>
            <a:lvl7pPr marL="3200400" lvl="6" indent="-228600" rtl="0">
              <a:spcBef>
                <a:spcPts val="0"/>
              </a:spcBef>
              <a:spcAft>
                <a:spcPts val="0"/>
              </a:spcAft>
              <a:buClr>
                <a:schemeClr val="accent2"/>
              </a:buClr>
              <a:buSzPts val="1400"/>
              <a:buNone/>
              <a:defRPr sz="1500">
                <a:solidFill>
                  <a:schemeClr val="accent2"/>
                </a:solidFill>
              </a:defRPr>
            </a:lvl7pPr>
            <a:lvl8pPr marL="3657600" lvl="7" indent="-228600" rtl="0">
              <a:spcBef>
                <a:spcPts val="0"/>
              </a:spcBef>
              <a:spcAft>
                <a:spcPts val="0"/>
              </a:spcAft>
              <a:buClr>
                <a:schemeClr val="accent2"/>
              </a:buClr>
              <a:buSzPts val="1400"/>
              <a:buNone/>
              <a:defRPr sz="1500">
                <a:solidFill>
                  <a:schemeClr val="accent2"/>
                </a:solidFill>
              </a:defRPr>
            </a:lvl8pPr>
            <a:lvl9pPr marL="4114800" lvl="8" indent="-228600" rtl="0">
              <a:spcBef>
                <a:spcPts val="0"/>
              </a:spcBef>
              <a:spcAft>
                <a:spcPts val="0"/>
              </a:spcAft>
              <a:buClr>
                <a:schemeClr val="accent2"/>
              </a:buClr>
              <a:buSzPts val="1400"/>
              <a:buNone/>
              <a:defRPr sz="1500">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itle and Subtitle  - Plain" type="tx">
  <p:cSld name="TITLE_AND_BODY">
    <p:bg>
      <p:bgPr>
        <a:gradFill>
          <a:gsLst>
            <a:gs pos="0">
              <a:srgbClr val="00D6D6"/>
            </a:gs>
            <a:gs pos="44410">
              <a:srgbClr val="00D6D6"/>
            </a:gs>
            <a:gs pos="85380">
              <a:srgbClr val="49B1E4"/>
            </a:gs>
            <a:gs pos="100000">
              <a:schemeClr val="accent3"/>
            </a:gs>
          </a:gsLst>
          <a:lin ang="5400012" scaled="0"/>
        </a:gradFill>
        <a:effectLst/>
      </p:bgPr>
    </p:bg>
    <p:spTree>
      <p:nvGrpSpPr>
        <p:cNvPr id="1" name="Shape 2052"/>
        <p:cNvGrpSpPr/>
        <p:nvPr/>
      </p:nvGrpSpPr>
      <p:grpSpPr>
        <a:xfrm>
          <a:off x="0" y="0"/>
          <a:ext cx="0" cy="0"/>
          <a:chOff x="0" y="0"/>
          <a:chExt cx="0" cy="0"/>
        </a:xfrm>
      </p:grpSpPr>
      <p:sp>
        <p:nvSpPr>
          <p:cNvPr id="2053" name="Google Shape;2053;p227"/>
          <p:cNvSpPr txBox="1">
            <a:spLocks noGrp="1"/>
          </p:cNvSpPr>
          <p:nvPr>
            <p:ph type="title"/>
          </p:nvPr>
        </p:nvSpPr>
        <p:spPr>
          <a:xfrm>
            <a:off x="428737" y="47625"/>
            <a:ext cx="8286300" cy="7431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1pPr>
            <a:lvl2pPr marR="0" lvl="1"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054" name="Google Shape;2054;p227"/>
          <p:cNvSpPr txBox="1">
            <a:spLocks noGrp="1"/>
          </p:cNvSpPr>
          <p:nvPr>
            <p:ph type="body" idx="1"/>
          </p:nvPr>
        </p:nvSpPr>
        <p:spPr>
          <a:xfrm>
            <a:off x="404812" y="857250"/>
            <a:ext cx="8332200" cy="2307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0000"/>
              </a:lnSpc>
              <a:spcBef>
                <a:spcPts val="0"/>
              </a:spcBef>
              <a:spcAft>
                <a:spcPts val="0"/>
              </a:spcAft>
              <a:buClr>
                <a:srgbClr val="7F7F7F"/>
              </a:buClr>
              <a:buSzPts val="1500"/>
              <a:buFont typeface="Arial"/>
              <a:buChar char="​"/>
              <a:defRPr sz="1500" b="0" i="0" u="none" strike="noStrike" cap="none">
                <a:solidFill>
                  <a:srgbClr val="5C656A"/>
                </a:solidFill>
                <a:latin typeface="Arial"/>
                <a:ea typeface="Arial"/>
                <a:cs typeface="Arial"/>
                <a:sym typeface="Arial"/>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055" name="Google Shape;2055;p227" descr="Image"/>
          <p:cNvPicPr preferRelativeResize="0"/>
          <p:nvPr/>
        </p:nvPicPr>
        <p:blipFill rotWithShape="1">
          <a:blip r:embed="rId2">
            <a:alphaModFix/>
          </a:blip>
          <a:srcRect/>
          <a:stretch/>
        </p:blipFill>
        <p:spPr>
          <a:xfrm>
            <a:off x="8258542" y="417317"/>
            <a:ext cx="496160" cy="347376"/>
          </a:xfrm>
          <a:prstGeom prst="rect">
            <a:avLst/>
          </a:prstGeom>
          <a:noFill/>
          <a:ln>
            <a:noFill/>
          </a:ln>
        </p:spPr>
      </p:pic>
      <p:sp>
        <p:nvSpPr>
          <p:cNvPr id="2056" name="Google Shape;2056;p227"/>
          <p:cNvSpPr txBox="1">
            <a:spLocks noGrp="1"/>
          </p:cNvSpPr>
          <p:nvPr>
            <p:ph type="sldNum" idx="12"/>
          </p:nvPr>
        </p:nvSpPr>
        <p:spPr>
          <a:xfrm>
            <a:off x="4469758" y="4882307"/>
            <a:ext cx="197700" cy="2013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ow Forest - Mountain Right">
  <p:cSld name="Low Forest - Mountain Right">
    <p:spTree>
      <p:nvGrpSpPr>
        <p:cNvPr id="1" name="Shape 2057"/>
        <p:cNvGrpSpPr/>
        <p:nvPr/>
      </p:nvGrpSpPr>
      <p:grpSpPr>
        <a:xfrm>
          <a:off x="0" y="0"/>
          <a:ext cx="0" cy="0"/>
          <a:chOff x="0" y="0"/>
          <a:chExt cx="0" cy="0"/>
        </a:xfrm>
      </p:grpSpPr>
      <p:pic>
        <p:nvPicPr>
          <p:cNvPr id="2058" name="Google Shape;2058;p228"/>
          <p:cNvPicPr preferRelativeResize="0"/>
          <p:nvPr/>
        </p:nvPicPr>
        <p:blipFill rotWithShape="1">
          <a:blip r:embed="rId2">
            <a:alphaModFix/>
          </a:blip>
          <a:srcRect/>
          <a:stretch/>
        </p:blipFill>
        <p:spPr>
          <a:xfrm>
            <a:off x="1" y="0"/>
            <a:ext cx="9144000" cy="5143500"/>
          </a:xfrm>
          <a:prstGeom prst="rect">
            <a:avLst/>
          </a:prstGeom>
          <a:noFill/>
          <a:ln>
            <a:noFill/>
          </a:ln>
        </p:spPr>
      </p:pic>
      <p:sp>
        <p:nvSpPr>
          <p:cNvPr id="2059" name="Google Shape;2059;p228"/>
          <p:cNvSpPr txBox="1">
            <a:spLocks noGrp="1"/>
          </p:cNvSpPr>
          <p:nvPr>
            <p:ph type="title"/>
          </p:nvPr>
        </p:nvSpPr>
        <p:spPr>
          <a:xfrm>
            <a:off x="428737" y="47627"/>
            <a:ext cx="82866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1pPr>
            <a:lvl2pPr marR="0" lvl="1"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060" name="Google Shape;2060;p228"/>
          <p:cNvSpPr txBox="1">
            <a:spLocks noGrp="1"/>
          </p:cNvSpPr>
          <p:nvPr>
            <p:ph type="body" idx="1"/>
          </p:nvPr>
        </p:nvSpPr>
        <p:spPr>
          <a:xfrm>
            <a:off x="428736" y="1323214"/>
            <a:ext cx="7795200" cy="24108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0000"/>
              </a:lnSpc>
              <a:spcBef>
                <a:spcPts val="800"/>
              </a:spcBef>
              <a:spcAft>
                <a:spcPts val="0"/>
              </a:spcAft>
              <a:buClr>
                <a:srgbClr val="7F7F7F"/>
              </a:buClr>
              <a:buSzPts val="1500"/>
              <a:buFont typeface="Arial"/>
              <a:buChar char="​"/>
              <a:defRPr sz="1500" b="0" i="0" u="none" strike="noStrike" cap="none">
                <a:solidFill>
                  <a:srgbClr val="5C656A"/>
                </a:solidFill>
                <a:latin typeface="Arial"/>
                <a:ea typeface="Arial"/>
                <a:cs typeface="Arial"/>
                <a:sym typeface="Arial"/>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dk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61" name="Google Shape;2061;p228"/>
          <p:cNvSpPr txBox="1">
            <a:spLocks noGrp="1"/>
          </p:cNvSpPr>
          <p:nvPr>
            <p:ph type="body" idx="2"/>
          </p:nvPr>
        </p:nvSpPr>
        <p:spPr>
          <a:xfrm>
            <a:off x="428737" y="822884"/>
            <a:ext cx="8286600" cy="254100"/>
          </a:xfrm>
          <a:prstGeom prst="rect">
            <a:avLst/>
          </a:prstGeom>
          <a:noFill/>
          <a:ln>
            <a:noFill/>
          </a:ln>
        </p:spPr>
        <p:txBody>
          <a:bodyPr spcFirstLastPara="1" wrap="square" lIns="68575" tIns="68575" rIns="68575" bIns="68575" anchor="t" anchorCtr="0">
            <a:noAutofit/>
          </a:bodyPr>
          <a:lstStyle>
            <a:lvl1pPr marL="457200" marR="0" lvl="0" indent="-323850" algn="l" rtl="0">
              <a:lnSpc>
                <a:spcPct val="100000"/>
              </a:lnSpc>
              <a:spcBef>
                <a:spcPts val="900"/>
              </a:spcBef>
              <a:spcAft>
                <a:spcPts val="0"/>
              </a:spcAft>
              <a:buClr>
                <a:srgbClr val="7F7F7F"/>
              </a:buClr>
              <a:buSzPts val="1500"/>
              <a:buFont typeface="Arial"/>
              <a:buChar char="​"/>
              <a:defRPr sz="1700" b="0" i="0" u="none" strike="noStrike" cap="none">
                <a:solidFill>
                  <a:srgbClr val="5C646A"/>
                </a:solidFill>
                <a:latin typeface="Salesforce Sans Light"/>
                <a:ea typeface="Salesforce Sans Light"/>
                <a:cs typeface="Salesforce Sans Light"/>
                <a:sym typeface="Salesforce Sans Light"/>
              </a:defRPr>
            </a:lvl1pPr>
            <a:lvl2pPr marL="914400" marR="0" lvl="1" indent="-317500" algn="l" rtl="0">
              <a:lnSpc>
                <a:spcPct val="100000"/>
              </a:lnSpc>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lnSpc>
                <a:spcPct val="100000"/>
              </a:lnSpc>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lnSpc>
                <a:spcPct val="100000"/>
              </a:lnSpc>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Clr>
                <a:srgbClr val="5C656A"/>
              </a:buClr>
              <a:buSzPts val="1100"/>
              <a:buFont typeface="Arial"/>
              <a:buNone/>
              <a:defRPr sz="1500" b="0" i="0" u="none" strike="noStrike" cap="none">
                <a:solidFill>
                  <a:srgbClr val="5C656A"/>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062" name="Google Shape;2062;p228"/>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pic>
        <p:nvPicPr>
          <p:cNvPr id="2063" name="Google Shape;2063;p228" descr="pasted-image.pdf"/>
          <p:cNvPicPr preferRelativeResize="0"/>
          <p:nvPr/>
        </p:nvPicPr>
        <p:blipFill rotWithShape="1">
          <a:blip r:embed="rId3">
            <a:alphaModFix/>
          </a:blip>
          <a:srcRect/>
          <a:stretch/>
        </p:blipFill>
        <p:spPr>
          <a:xfrm>
            <a:off x="8275084" y="424094"/>
            <a:ext cx="476800" cy="333821"/>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sic 2_MtnFooter 1">
  <p:cSld name="Basic 2_MtnFooter_1">
    <p:spTree>
      <p:nvGrpSpPr>
        <p:cNvPr id="1" name="Shape 2064"/>
        <p:cNvGrpSpPr/>
        <p:nvPr/>
      </p:nvGrpSpPr>
      <p:grpSpPr>
        <a:xfrm>
          <a:off x="0" y="0"/>
          <a:ext cx="0" cy="0"/>
          <a:chOff x="0" y="0"/>
          <a:chExt cx="0" cy="0"/>
        </a:xfrm>
      </p:grpSpPr>
      <p:grpSp>
        <p:nvGrpSpPr>
          <p:cNvPr id="2065" name="Google Shape;2065;p229"/>
          <p:cNvGrpSpPr/>
          <p:nvPr/>
        </p:nvGrpSpPr>
        <p:grpSpPr>
          <a:xfrm>
            <a:off x="304" y="4606615"/>
            <a:ext cx="9151025" cy="550146"/>
            <a:chOff x="405" y="6150391"/>
            <a:chExt cx="12198114" cy="733528"/>
          </a:xfrm>
        </p:grpSpPr>
        <p:sp>
          <p:nvSpPr>
            <p:cNvPr id="2066" name="Google Shape;2066;p229"/>
            <p:cNvSpPr/>
            <p:nvPr/>
          </p:nvSpPr>
          <p:spPr>
            <a:xfrm>
              <a:off x="11917768" y="6405357"/>
              <a:ext cx="146700" cy="199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67" name="Google Shape;2067;p229"/>
            <p:cNvSpPr/>
            <p:nvPr/>
          </p:nvSpPr>
          <p:spPr>
            <a:xfrm>
              <a:off x="11687027" y="6446518"/>
              <a:ext cx="1002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68" name="Google Shape;2068;p229"/>
            <p:cNvSpPr/>
            <p:nvPr/>
          </p:nvSpPr>
          <p:spPr>
            <a:xfrm>
              <a:off x="5543882" y="6582796"/>
              <a:ext cx="1893300" cy="299700"/>
            </a:xfrm>
            <a:custGeom>
              <a:avLst/>
              <a:gdLst/>
              <a:ahLst/>
              <a:cxnLst/>
              <a:rect l="l" t="t" r="r" b="b"/>
              <a:pathLst>
                <a:path w="120000" h="120000" extrusionOk="0">
                  <a:moveTo>
                    <a:pt x="120000" y="120000"/>
                  </a:moveTo>
                  <a:lnTo>
                    <a:pt x="91944" y="32544"/>
                  </a:lnTo>
                  <a:lnTo>
                    <a:pt x="82516" y="59733"/>
                  </a:lnTo>
                  <a:lnTo>
                    <a:pt x="68000" y="17811"/>
                  </a:lnTo>
                  <a:lnTo>
                    <a:pt x="64988" y="26650"/>
                  </a:lnTo>
                  <a:lnTo>
                    <a:pt x="55772" y="0"/>
                  </a:lnTo>
                  <a:lnTo>
                    <a:pt x="41361" y="41516"/>
                  </a:lnTo>
                  <a:lnTo>
                    <a:pt x="33183" y="17811"/>
                  </a:lnTo>
                  <a:lnTo>
                    <a:pt x="30744"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69" name="Google Shape;2069;p229"/>
            <p:cNvSpPr/>
            <p:nvPr/>
          </p:nvSpPr>
          <p:spPr>
            <a:xfrm>
              <a:off x="11193519" y="6495174"/>
              <a:ext cx="1005000" cy="387300"/>
            </a:xfrm>
            <a:custGeom>
              <a:avLst/>
              <a:gdLst/>
              <a:ahLst/>
              <a:cxnLst/>
              <a:rect l="l" t="t" r="r" b="b"/>
              <a:pathLst>
                <a:path w="120000" h="120000" extrusionOk="0">
                  <a:moveTo>
                    <a:pt x="82355" y="0"/>
                  </a:moveTo>
                  <a:lnTo>
                    <a:pt x="113280" y="49211"/>
                  </a:lnTo>
                  <a:lnTo>
                    <a:pt x="120000" y="44835"/>
                  </a:lnTo>
                  <a:lnTo>
                    <a:pt x="120000" y="120000"/>
                  </a:lnTo>
                  <a:lnTo>
                    <a:pt x="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0" name="Google Shape;2070;p229"/>
            <p:cNvSpPr/>
            <p:nvPr/>
          </p:nvSpPr>
          <p:spPr>
            <a:xfrm>
              <a:off x="11701720" y="6484998"/>
              <a:ext cx="487200" cy="387300"/>
            </a:xfrm>
            <a:custGeom>
              <a:avLst/>
              <a:gdLst/>
              <a:ahLst/>
              <a:cxnLst/>
              <a:rect l="l" t="t" r="r" b="b"/>
              <a:pathLst>
                <a:path w="120000" h="120000" extrusionOk="0">
                  <a:moveTo>
                    <a:pt x="42322" y="0"/>
                  </a:moveTo>
                  <a:lnTo>
                    <a:pt x="106121" y="49211"/>
                  </a:lnTo>
                  <a:lnTo>
                    <a:pt x="120000" y="67952"/>
                  </a:lnTo>
                  <a:lnTo>
                    <a:pt x="120000" y="120000"/>
                  </a:lnTo>
                  <a:lnTo>
                    <a:pt x="15068" y="120000"/>
                  </a:lnTo>
                  <a:lnTo>
                    <a:pt x="33983" y="73611"/>
                  </a:lnTo>
                  <a:lnTo>
                    <a:pt x="0" y="58083"/>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1" name="Google Shape;2071;p229"/>
            <p:cNvSpPr/>
            <p:nvPr/>
          </p:nvSpPr>
          <p:spPr>
            <a:xfrm>
              <a:off x="7511851" y="6443629"/>
              <a:ext cx="2772300" cy="438900"/>
            </a:xfrm>
            <a:custGeom>
              <a:avLst/>
              <a:gdLst/>
              <a:ahLst/>
              <a:cxnLst/>
              <a:rect l="l" t="t" r="r" b="b"/>
              <a:pathLst>
                <a:path w="120000" h="120000" extrusionOk="0">
                  <a:moveTo>
                    <a:pt x="120000" y="120000"/>
                  </a:moveTo>
                  <a:lnTo>
                    <a:pt x="91938" y="32544"/>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2" name="Google Shape;2072;p229"/>
            <p:cNvSpPr/>
            <p:nvPr/>
          </p:nvSpPr>
          <p:spPr>
            <a:xfrm>
              <a:off x="9223401" y="6438369"/>
              <a:ext cx="141900" cy="212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3" name="Google Shape;2073;p229"/>
            <p:cNvSpPr/>
            <p:nvPr/>
          </p:nvSpPr>
          <p:spPr>
            <a:xfrm flipH="1">
              <a:off x="405" y="6232426"/>
              <a:ext cx="2748600" cy="650100"/>
            </a:xfrm>
            <a:custGeom>
              <a:avLst/>
              <a:gdLst/>
              <a:ahLst/>
              <a:cxnLst/>
              <a:rect l="l" t="t" r="r" b="b"/>
              <a:pathLst>
                <a:path w="120000" h="120000" extrusionOk="0">
                  <a:moveTo>
                    <a:pt x="106653" y="0"/>
                  </a:moveTo>
                  <a:lnTo>
                    <a:pt x="90672" y="28672"/>
                  </a:lnTo>
                  <a:lnTo>
                    <a:pt x="85451" y="19162"/>
                  </a:lnTo>
                  <a:lnTo>
                    <a:pt x="60282" y="64266"/>
                  </a:lnTo>
                  <a:lnTo>
                    <a:pt x="43935" y="35014"/>
                  </a:lnTo>
                  <a:lnTo>
                    <a:pt x="0" y="119999"/>
                  </a:lnTo>
                  <a:lnTo>
                    <a:pt x="120000" y="119999"/>
                  </a:lnTo>
                  <a:lnTo>
                    <a:pt x="120000" y="23859"/>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4" name="Google Shape;2074;p229"/>
            <p:cNvSpPr/>
            <p:nvPr/>
          </p:nvSpPr>
          <p:spPr>
            <a:xfrm>
              <a:off x="598305" y="6255249"/>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5" name="Google Shape;2075;p229"/>
            <p:cNvSpPr/>
            <p:nvPr/>
          </p:nvSpPr>
          <p:spPr>
            <a:xfrm>
              <a:off x="20339" y="6150391"/>
              <a:ext cx="173100" cy="2349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6" name="Google Shape;2076;p229"/>
            <p:cNvSpPr/>
            <p:nvPr/>
          </p:nvSpPr>
          <p:spPr>
            <a:xfrm>
              <a:off x="198743" y="6150807"/>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7" name="Google Shape;2077;p229"/>
            <p:cNvSpPr/>
            <p:nvPr/>
          </p:nvSpPr>
          <p:spPr>
            <a:xfrm>
              <a:off x="419843" y="6199611"/>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8" name="Google Shape;2078;p229"/>
            <p:cNvSpPr/>
            <p:nvPr/>
          </p:nvSpPr>
          <p:spPr>
            <a:xfrm>
              <a:off x="1000630" y="6336085"/>
              <a:ext cx="118200" cy="160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79" name="Google Shape;2079;p229"/>
            <p:cNvSpPr/>
            <p:nvPr/>
          </p:nvSpPr>
          <p:spPr>
            <a:xfrm>
              <a:off x="726040" y="6351692"/>
              <a:ext cx="292800" cy="209700"/>
            </a:xfrm>
            <a:custGeom>
              <a:avLst/>
              <a:gdLst/>
              <a:ahLst/>
              <a:cxnLst/>
              <a:rect l="l" t="t" r="r" b="b"/>
              <a:pathLst>
                <a:path w="120000" h="120000" extrusionOk="0">
                  <a:moveTo>
                    <a:pt x="0" y="0"/>
                  </a:moveTo>
                  <a:lnTo>
                    <a:pt x="0" y="73733"/>
                  </a:lnTo>
                  <a:lnTo>
                    <a:pt x="120000" y="120000"/>
                  </a:lnTo>
                  <a:lnTo>
                    <a:pt x="50000" y="60238"/>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0" name="Google Shape;2080;p229"/>
            <p:cNvSpPr/>
            <p:nvPr/>
          </p:nvSpPr>
          <p:spPr>
            <a:xfrm>
              <a:off x="244026" y="6239413"/>
              <a:ext cx="405300" cy="618600"/>
            </a:xfrm>
            <a:custGeom>
              <a:avLst/>
              <a:gdLst/>
              <a:ahLst/>
              <a:cxnLst/>
              <a:rect l="l" t="t" r="r" b="b"/>
              <a:pathLst>
                <a:path w="120000" h="120000" extrusionOk="0">
                  <a:moveTo>
                    <a:pt x="16355" y="0"/>
                  </a:moveTo>
                  <a:lnTo>
                    <a:pt x="25961" y="62944"/>
                  </a:lnTo>
                  <a:lnTo>
                    <a:pt x="0" y="106072"/>
                  </a:lnTo>
                  <a:lnTo>
                    <a:pt x="9405" y="111827"/>
                  </a:lnTo>
                  <a:lnTo>
                    <a:pt x="3883" y="120000"/>
                  </a:lnTo>
                  <a:lnTo>
                    <a:pt x="23305" y="120000"/>
                  </a:lnTo>
                  <a:lnTo>
                    <a:pt x="84222" y="97500"/>
                  </a:lnTo>
                  <a:lnTo>
                    <a:pt x="120000" y="84511"/>
                  </a:lnTo>
                  <a:lnTo>
                    <a:pt x="69505" y="60000"/>
                  </a:lnTo>
                  <a:lnTo>
                    <a:pt x="16355"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1" name="Google Shape;2081;p229"/>
            <p:cNvSpPr/>
            <p:nvPr/>
          </p:nvSpPr>
          <p:spPr>
            <a:xfrm>
              <a:off x="10265093" y="6422136"/>
              <a:ext cx="185400" cy="251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2" name="Google Shape;2082;p229"/>
            <p:cNvSpPr/>
            <p:nvPr/>
          </p:nvSpPr>
          <p:spPr>
            <a:xfrm>
              <a:off x="9744615" y="6404616"/>
              <a:ext cx="192000" cy="2868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3" name="Google Shape;2083;p229"/>
            <p:cNvSpPr/>
            <p:nvPr/>
          </p:nvSpPr>
          <p:spPr>
            <a:xfrm>
              <a:off x="3029242" y="6246445"/>
              <a:ext cx="208500" cy="283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4" name="Google Shape;2084;p229"/>
            <p:cNvSpPr/>
            <p:nvPr/>
          </p:nvSpPr>
          <p:spPr>
            <a:xfrm>
              <a:off x="6947500" y="6503669"/>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5" name="Google Shape;2085;p229"/>
            <p:cNvSpPr/>
            <p:nvPr/>
          </p:nvSpPr>
          <p:spPr>
            <a:xfrm>
              <a:off x="7786397" y="6508260"/>
              <a:ext cx="106500" cy="1590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2086" name="Google Shape;2086;p229"/>
            <p:cNvSpPr/>
            <p:nvPr/>
          </p:nvSpPr>
          <p:spPr>
            <a:xfrm>
              <a:off x="7350855" y="6417001"/>
              <a:ext cx="163800" cy="222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7" name="Google Shape;2087;p229"/>
            <p:cNvSpPr/>
            <p:nvPr/>
          </p:nvSpPr>
          <p:spPr>
            <a:xfrm>
              <a:off x="4285136" y="6438796"/>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8" name="Google Shape;2088;p229"/>
            <p:cNvSpPr/>
            <p:nvPr/>
          </p:nvSpPr>
          <p:spPr>
            <a:xfrm>
              <a:off x="6829402" y="6523070"/>
              <a:ext cx="127500" cy="1731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89" name="Google Shape;2089;p229"/>
            <p:cNvSpPr/>
            <p:nvPr/>
          </p:nvSpPr>
          <p:spPr>
            <a:xfrm>
              <a:off x="7827419" y="6588996"/>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2090" name="Google Shape;2090;p229"/>
            <p:cNvSpPr/>
            <p:nvPr/>
          </p:nvSpPr>
          <p:spPr>
            <a:xfrm>
              <a:off x="8368772" y="6456447"/>
              <a:ext cx="93300" cy="1395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800">
                <a:solidFill>
                  <a:srgbClr val="000000"/>
                </a:solidFill>
                <a:latin typeface="Calibri"/>
                <a:ea typeface="Calibri"/>
                <a:cs typeface="Calibri"/>
                <a:sym typeface="Calibri"/>
              </a:endParaRPr>
            </a:p>
          </p:txBody>
        </p:sp>
        <p:sp>
          <p:nvSpPr>
            <p:cNvPr id="2091" name="Google Shape;2091;p229"/>
            <p:cNvSpPr/>
            <p:nvPr/>
          </p:nvSpPr>
          <p:spPr>
            <a:xfrm>
              <a:off x="4077554" y="644886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2" name="Google Shape;2092;p229"/>
            <p:cNvSpPr/>
            <p:nvPr/>
          </p:nvSpPr>
          <p:spPr>
            <a:xfrm>
              <a:off x="3845313" y="6349879"/>
              <a:ext cx="133500" cy="1812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3" name="Google Shape;2093;p229"/>
            <p:cNvSpPr/>
            <p:nvPr/>
          </p:nvSpPr>
          <p:spPr>
            <a:xfrm>
              <a:off x="8202721" y="6501130"/>
              <a:ext cx="486300" cy="3738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094" name="Google Shape;2094;p229"/>
            <p:cNvSpPr/>
            <p:nvPr/>
          </p:nvSpPr>
          <p:spPr>
            <a:xfrm>
              <a:off x="3317277" y="6253147"/>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5" name="Google Shape;2095;p229"/>
            <p:cNvSpPr/>
            <p:nvPr/>
          </p:nvSpPr>
          <p:spPr>
            <a:xfrm>
              <a:off x="10546185" y="6485755"/>
              <a:ext cx="123300" cy="1674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6" name="Google Shape;2096;p229"/>
            <p:cNvSpPr/>
            <p:nvPr/>
          </p:nvSpPr>
          <p:spPr>
            <a:xfrm>
              <a:off x="10768013" y="6579945"/>
              <a:ext cx="91200" cy="1236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7" name="Google Shape;2097;p229"/>
            <p:cNvSpPr/>
            <p:nvPr/>
          </p:nvSpPr>
          <p:spPr>
            <a:xfrm>
              <a:off x="1789741" y="6321924"/>
              <a:ext cx="3541200" cy="560400"/>
            </a:xfrm>
            <a:custGeom>
              <a:avLst/>
              <a:gdLst/>
              <a:ahLst/>
              <a:cxnLst/>
              <a:rect l="l" t="t" r="r" b="b"/>
              <a:pathLst>
                <a:path w="120000" h="120000" extrusionOk="0">
                  <a:moveTo>
                    <a:pt x="120000" y="120000"/>
                  </a:moveTo>
                  <a:lnTo>
                    <a:pt x="92794" y="24466"/>
                  </a:lnTo>
                  <a:lnTo>
                    <a:pt x="82488" y="59733"/>
                  </a:lnTo>
                  <a:lnTo>
                    <a:pt x="68011" y="17811"/>
                  </a:lnTo>
                  <a:lnTo>
                    <a:pt x="64983" y="26650"/>
                  </a:lnTo>
                  <a:lnTo>
                    <a:pt x="55761" y="0"/>
                  </a:lnTo>
                  <a:lnTo>
                    <a:pt x="41372" y="41516"/>
                  </a:lnTo>
                  <a:lnTo>
                    <a:pt x="33150" y="17811"/>
                  </a:lnTo>
                  <a:lnTo>
                    <a:pt x="30711" y="24911"/>
                  </a:lnTo>
                  <a:lnTo>
                    <a:pt x="0" y="120000"/>
                  </a:lnTo>
                  <a:lnTo>
                    <a:pt x="120000" y="12000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8" name="Google Shape;2098;p229"/>
            <p:cNvSpPr/>
            <p:nvPr/>
          </p:nvSpPr>
          <p:spPr>
            <a:xfrm>
              <a:off x="6515274" y="6473943"/>
              <a:ext cx="2412300" cy="4086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099" name="Google Shape;2099;p229"/>
            <p:cNvSpPr/>
            <p:nvPr/>
          </p:nvSpPr>
          <p:spPr>
            <a:xfrm>
              <a:off x="3435240" y="6315639"/>
              <a:ext cx="292200" cy="280200"/>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1D9555"/>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00" name="Google Shape;2100;p229"/>
            <p:cNvSpPr/>
            <p:nvPr/>
          </p:nvSpPr>
          <p:spPr>
            <a:xfrm>
              <a:off x="7644168" y="6583377"/>
              <a:ext cx="303300" cy="2997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01" name="Google Shape;2101;p229"/>
            <p:cNvSpPr/>
            <p:nvPr/>
          </p:nvSpPr>
          <p:spPr>
            <a:xfrm>
              <a:off x="8064206" y="6662842"/>
              <a:ext cx="210900" cy="1590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02" name="Google Shape;2102;p229"/>
            <p:cNvSpPr/>
            <p:nvPr/>
          </p:nvSpPr>
          <p:spPr>
            <a:xfrm>
              <a:off x="7135696" y="6467657"/>
              <a:ext cx="340200" cy="4086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03" name="Google Shape;2103;p229"/>
            <p:cNvSpPr/>
            <p:nvPr/>
          </p:nvSpPr>
          <p:spPr>
            <a:xfrm>
              <a:off x="2672219" y="6398843"/>
              <a:ext cx="621000" cy="477300"/>
            </a:xfrm>
            <a:custGeom>
              <a:avLst/>
              <a:gdLst/>
              <a:ahLst/>
              <a:cxnLst/>
              <a:rect l="l" t="t" r="r" b="b"/>
              <a:pathLst>
                <a:path w="120000" h="120000" extrusionOk="0">
                  <a:moveTo>
                    <a:pt x="18488" y="0"/>
                  </a:moveTo>
                  <a:lnTo>
                    <a:pt x="0" y="44666"/>
                  </a:lnTo>
                  <a:lnTo>
                    <a:pt x="34805" y="70772"/>
                  </a:lnTo>
                  <a:lnTo>
                    <a:pt x="40966" y="106944"/>
                  </a:lnTo>
                  <a:lnTo>
                    <a:pt x="78911" y="120000"/>
                  </a:lnTo>
                  <a:lnTo>
                    <a:pt x="120000" y="120000"/>
                  </a:lnTo>
                  <a:lnTo>
                    <a:pt x="30694" y="45294"/>
                  </a:lnTo>
                  <a:lnTo>
                    <a:pt x="18488"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04" name="Google Shape;2104;p229"/>
            <p:cNvSpPr/>
            <p:nvPr/>
          </p:nvSpPr>
          <p:spPr>
            <a:xfrm>
              <a:off x="6094476" y="6673019"/>
              <a:ext cx="257100" cy="210900"/>
            </a:xfrm>
            <a:custGeom>
              <a:avLst/>
              <a:gdLst/>
              <a:ahLst/>
              <a:cxnLst/>
              <a:rect l="l" t="t" r="r" b="b"/>
              <a:pathLst>
                <a:path w="120000" h="120000" extrusionOk="0">
                  <a:moveTo>
                    <a:pt x="34583" y="0"/>
                  </a:moveTo>
                  <a:lnTo>
                    <a:pt x="3872" y="45294"/>
                  </a:lnTo>
                  <a:lnTo>
                    <a:pt x="21288" y="61650"/>
                  </a:lnTo>
                  <a:lnTo>
                    <a:pt x="0" y="120000"/>
                  </a:lnTo>
                  <a:lnTo>
                    <a:pt x="120000" y="120000"/>
                  </a:lnTo>
                  <a:lnTo>
                    <a:pt x="87744" y="96722"/>
                  </a:lnTo>
                  <a:lnTo>
                    <a:pt x="88644" y="60077"/>
                  </a:lnTo>
                  <a:lnTo>
                    <a:pt x="64516" y="41994"/>
                  </a:lnTo>
                  <a:lnTo>
                    <a:pt x="34583"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05" name="Google Shape;2105;p229"/>
            <p:cNvSpPr/>
            <p:nvPr/>
          </p:nvSpPr>
          <p:spPr>
            <a:xfrm>
              <a:off x="9416040" y="6495175"/>
              <a:ext cx="2287200" cy="3873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06" name="Google Shape;2106;p229"/>
            <p:cNvSpPr/>
            <p:nvPr/>
          </p:nvSpPr>
          <p:spPr>
            <a:xfrm>
              <a:off x="9934011" y="6488307"/>
              <a:ext cx="643500" cy="3873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grpSp>
          <p:nvGrpSpPr>
            <p:cNvPr id="2107" name="Google Shape;2107;p229"/>
            <p:cNvGrpSpPr/>
            <p:nvPr/>
          </p:nvGrpSpPr>
          <p:grpSpPr>
            <a:xfrm>
              <a:off x="730709" y="6294727"/>
              <a:ext cx="3468632" cy="587525"/>
              <a:chOff x="635957" y="6252598"/>
              <a:chExt cx="3682200" cy="623700"/>
            </a:xfrm>
          </p:grpSpPr>
          <p:sp>
            <p:nvSpPr>
              <p:cNvPr id="2108" name="Google Shape;2108;p229"/>
              <p:cNvSpPr/>
              <p:nvPr/>
            </p:nvSpPr>
            <p:spPr>
              <a:xfrm>
                <a:off x="635957" y="6252598"/>
                <a:ext cx="3682200" cy="623700"/>
              </a:xfrm>
              <a:custGeom>
                <a:avLst/>
                <a:gdLst/>
                <a:ahLst/>
                <a:cxnLst/>
                <a:rect l="l" t="t" r="r" b="b"/>
                <a:pathLst>
                  <a:path w="120000" h="120000" extrusionOk="0">
                    <a:moveTo>
                      <a:pt x="120000" y="120000"/>
                    </a:moveTo>
                    <a:lnTo>
                      <a:pt x="86555" y="57333"/>
                    </a:lnTo>
                    <a:lnTo>
                      <a:pt x="77533" y="74244"/>
                    </a:lnTo>
                    <a:lnTo>
                      <a:pt x="56155" y="31977"/>
                    </a:lnTo>
                    <a:lnTo>
                      <a:pt x="49750" y="49066"/>
                    </a:lnTo>
                    <a:lnTo>
                      <a:pt x="36216"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09" name="Google Shape;2109;p229"/>
              <p:cNvSpPr/>
              <p:nvPr/>
            </p:nvSpPr>
            <p:spPr>
              <a:xfrm>
                <a:off x="2359156" y="6418757"/>
                <a:ext cx="462900" cy="457500"/>
              </a:xfrm>
              <a:custGeom>
                <a:avLst/>
                <a:gdLst/>
                <a:ahLst/>
                <a:cxnLst/>
                <a:rect l="l" t="t" r="r" b="b"/>
                <a:pathLst>
                  <a:path w="120000" h="120000" extrusionOk="0">
                    <a:moveTo>
                      <a:pt x="0" y="0"/>
                    </a:moveTo>
                    <a:lnTo>
                      <a:pt x="0" y="38327"/>
                    </a:lnTo>
                    <a:lnTo>
                      <a:pt x="46266" y="91938"/>
                    </a:lnTo>
                    <a:lnTo>
                      <a:pt x="120000" y="120000"/>
                    </a:lnTo>
                    <a:lnTo>
                      <a:pt x="60122" y="78661"/>
                    </a:lnTo>
                    <a:lnTo>
                      <a:pt x="0"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10" name="Google Shape;2110;p229"/>
              <p:cNvSpPr/>
              <p:nvPr/>
            </p:nvSpPr>
            <p:spPr>
              <a:xfrm>
                <a:off x="3175409" y="6550536"/>
                <a:ext cx="321600" cy="242700"/>
              </a:xfrm>
              <a:custGeom>
                <a:avLst/>
                <a:gdLst/>
                <a:ahLst/>
                <a:cxnLst/>
                <a:rect l="l" t="t" r="r" b="b"/>
                <a:pathLst>
                  <a:path w="120000" h="120000" extrusionOk="0">
                    <a:moveTo>
                      <a:pt x="43444" y="0"/>
                    </a:moveTo>
                    <a:lnTo>
                      <a:pt x="0" y="67088"/>
                    </a:lnTo>
                    <a:lnTo>
                      <a:pt x="120000" y="120000"/>
                    </a:lnTo>
                    <a:lnTo>
                      <a:pt x="50922" y="60000"/>
                    </a:lnTo>
                    <a:lnTo>
                      <a:pt x="43444"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sp>
            <p:nvSpPr>
              <p:cNvPr id="2111" name="Google Shape;2111;p229"/>
              <p:cNvSpPr/>
              <p:nvPr/>
            </p:nvSpPr>
            <p:spPr>
              <a:xfrm>
                <a:off x="1582999" y="6252598"/>
                <a:ext cx="519300" cy="623700"/>
              </a:xfrm>
              <a:custGeom>
                <a:avLst/>
                <a:gdLst/>
                <a:ahLst/>
                <a:cxnLst/>
                <a:rect l="l" t="t" r="r" b="b"/>
                <a:pathLst>
                  <a:path w="120000" h="120000" extrusionOk="0">
                    <a:moveTo>
                      <a:pt x="37938" y="0"/>
                    </a:moveTo>
                    <a:lnTo>
                      <a:pt x="0" y="68544"/>
                    </a:lnTo>
                    <a:lnTo>
                      <a:pt x="33750" y="88761"/>
                    </a:lnTo>
                    <a:lnTo>
                      <a:pt x="120000" y="120000"/>
                    </a:lnTo>
                    <a:lnTo>
                      <a:pt x="53383" y="76077"/>
                    </a:lnTo>
                    <a:lnTo>
                      <a:pt x="31322" y="45572"/>
                    </a:lnTo>
                    <a:lnTo>
                      <a:pt x="37938"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grpSp>
        <p:sp>
          <p:nvSpPr>
            <p:cNvPr id="2112" name="Google Shape;2112;p229"/>
            <p:cNvSpPr/>
            <p:nvPr/>
          </p:nvSpPr>
          <p:spPr>
            <a:xfrm rot="479092">
              <a:off x="8763372" y="6466539"/>
              <a:ext cx="334745" cy="219345"/>
            </a:xfrm>
            <a:custGeom>
              <a:avLst/>
              <a:gdLst/>
              <a:ahLst/>
              <a:cxnLst/>
              <a:rect l="l" t="t" r="r" b="b"/>
              <a:pathLst>
                <a:path w="120000" h="120000" extrusionOk="0">
                  <a:moveTo>
                    <a:pt x="0" y="0"/>
                  </a:moveTo>
                  <a:lnTo>
                    <a:pt x="42911" y="99911"/>
                  </a:lnTo>
                  <a:lnTo>
                    <a:pt x="120000" y="120000"/>
                  </a:lnTo>
                  <a:lnTo>
                    <a:pt x="111777" y="53305"/>
                  </a:lnTo>
                  <a:lnTo>
                    <a:pt x="0"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grpSp>
          <p:nvGrpSpPr>
            <p:cNvPr id="2113" name="Google Shape;2113;p229"/>
            <p:cNvGrpSpPr/>
            <p:nvPr/>
          </p:nvGrpSpPr>
          <p:grpSpPr>
            <a:xfrm>
              <a:off x="4486591" y="6543404"/>
              <a:ext cx="2002500" cy="339000"/>
              <a:chOff x="4486591" y="6531402"/>
              <a:chExt cx="2002500" cy="339000"/>
            </a:xfrm>
          </p:grpSpPr>
          <p:sp>
            <p:nvSpPr>
              <p:cNvPr id="2114" name="Google Shape;2114;p229"/>
              <p:cNvSpPr/>
              <p:nvPr/>
            </p:nvSpPr>
            <p:spPr>
              <a:xfrm>
                <a:off x="5776414" y="6578757"/>
                <a:ext cx="110100" cy="149700"/>
              </a:xfrm>
              <a:custGeom>
                <a:avLst/>
                <a:gdLst/>
                <a:ahLst/>
                <a:cxnLst/>
                <a:rect l="l" t="t" r="r" b="b"/>
                <a:pathLst>
                  <a:path w="120000" h="120000" extrusionOk="0">
                    <a:moveTo>
                      <a:pt x="60000" y="0"/>
                    </a:moveTo>
                    <a:lnTo>
                      <a:pt x="25850" y="44266"/>
                    </a:lnTo>
                    <a:lnTo>
                      <a:pt x="41888" y="44266"/>
                    </a:lnTo>
                    <a:lnTo>
                      <a:pt x="14666" y="78944"/>
                    </a:lnTo>
                    <a:lnTo>
                      <a:pt x="31383" y="78944"/>
                    </a:lnTo>
                    <a:lnTo>
                      <a:pt x="0" y="120000"/>
                    </a:lnTo>
                    <a:lnTo>
                      <a:pt x="60000" y="120000"/>
                    </a:lnTo>
                    <a:lnTo>
                      <a:pt x="120000" y="120000"/>
                    </a:lnTo>
                    <a:lnTo>
                      <a:pt x="88616" y="78944"/>
                    </a:lnTo>
                    <a:lnTo>
                      <a:pt x="105311" y="78944"/>
                    </a:lnTo>
                    <a:lnTo>
                      <a:pt x="78827" y="44266"/>
                    </a:lnTo>
                    <a:lnTo>
                      <a:pt x="94150" y="44266"/>
                    </a:lnTo>
                    <a:lnTo>
                      <a:pt x="60000" y="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15" name="Google Shape;2115;p229"/>
              <p:cNvSpPr/>
              <p:nvPr/>
            </p:nvSpPr>
            <p:spPr>
              <a:xfrm>
                <a:off x="4486591" y="6531402"/>
                <a:ext cx="2002500" cy="339000"/>
              </a:xfrm>
              <a:custGeom>
                <a:avLst/>
                <a:gdLst/>
                <a:ahLst/>
                <a:cxnLst/>
                <a:rect l="l" t="t" r="r" b="b"/>
                <a:pathLst>
                  <a:path w="120000" h="120000" extrusionOk="0">
                    <a:moveTo>
                      <a:pt x="120000" y="120000"/>
                    </a:moveTo>
                    <a:lnTo>
                      <a:pt x="86544" y="57277"/>
                    </a:lnTo>
                    <a:lnTo>
                      <a:pt x="75516" y="62316"/>
                    </a:lnTo>
                    <a:lnTo>
                      <a:pt x="60394" y="33477"/>
                    </a:lnTo>
                    <a:lnTo>
                      <a:pt x="49777" y="49211"/>
                    </a:lnTo>
                    <a:lnTo>
                      <a:pt x="36188" y="0"/>
                    </a:lnTo>
                    <a:lnTo>
                      <a:pt x="0" y="120000"/>
                    </a:lnTo>
                    <a:lnTo>
                      <a:pt x="120000" y="120000"/>
                    </a:lnTo>
                    <a:close/>
                  </a:path>
                </a:pathLst>
              </a:custGeom>
              <a:solidFill>
                <a:srgbClr val="5CC151"/>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700">
                  <a:solidFill>
                    <a:srgbClr val="000000"/>
                  </a:solidFill>
                  <a:latin typeface="Calibri"/>
                  <a:ea typeface="Calibri"/>
                  <a:cs typeface="Calibri"/>
                  <a:sym typeface="Calibri"/>
                </a:endParaRPr>
              </a:p>
            </p:txBody>
          </p:sp>
          <p:sp>
            <p:nvSpPr>
              <p:cNvPr id="2116" name="Google Shape;2116;p229"/>
              <p:cNvSpPr/>
              <p:nvPr/>
            </p:nvSpPr>
            <p:spPr>
              <a:xfrm>
                <a:off x="4936483" y="6531402"/>
                <a:ext cx="563400" cy="339000"/>
              </a:xfrm>
              <a:custGeom>
                <a:avLst/>
                <a:gdLst/>
                <a:ahLst/>
                <a:cxnLst/>
                <a:rect l="l" t="t" r="r" b="b"/>
                <a:pathLst>
                  <a:path w="120000" h="120000" extrusionOk="0">
                    <a:moveTo>
                      <a:pt x="32033" y="0"/>
                    </a:moveTo>
                    <a:lnTo>
                      <a:pt x="0" y="58083"/>
                    </a:lnTo>
                    <a:lnTo>
                      <a:pt x="25722" y="73611"/>
                    </a:lnTo>
                    <a:lnTo>
                      <a:pt x="11405" y="120000"/>
                    </a:lnTo>
                    <a:lnTo>
                      <a:pt x="120000" y="120000"/>
                    </a:lnTo>
                    <a:lnTo>
                      <a:pt x="80322" y="49211"/>
                    </a:lnTo>
                    <a:lnTo>
                      <a:pt x="32033"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grpSp>
        <p:sp>
          <p:nvSpPr>
            <p:cNvPr id="2117" name="Google Shape;2117;p229"/>
            <p:cNvSpPr/>
            <p:nvPr/>
          </p:nvSpPr>
          <p:spPr>
            <a:xfrm>
              <a:off x="5503225" y="6697346"/>
              <a:ext cx="208200" cy="160800"/>
            </a:xfrm>
            <a:custGeom>
              <a:avLst/>
              <a:gdLst/>
              <a:ahLst/>
              <a:cxnLst/>
              <a:rect l="l" t="t" r="r" b="b"/>
              <a:pathLst>
                <a:path w="120000" h="120000" extrusionOk="0">
                  <a:moveTo>
                    <a:pt x="0" y="0"/>
                  </a:moveTo>
                  <a:lnTo>
                    <a:pt x="13111" y="67983"/>
                  </a:lnTo>
                  <a:lnTo>
                    <a:pt x="120000" y="120000"/>
                  </a:lnTo>
                  <a:lnTo>
                    <a:pt x="40133" y="59744"/>
                  </a:lnTo>
                  <a:lnTo>
                    <a:pt x="0" y="0"/>
                  </a:lnTo>
                  <a:close/>
                </a:path>
              </a:pathLst>
            </a:custGeom>
            <a:solidFill>
              <a:srgbClr val="000000">
                <a:alpha val="5880"/>
              </a:srgbClr>
            </a:solidFill>
            <a:ln>
              <a:noFill/>
            </a:ln>
          </p:spPr>
          <p:txBody>
            <a:bodyPr spcFirstLastPara="1" wrap="square" lIns="34275" tIns="34275" rIns="34275" bIns="34275" anchor="t" anchorCtr="0">
              <a:noAutofit/>
            </a:bodyPr>
            <a:lstStyle/>
            <a:p>
              <a:pPr marL="0" marR="0" lvl="0" indent="0" algn="l" rtl="0">
                <a:lnSpc>
                  <a:spcPct val="100000"/>
                </a:lnSpc>
                <a:spcBef>
                  <a:spcPts val="0"/>
                </a:spcBef>
                <a:spcAft>
                  <a:spcPts val="0"/>
                </a:spcAft>
                <a:buNone/>
              </a:pPr>
              <a:endParaRPr sz="700">
                <a:solidFill>
                  <a:schemeClr val="dk1"/>
                </a:solidFill>
                <a:latin typeface="Salesforce Sans"/>
                <a:ea typeface="Salesforce Sans"/>
                <a:cs typeface="Salesforce Sans"/>
                <a:sym typeface="Salesforce Sans"/>
              </a:endParaRPr>
            </a:p>
          </p:txBody>
        </p:sp>
      </p:grpSp>
      <p:sp>
        <p:nvSpPr>
          <p:cNvPr id="2118" name="Google Shape;2118;p229"/>
          <p:cNvSpPr txBox="1">
            <a:spLocks noGrp="1"/>
          </p:cNvSpPr>
          <p:nvPr>
            <p:ph type="title"/>
          </p:nvPr>
        </p:nvSpPr>
        <p:spPr>
          <a:xfrm>
            <a:off x="428737" y="47625"/>
            <a:ext cx="82866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1pPr>
            <a:lvl2pPr marR="0" lvl="1" algn="l" rtl="0">
              <a:spcBef>
                <a:spcPts val="0"/>
              </a:spcBef>
              <a:spcAft>
                <a:spcPts val="0"/>
              </a:spcAft>
              <a:buSzPts val="1100"/>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chemeClr val="accent1"/>
                </a:solidFill>
                <a:latin typeface="Arial"/>
                <a:ea typeface="Arial"/>
                <a:cs typeface="Arial"/>
                <a:sym typeface="Arial"/>
              </a:defRPr>
            </a:lvl9pPr>
          </a:lstStyle>
          <a:p>
            <a:endParaRPr/>
          </a:p>
        </p:txBody>
      </p:sp>
      <p:sp>
        <p:nvSpPr>
          <p:cNvPr id="2119" name="Google Shape;2119;p229"/>
          <p:cNvSpPr txBox="1">
            <a:spLocks noGrp="1"/>
          </p:cNvSpPr>
          <p:nvPr>
            <p:ph type="body" idx="1"/>
          </p:nvPr>
        </p:nvSpPr>
        <p:spPr>
          <a:xfrm>
            <a:off x="428737" y="810853"/>
            <a:ext cx="8286600" cy="276900"/>
          </a:xfrm>
          <a:prstGeom prst="rect">
            <a:avLst/>
          </a:prstGeom>
          <a:noFill/>
          <a:ln>
            <a:noFill/>
          </a:ln>
        </p:spPr>
        <p:txBody>
          <a:bodyPr spcFirstLastPara="1" wrap="square" lIns="68575" tIns="68575" rIns="68575" bIns="68575" anchor="t" anchorCtr="0">
            <a:noAutofit/>
          </a:bodyPr>
          <a:lstStyle>
            <a:lvl1pPr marL="457200" marR="0" lvl="0" indent="-342900" algn="l" rtl="0">
              <a:lnSpc>
                <a:spcPct val="100000"/>
              </a:lnSpc>
              <a:spcBef>
                <a:spcPts val="0"/>
              </a:spcBef>
              <a:spcAft>
                <a:spcPts val="0"/>
              </a:spcAft>
              <a:buClr>
                <a:srgbClr val="7F7F7F"/>
              </a:buClr>
              <a:buSzPts val="1800"/>
              <a:buFont typeface="Arial"/>
              <a:buChar char="​"/>
              <a:defRPr sz="1800" b="0" i="0" u="none" strike="noStrike" cap="none">
                <a:solidFill>
                  <a:schemeClr val="accent2"/>
                </a:solidFill>
                <a:latin typeface="Arial"/>
                <a:ea typeface="Arial"/>
                <a:cs typeface="Arial"/>
                <a:sym typeface="Arial"/>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L="1828800" marR="0" lvl="3" indent="-298450" algn="l" rtl="0">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spcBef>
                <a:spcPts val="500"/>
              </a:spcBef>
              <a:spcAft>
                <a:spcPts val="0"/>
              </a:spcAft>
              <a:buSzPts val="1400"/>
              <a:buNone/>
              <a:defRPr sz="1500" b="0" i="0" u="none" strike="noStrike" cap="none">
                <a:solidFill>
                  <a:srgbClr val="5C656A"/>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Salesforce Sans"/>
                <a:ea typeface="Salesforce Sans"/>
                <a:cs typeface="Salesforce Sans"/>
                <a:sym typeface="Salesforce Sans"/>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Salesforce Sans"/>
                <a:ea typeface="Salesforce Sans"/>
                <a:cs typeface="Salesforce Sans"/>
                <a:sym typeface="Salesforce Sans"/>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Salesforce Sans"/>
                <a:ea typeface="Salesforce Sans"/>
                <a:cs typeface="Salesforce Sans"/>
                <a:sym typeface="Salesforce Sans"/>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Salesforce Sans"/>
                <a:ea typeface="Salesforce Sans"/>
                <a:cs typeface="Salesforce Sans"/>
                <a:sym typeface="Salesforce Sans"/>
              </a:defRPr>
            </a:lvl9pPr>
          </a:lstStyle>
          <a:p>
            <a:endParaRPr/>
          </a:p>
        </p:txBody>
      </p:sp>
      <p:sp>
        <p:nvSpPr>
          <p:cNvPr id="2120" name="Google Shape;2120;p229"/>
          <p:cNvSpPr txBox="1">
            <a:spLocks noGrp="1"/>
          </p:cNvSpPr>
          <p:nvPr>
            <p:ph type="ftr" idx="11"/>
          </p:nvPr>
        </p:nvSpPr>
        <p:spPr>
          <a:xfrm>
            <a:off x="433501" y="4896878"/>
            <a:ext cx="7942200" cy="135900"/>
          </a:xfrm>
          <a:prstGeom prst="rect">
            <a:avLst/>
          </a:prstGeom>
          <a:noFill/>
          <a:ln>
            <a:noFill/>
          </a:ln>
        </p:spPr>
        <p:txBody>
          <a:bodyPr spcFirstLastPara="1" wrap="square" lIns="68575" tIns="68575" rIns="68575" bIns="68575" anchor="t" anchorCtr="0">
            <a:noAutofit/>
          </a:bodyPr>
          <a:lstStyle>
            <a:lvl1pPr marR="0" lvl="0" algn="l" rtl="0">
              <a:spcBef>
                <a:spcPts val="0"/>
              </a:spcBef>
              <a:spcAft>
                <a:spcPts val="0"/>
              </a:spcAft>
              <a:buSzPts val="1100"/>
              <a:buNone/>
              <a:defRPr sz="1100">
                <a:solidFill>
                  <a:schemeClr val="lt1"/>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E1 - Split Content - 1/2 Blue 1">
  <p:cSld name="Split Content - 1/2 Blue_1">
    <p:spTree>
      <p:nvGrpSpPr>
        <p:cNvPr id="1" name="Shape 2121"/>
        <p:cNvGrpSpPr/>
        <p:nvPr/>
      </p:nvGrpSpPr>
      <p:grpSpPr>
        <a:xfrm>
          <a:off x="0" y="0"/>
          <a:ext cx="0" cy="0"/>
          <a:chOff x="0" y="0"/>
          <a:chExt cx="0" cy="0"/>
        </a:xfrm>
      </p:grpSpPr>
      <p:pic>
        <p:nvPicPr>
          <p:cNvPr id="2122" name="Google Shape;2122;p230" descr="Group"/>
          <p:cNvPicPr preferRelativeResize="0"/>
          <p:nvPr/>
        </p:nvPicPr>
        <p:blipFill rotWithShape="1">
          <a:blip r:embed="rId2">
            <a:alphaModFix/>
          </a:blip>
          <a:srcRect l="17659" t="9683" r="3326" b="10616"/>
          <a:stretch/>
        </p:blipFill>
        <p:spPr>
          <a:xfrm flipH="1">
            <a:off x="3484291" y="4661321"/>
            <a:ext cx="1210201" cy="481511"/>
          </a:xfrm>
          <a:prstGeom prst="rect">
            <a:avLst/>
          </a:prstGeom>
          <a:noFill/>
          <a:ln>
            <a:noFill/>
          </a:ln>
        </p:spPr>
      </p:pic>
      <p:sp>
        <p:nvSpPr>
          <p:cNvPr id="2123" name="Google Shape;2123;p230"/>
          <p:cNvSpPr/>
          <p:nvPr/>
        </p:nvSpPr>
        <p:spPr>
          <a:xfrm>
            <a:off x="0" y="-3608"/>
            <a:ext cx="4473909" cy="5146470"/>
          </a:xfrm>
          <a:custGeom>
            <a:avLst/>
            <a:gdLst/>
            <a:ahLst/>
            <a:cxnLst/>
            <a:rect l="l" t="t" r="r" b="b"/>
            <a:pathLst>
              <a:path w="21599" h="21600" extrusionOk="0">
                <a:moveTo>
                  <a:pt x="0" y="0"/>
                </a:moveTo>
                <a:lnTo>
                  <a:pt x="0" y="21582"/>
                </a:lnTo>
                <a:lnTo>
                  <a:pt x="18818" y="21600"/>
                </a:lnTo>
                <a:cubicBezTo>
                  <a:pt x="20673" y="18194"/>
                  <a:pt x="21600" y="14501"/>
                  <a:pt x="21599" y="10809"/>
                </a:cubicBezTo>
                <a:cubicBezTo>
                  <a:pt x="21598" y="7116"/>
                  <a:pt x="20669" y="3424"/>
                  <a:pt x="18814" y="18"/>
                </a:cubicBezTo>
                <a:lnTo>
                  <a:pt x="0" y="0"/>
                </a:lnTo>
                <a:close/>
              </a:path>
            </a:pathLst>
          </a:custGeom>
          <a:solidFill>
            <a:srgbClr val="CFE9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124" name="Google Shape;2124;p230" descr="Group"/>
          <p:cNvPicPr preferRelativeResize="0"/>
          <p:nvPr/>
        </p:nvPicPr>
        <p:blipFill rotWithShape="1">
          <a:blip r:embed="rId3">
            <a:alphaModFix/>
          </a:blip>
          <a:srcRect b="6375"/>
          <a:stretch/>
        </p:blipFill>
        <p:spPr>
          <a:xfrm flipH="1">
            <a:off x="3686182" y="4863001"/>
            <a:ext cx="683449" cy="279830"/>
          </a:xfrm>
          <a:prstGeom prst="rect">
            <a:avLst/>
          </a:prstGeom>
          <a:noFill/>
          <a:ln>
            <a:noFill/>
          </a:ln>
        </p:spPr>
      </p:pic>
      <p:sp>
        <p:nvSpPr>
          <p:cNvPr id="2125" name="Google Shape;2125;p230"/>
          <p:cNvSpPr txBox="1">
            <a:spLocks noGrp="1"/>
          </p:cNvSpPr>
          <p:nvPr>
            <p:ph type="title"/>
          </p:nvPr>
        </p:nvSpPr>
        <p:spPr>
          <a:xfrm>
            <a:off x="428737" y="1622162"/>
            <a:ext cx="27858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6" name="Google Shape;2126;p230"/>
          <p:cNvSpPr txBox="1">
            <a:spLocks noGrp="1"/>
          </p:cNvSpPr>
          <p:nvPr>
            <p:ph type="body" idx="1"/>
          </p:nvPr>
        </p:nvSpPr>
        <p:spPr>
          <a:xfrm>
            <a:off x="4769409" y="1922525"/>
            <a:ext cx="3837300" cy="1298400"/>
          </a:xfrm>
          <a:prstGeom prst="rect">
            <a:avLst/>
          </a:prstGeom>
          <a:noFill/>
          <a:ln>
            <a:noFill/>
          </a:ln>
        </p:spPr>
        <p:txBody>
          <a:bodyPr spcFirstLastPara="1" wrap="square" lIns="0" tIns="0" rIns="0" bIns="0" anchor="ctr"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228600" algn="l" rtl="0">
              <a:lnSpc>
                <a:spcPct val="100000"/>
              </a:lnSpc>
              <a:spcBef>
                <a:spcPts val="200"/>
              </a:spcBef>
              <a:spcAft>
                <a:spcPts val="0"/>
              </a:spcAft>
              <a:buSzPts val="1400"/>
              <a:buNone/>
              <a:defRPr>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127" name="Google Shape;2127;p230"/>
          <p:cNvSpPr txBox="1">
            <a:spLocks noGrp="1"/>
          </p:cNvSpPr>
          <p:nvPr>
            <p:ph type="body" idx="2"/>
          </p:nvPr>
        </p:nvSpPr>
        <p:spPr>
          <a:xfrm>
            <a:off x="428737" y="2870416"/>
            <a:ext cx="2785800" cy="507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128" name="Google Shape;2128;p230"/>
          <p:cNvSpPr txBox="1">
            <a:spLocks noGrp="1"/>
          </p:cNvSpPr>
          <p:nvPr>
            <p:ph type="ftr" idx="11"/>
          </p:nvPr>
        </p:nvSpPr>
        <p:spPr>
          <a:xfrm>
            <a:off x="428737" y="4912148"/>
            <a:ext cx="3055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Logo Landing copy">
  <p:cSld name="Logo Landing copy">
    <p:bg>
      <p:bgPr>
        <a:solidFill>
          <a:srgbClr val="8CD3F8"/>
        </a:solidFill>
        <a:effectLst/>
      </p:bgPr>
    </p:bg>
    <p:spTree>
      <p:nvGrpSpPr>
        <p:cNvPr id="1" name="Shape 2129"/>
        <p:cNvGrpSpPr/>
        <p:nvPr/>
      </p:nvGrpSpPr>
      <p:grpSpPr>
        <a:xfrm>
          <a:off x="0" y="0"/>
          <a:ext cx="0" cy="0"/>
          <a:chOff x="0" y="0"/>
          <a:chExt cx="0" cy="0"/>
        </a:xfrm>
      </p:grpSpPr>
      <p:grpSp>
        <p:nvGrpSpPr>
          <p:cNvPr id="2130" name="Google Shape;2130;p231"/>
          <p:cNvGrpSpPr/>
          <p:nvPr/>
        </p:nvGrpSpPr>
        <p:grpSpPr>
          <a:xfrm rot="10800000" flipH="1">
            <a:off x="-6083655" y="-3773136"/>
            <a:ext cx="21429576" cy="6811673"/>
            <a:chOff x="-2" y="-1"/>
            <a:chExt cx="57160779" cy="18169306"/>
          </a:xfrm>
        </p:grpSpPr>
        <p:pic>
          <p:nvPicPr>
            <p:cNvPr id="2131" name="Google Shape;2131;p231" descr="Image"/>
            <p:cNvPicPr preferRelativeResize="0"/>
            <p:nvPr/>
          </p:nvPicPr>
          <p:blipFill rotWithShape="1">
            <a:blip r:embed="rId2">
              <a:alphaModFix amt="47270"/>
            </a:blip>
            <a:srcRect/>
            <a:stretch/>
          </p:blipFill>
          <p:spPr>
            <a:xfrm rot="410085">
              <a:off x="18567283" y="2206867"/>
              <a:ext cx="37909698" cy="13755568"/>
            </a:xfrm>
            <a:prstGeom prst="rect">
              <a:avLst/>
            </a:prstGeom>
            <a:noFill/>
            <a:ln>
              <a:noFill/>
            </a:ln>
          </p:spPr>
        </p:pic>
        <p:pic>
          <p:nvPicPr>
            <p:cNvPr id="2132" name="Google Shape;2132;p231" descr="Image"/>
            <p:cNvPicPr preferRelativeResize="0"/>
            <p:nvPr/>
          </p:nvPicPr>
          <p:blipFill rotWithShape="1">
            <a:blip r:embed="rId2">
              <a:alphaModFix amt="47270"/>
            </a:blip>
            <a:srcRect/>
            <a:stretch/>
          </p:blipFill>
          <p:spPr>
            <a:xfrm rot="-407999" flipH="1">
              <a:off x="681016" y="2206867"/>
              <a:ext cx="37909701" cy="13755567"/>
            </a:xfrm>
            <a:prstGeom prst="rect">
              <a:avLst/>
            </a:prstGeom>
            <a:noFill/>
            <a:ln>
              <a:noFill/>
            </a:ln>
          </p:spPr>
        </p:pic>
      </p:grpSp>
      <p:pic>
        <p:nvPicPr>
          <p:cNvPr id="2133" name="Google Shape;2133;p231" descr="Image"/>
          <p:cNvPicPr preferRelativeResize="0"/>
          <p:nvPr/>
        </p:nvPicPr>
        <p:blipFill rotWithShape="1">
          <a:blip r:embed="rId3">
            <a:alphaModFix amt="72110"/>
          </a:blip>
          <a:srcRect/>
          <a:stretch/>
        </p:blipFill>
        <p:spPr>
          <a:xfrm rot="-410078" flipH="1">
            <a:off x="-1236871" y="58086"/>
            <a:ext cx="7202620" cy="4740817"/>
          </a:xfrm>
          <a:custGeom>
            <a:avLst/>
            <a:gdLst/>
            <a:ahLst/>
            <a:cxnLst/>
            <a:rect l="l" t="t" r="r" b="b"/>
            <a:pathLst>
              <a:path w="21600" h="21600" extrusionOk="0">
                <a:moveTo>
                  <a:pt x="0" y="2270"/>
                </a:moveTo>
                <a:lnTo>
                  <a:pt x="0" y="13913"/>
                </a:lnTo>
                <a:lnTo>
                  <a:pt x="606" y="21600"/>
                </a:lnTo>
                <a:lnTo>
                  <a:pt x="4444" y="21600"/>
                </a:lnTo>
                <a:lnTo>
                  <a:pt x="21600" y="18476"/>
                </a:lnTo>
                <a:lnTo>
                  <a:pt x="20142" y="0"/>
                </a:lnTo>
                <a:lnTo>
                  <a:pt x="12466" y="0"/>
                </a:lnTo>
                <a:lnTo>
                  <a:pt x="0" y="2270"/>
                </a:lnTo>
                <a:close/>
              </a:path>
            </a:pathLst>
          </a:custGeom>
          <a:noFill/>
          <a:ln>
            <a:noFill/>
          </a:ln>
        </p:spPr>
      </p:pic>
      <p:pic>
        <p:nvPicPr>
          <p:cNvPr id="2134" name="Google Shape;2134;p231" descr="Image"/>
          <p:cNvPicPr preferRelativeResize="0"/>
          <p:nvPr/>
        </p:nvPicPr>
        <p:blipFill rotWithShape="1">
          <a:blip r:embed="rId3">
            <a:alphaModFix amt="72110"/>
          </a:blip>
          <a:srcRect/>
          <a:stretch/>
        </p:blipFill>
        <p:spPr>
          <a:xfrm rot="410078">
            <a:off x="3009490" y="58086"/>
            <a:ext cx="7202620" cy="4740817"/>
          </a:xfrm>
          <a:custGeom>
            <a:avLst/>
            <a:gdLst/>
            <a:ahLst/>
            <a:cxnLst/>
            <a:rect l="l" t="t" r="r" b="b"/>
            <a:pathLst>
              <a:path w="21600" h="21600" extrusionOk="0">
                <a:moveTo>
                  <a:pt x="0" y="2270"/>
                </a:moveTo>
                <a:lnTo>
                  <a:pt x="0" y="13913"/>
                </a:lnTo>
                <a:lnTo>
                  <a:pt x="606" y="21600"/>
                </a:lnTo>
                <a:lnTo>
                  <a:pt x="4444" y="21600"/>
                </a:lnTo>
                <a:lnTo>
                  <a:pt x="21600" y="18476"/>
                </a:lnTo>
                <a:lnTo>
                  <a:pt x="20142" y="0"/>
                </a:lnTo>
                <a:lnTo>
                  <a:pt x="12466" y="0"/>
                </a:lnTo>
                <a:lnTo>
                  <a:pt x="0" y="2270"/>
                </a:lnTo>
                <a:close/>
              </a:path>
            </a:pathLst>
          </a:custGeom>
          <a:noFill/>
          <a:ln>
            <a:noFill/>
          </a:ln>
        </p:spPr>
      </p:pic>
      <p:grpSp>
        <p:nvGrpSpPr>
          <p:cNvPr id="2135" name="Google Shape;2135;p231"/>
          <p:cNvGrpSpPr/>
          <p:nvPr/>
        </p:nvGrpSpPr>
        <p:grpSpPr>
          <a:xfrm>
            <a:off x="4960273" y="1517793"/>
            <a:ext cx="4485839" cy="3351138"/>
            <a:chOff x="0" y="-1"/>
            <a:chExt cx="11965429" cy="8938752"/>
          </a:xfrm>
        </p:grpSpPr>
        <p:grpSp>
          <p:nvGrpSpPr>
            <p:cNvPr id="2136" name="Google Shape;2136;p231"/>
            <p:cNvGrpSpPr/>
            <p:nvPr/>
          </p:nvGrpSpPr>
          <p:grpSpPr>
            <a:xfrm>
              <a:off x="5093824" y="-1"/>
              <a:ext cx="6871606" cy="8938752"/>
              <a:chOff x="0" y="0"/>
              <a:chExt cx="6871606" cy="8938752"/>
            </a:xfrm>
          </p:grpSpPr>
          <p:pic>
            <p:nvPicPr>
              <p:cNvPr id="2137" name="Google Shape;2137;p231" descr="Image"/>
              <p:cNvPicPr preferRelativeResize="0"/>
              <p:nvPr/>
            </p:nvPicPr>
            <p:blipFill rotWithShape="1">
              <a:blip r:embed="rId4">
                <a:alphaModFix/>
              </a:blip>
              <a:srcRect/>
              <a:stretch/>
            </p:blipFill>
            <p:spPr>
              <a:xfrm>
                <a:off x="1517182" y="1455696"/>
                <a:ext cx="3560106" cy="7483056"/>
              </a:xfrm>
              <a:prstGeom prst="rect">
                <a:avLst/>
              </a:prstGeom>
              <a:noFill/>
              <a:ln>
                <a:noFill/>
              </a:ln>
            </p:spPr>
          </p:pic>
          <p:pic>
            <p:nvPicPr>
              <p:cNvPr id="2138" name="Google Shape;2138;p231" descr="Image"/>
              <p:cNvPicPr preferRelativeResize="0"/>
              <p:nvPr/>
            </p:nvPicPr>
            <p:blipFill rotWithShape="1">
              <a:blip r:embed="rId5">
                <a:alphaModFix/>
              </a:blip>
              <a:srcRect/>
              <a:stretch/>
            </p:blipFill>
            <p:spPr>
              <a:xfrm>
                <a:off x="2958158" y="0"/>
                <a:ext cx="3913447" cy="8656629"/>
              </a:xfrm>
              <a:prstGeom prst="rect">
                <a:avLst/>
              </a:prstGeom>
              <a:noFill/>
              <a:ln>
                <a:noFill/>
              </a:ln>
            </p:spPr>
          </p:pic>
          <p:pic>
            <p:nvPicPr>
              <p:cNvPr id="2139" name="Google Shape;2139;p231" descr="Image"/>
              <p:cNvPicPr preferRelativeResize="0"/>
              <p:nvPr/>
            </p:nvPicPr>
            <p:blipFill rotWithShape="1">
              <a:blip r:embed="rId6">
                <a:alphaModFix/>
              </a:blip>
              <a:srcRect/>
              <a:stretch/>
            </p:blipFill>
            <p:spPr>
              <a:xfrm>
                <a:off x="0" y="1861526"/>
                <a:ext cx="3277587" cy="6889226"/>
              </a:xfrm>
              <a:prstGeom prst="rect">
                <a:avLst/>
              </a:prstGeom>
              <a:noFill/>
              <a:ln>
                <a:noFill/>
              </a:ln>
            </p:spPr>
          </p:pic>
        </p:grpSp>
        <p:pic>
          <p:nvPicPr>
            <p:cNvPr id="2140" name="Google Shape;2140;p231" descr="Image"/>
            <p:cNvPicPr preferRelativeResize="0"/>
            <p:nvPr/>
          </p:nvPicPr>
          <p:blipFill rotWithShape="1">
            <a:blip r:embed="rId7">
              <a:alphaModFix/>
            </a:blip>
            <a:srcRect/>
            <a:stretch/>
          </p:blipFill>
          <p:spPr>
            <a:xfrm>
              <a:off x="0" y="4782053"/>
              <a:ext cx="4952871" cy="3874983"/>
            </a:xfrm>
            <a:prstGeom prst="rect">
              <a:avLst/>
            </a:prstGeom>
            <a:noFill/>
            <a:ln>
              <a:noFill/>
            </a:ln>
          </p:spPr>
        </p:pic>
        <p:pic>
          <p:nvPicPr>
            <p:cNvPr id="2141" name="Google Shape;2141;p231" descr="Image"/>
            <p:cNvPicPr preferRelativeResize="0"/>
            <p:nvPr/>
          </p:nvPicPr>
          <p:blipFill rotWithShape="1">
            <a:blip r:embed="rId8">
              <a:alphaModFix/>
            </a:blip>
            <a:srcRect/>
            <a:stretch/>
          </p:blipFill>
          <p:spPr>
            <a:xfrm>
              <a:off x="3603626" y="2657881"/>
              <a:ext cx="7668638" cy="5999719"/>
            </a:xfrm>
            <a:prstGeom prst="rect">
              <a:avLst/>
            </a:prstGeom>
            <a:noFill/>
            <a:ln>
              <a:noFill/>
            </a:ln>
          </p:spPr>
        </p:pic>
      </p:grpSp>
      <p:grpSp>
        <p:nvGrpSpPr>
          <p:cNvPr id="2142" name="Google Shape;2142;p231"/>
          <p:cNvGrpSpPr/>
          <p:nvPr/>
        </p:nvGrpSpPr>
        <p:grpSpPr>
          <a:xfrm flipH="1">
            <a:off x="-307685" y="1470168"/>
            <a:ext cx="4485839" cy="3351138"/>
            <a:chOff x="0" y="-1"/>
            <a:chExt cx="11965428" cy="8938752"/>
          </a:xfrm>
        </p:grpSpPr>
        <p:grpSp>
          <p:nvGrpSpPr>
            <p:cNvPr id="2143" name="Google Shape;2143;p231"/>
            <p:cNvGrpSpPr/>
            <p:nvPr/>
          </p:nvGrpSpPr>
          <p:grpSpPr>
            <a:xfrm>
              <a:off x="5093824" y="-1"/>
              <a:ext cx="6871604" cy="8938752"/>
              <a:chOff x="0" y="0"/>
              <a:chExt cx="6871604" cy="8938752"/>
            </a:xfrm>
          </p:grpSpPr>
          <p:pic>
            <p:nvPicPr>
              <p:cNvPr id="2144" name="Google Shape;2144;p231" descr="Image"/>
              <p:cNvPicPr preferRelativeResize="0"/>
              <p:nvPr/>
            </p:nvPicPr>
            <p:blipFill rotWithShape="1">
              <a:blip r:embed="rId4">
                <a:alphaModFix/>
              </a:blip>
              <a:srcRect/>
              <a:stretch/>
            </p:blipFill>
            <p:spPr>
              <a:xfrm>
                <a:off x="1517181" y="1455696"/>
                <a:ext cx="3560107" cy="7483056"/>
              </a:xfrm>
              <a:prstGeom prst="rect">
                <a:avLst/>
              </a:prstGeom>
              <a:noFill/>
              <a:ln>
                <a:noFill/>
              </a:ln>
            </p:spPr>
          </p:pic>
          <p:pic>
            <p:nvPicPr>
              <p:cNvPr id="2145" name="Google Shape;2145;p231" descr="Image"/>
              <p:cNvPicPr preferRelativeResize="0"/>
              <p:nvPr/>
            </p:nvPicPr>
            <p:blipFill rotWithShape="1">
              <a:blip r:embed="rId5">
                <a:alphaModFix/>
              </a:blip>
              <a:srcRect/>
              <a:stretch/>
            </p:blipFill>
            <p:spPr>
              <a:xfrm>
                <a:off x="2958158" y="0"/>
                <a:ext cx="3913446" cy="8656629"/>
              </a:xfrm>
              <a:prstGeom prst="rect">
                <a:avLst/>
              </a:prstGeom>
              <a:noFill/>
              <a:ln>
                <a:noFill/>
              </a:ln>
            </p:spPr>
          </p:pic>
          <p:pic>
            <p:nvPicPr>
              <p:cNvPr id="2146" name="Google Shape;2146;p231" descr="Image"/>
              <p:cNvPicPr preferRelativeResize="0"/>
              <p:nvPr/>
            </p:nvPicPr>
            <p:blipFill rotWithShape="1">
              <a:blip r:embed="rId6">
                <a:alphaModFix/>
              </a:blip>
              <a:srcRect/>
              <a:stretch/>
            </p:blipFill>
            <p:spPr>
              <a:xfrm>
                <a:off x="0" y="1861526"/>
                <a:ext cx="3277587" cy="6889226"/>
              </a:xfrm>
              <a:prstGeom prst="rect">
                <a:avLst/>
              </a:prstGeom>
              <a:noFill/>
              <a:ln>
                <a:noFill/>
              </a:ln>
            </p:spPr>
          </p:pic>
        </p:grpSp>
        <p:pic>
          <p:nvPicPr>
            <p:cNvPr id="2147" name="Google Shape;2147;p231" descr="Image"/>
            <p:cNvPicPr preferRelativeResize="0"/>
            <p:nvPr/>
          </p:nvPicPr>
          <p:blipFill rotWithShape="1">
            <a:blip r:embed="rId7">
              <a:alphaModFix/>
            </a:blip>
            <a:srcRect/>
            <a:stretch/>
          </p:blipFill>
          <p:spPr>
            <a:xfrm>
              <a:off x="0" y="4782053"/>
              <a:ext cx="4952871" cy="3874983"/>
            </a:xfrm>
            <a:prstGeom prst="rect">
              <a:avLst/>
            </a:prstGeom>
            <a:noFill/>
            <a:ln>
              <a:noFill/>
            </a:ln>
          </p:spPr>
        </p:pic>
        <p:pic>
          <p:nvPicPr>
            <p:cNvPr id="2148" name="Google Shape;2148;p231" descr="Image"/>
            <p:cNvPicPr preferRelativeResize="0"/>
            <p:nvPr/>
          </p:nvPicPr>
          <p:blipFill rotWithShape="1">
            <a:blip r:embed="rId8">
              <a:alphaModFix/>
            </a:blip>
            <a:srcRect/>
            <a:stretch/>
          </p:blipFill>
          <p:spPr>
            <a:xfrm>
              <a:off x="3603626" y="2657881"/>
              <a:ext cx="7668638" cy="5999719"/>
            </a:xfrm>
            <a:prstGeom prst="rect">
              <a:avLst/>
            </a:prstGeom>
            <a:noFill/>
            <a:ln>
              <a:noFill/>
            </a:ln>
          </p:spPr>
        </p:pic>
      </p:grpSp>
      <p:grpSp>
        <p:nvGrpSpPr>
          <p:cNvPr id="2149" name="Google Shape;2149;p231"/>
          <p:cNvGrpSpPr/>
          <p:nvPr/>
        </p:nvGrpSpPr>
        <p:grpSpPr>
          <a:xfrm>
            <a:off x="-1495906" y="3861281"/>
            <a:ext cx="12157814" cy="3320422"/>
            <a:chOff x="-193085" y="-1668828"/>
            <a:chExt cx="32420836" cy="8854458"/>
          </a:xfrm>
        </p:grpSpPr>
        <p:pic>
          <p:nvPicPr>
            <p:cNvPr id="2150" name="Google Shape;2150;p231" descr="Image"/>
            <p:cNvPicPr preferRelativeResize="0"/>
            <p:nvPr/>
          </p:nvPicPr>
          <p:blipFill rotWithShape="1">
            <a:blip r:embed="rId9">
              <a:alphaModFix/>
            </a:blip>
            <a:srcRect/>
            <a:stretch/>
          </p:blipFill>
          <p:spPr>
            <a:xfrm rot="179997">
              <a:off x="-77506" y="-692147"/>
              <a:ext cx="32087303" cy="5256707"/>
            </a:xfrm>
            <a:custGeom>
              <a:avLst/>
              <a:gdLst/>
              <a:ahLst/>
              <a:cxnLst/>
              <a:rect l="l" t="t" r="r" b="b"/>
              <a:pathLst>
                <a:path w="21600" h="21600" extrusionOk="0">
                  <a:moveTo>
                    <a:pt x="0" y="6442"/>
                  </a:moveTo>
                  <a:lnTo>
                    <a:pt x="130" y="21600"/>
                  </a:lnTo>
                  <a:lnTo>
                    <a:pt x="21600" y="14732"/>
                  </a:lnTo>
                  <a:lnTo>
                    <a:pt x="21474" y="0"/>
                  </a:lnTo>
                  <a:lnTo>
                    <a:pt x="20137" y="0"/>
                  </a:lnTo>
                  <a:lnTo>
                    <a:pt x="0" y="6442"/>
                  </a:lnTo>
                  <a:close/>
                </a:path>
              </a:pathLst>
            </a:custGeom>
            <a:noFill/>
            <a:ln>
              <a:noFill/>
            </a:ln>
          </p:spPr>
        </p:pic>
        <p:pic>
          <p:nvPicPr>
            <p:cNvPr id="2151" name="Google Shape;2151;p231" descr="Image"/>
            <p:cNvPicPr preferRelativeResize="0"/>
            <p:nvPr/>
          </p:nvPicPr>
          <p:blipFill rotWithShape="1">
            <a:blip r:embed="rId10">
              <a:alphaModFix/>
            </a:blip>
            <a:srcRect/>
            <a:stretch/>
          </p:blipFill>
          <p:spPr>
            <a:xfrm rot="-179999" flipH="1">
              <a:off x="17471" y="-832931"/>
              <a:ext cx="32088061" cy="5510800"/>
            </a:xfrm>
            <a:custGeom>
              <a:avLst/>
              <a:gdLst/>
              <a:ahLst/>
              <a:cxnLst/>
              <a:rect l="l" t="t" r="r" b="b"/>
              <a:pathLst>
                <a:path w="21600" h="21600" extrusionOk="0">
                  <a:moveTo>
                    <a:pt x="0" y="6550"/>
                  </a:moveTo>
                  <a:lnTo>
                    <a:pt x="135" y="21600"/>
                  </a:lnTo>
                  <a:lnTo>
                    <a:pt x="21600" y="15050"/>
                  </a:lnTo>
                  <a:lnTo>
                    <a:pt x="21465" y="0"/>
                  </a:lnTo>
                  <a:lnTo>
                    <a:pt x="0" y="6550"/>
                  </a:lnTo>
                  <a:close/>
                </a:path>
              </a:pathLst>
            </a:custGeom>
            <a:noFill/>
            <a:ln>
              <a:noFill/>
            </a:ln>
          </p:spPr>
        </p:pic>
        <p:pic>
          <p:nvPicPr>
            <p:cNvPr id="2152" name="Google Shape;2152;p231" descr="Image"/>
            <p:cNvPicPr preferRelativeResize="0"/>
            <p:nvPr/>
          </p:nvPicPr>
          <p:blipFill rotWithShape="1">
            <a:blip r:embed="rId11">
              <a:alphaModFix/>
            </a:blip>
            <a:srcRect/>
            <a:stretch/>
          </p:blipFill>
          <p:spPr>
            <a:xfrm rot="359997">
              <a:off x="76682" y="975306"/>
              <a:ext cx="31735877" cy="4564189"/>
            </a:xfrm>
            <a:custGeom>
              <a:avLst/>
              <a:gdLst/>
              <a:ahLst/>
              <a:cxnLst/>
              <a:rect l="l" t="t" r="r" b="b"/>
              <a:pathLst>
                <a:path w="21600" h="21600" extrusionOk="0">
                  <a:moveTo>
                    <a:pt x="0" y="13428"/>
                  </a:moveTo>
                  <a:lnTo>
                    <a:pt x="124" y="21600"/>
                  </a:lnTo>
                  <a:lnTo>
                    <a:pt x="21600" y="5905"/>
                  </a:lnTo>
                  <a:lnTo>
                    <a:pt x="21511" y="0"/>
                  </a:lnTo>
                  <a:lnTo>
                    <a:pt x="18374" y="0"/>
                  </a:lnTo>
                  <a:lnTo>
                    <a:pt x="0" y="13428"/>
                  </a:lnTo>
                  <a:close/>
                </a:path>
              </a:pathLst>
            </a:custGeom>
            <a:noFill/>
            <a:ln>
              <a:noFill/>
            </a:ln>
          </p:spPr>
        </p:pic>
      </p:grpSp>
      <p:pic>
        <p:nvPicPr>
          <p:cNvPr id="2153" name="Google Shape;2153;p231" descr="billboard_illus.pdf"/>
          <p:cNvPicPr preferRelativeResize="0"/>
          <p:nvPr/>
        </p:nvPicPr>
        <p:blipFill rotWithShape="1">
          <a:blip r:embed="rId12">
            <a:alphaModFix/>
          </a:blip>
          <a:srcRect/>
          <a:stretch/>
        </p:blipFill>
        <p:spPr>
          <a:xfrm>
            <a:off x="279419" y="284036"/>
            <a:ext cx="8582923" cy="5032398"/>
          </a:xfrm>
          <a:prstGeom prst="rect">
            <a:avLst/>
          </a:prstGeom>
          <a:noFill/>
          <a:ln>
            <a:noFill/>
          </a:ln>
        </p:spPr>
      </p:pic>
      <p:pic>
        <p:nvPicPr>
          <p:cNvPr id="2154" name="Google Shape;2154;p231" descr="GRATITUDE POSTER .jpg"/>
          <p:cNvPicPr preferRelativeResize="0"/>
          <p:nvPr/>
        </p:nvPicPr>
        <p:blipFill rotWithShape="1">
          <a:blip r:embed="rId13">
            <a:alphaModFix/>
          </a:blip>
          <a:srcRect/>
          <a:stretch/>
        </p:blipFill>
        <p:spPr>
          <a:xfrm rot="-205395">
            <a:off x="3622530" y="1727379"/>
            <a:ext cx="775135" cy="786528"/>
          </a:xfrm>
          <a:prstGeom prst="rect">
            <a:avLst/>
          </a:prstGeom>
          <a:noFill/>
          <a:ln w="88900" cap="flat" cmpd="sng">
            <a:solidFill>
              <a:srgbClr val="FFFFFF"/>
            </a:solidFill>
            <a:prstDash val="solid"/>
            <a:miter lim="400000"/>
            <a:headEnd type="none" w="sm" len="sm"/>
            <a:tailEnd type="none" w="sm" len="sm"/>
          </a:ln>
          <a:effectLst>
            <a:outerShdw blurRad="190500" dist="25400" dir="5400000" rotWithShape="0">
              <a:srgbClr val="000000">
                <a:alpha val="54900"/>
              </a:srgbClr>
            </a:outerShdw>
          </a:effectLst>
        </p:spPr>
      </p:pic>
      <p:pic>
        <p:nvPicPr>
          <p:cNvPr id="2155" name="Google Shape;2155;p231" descr="TRUST POSTER-2.png"/>
          <p:cNvPicPr preferRelativeResize="0"/>
          <p:nvPr/>
        </p:nvPicPr>
        <p:blipFill rotWithShape="1">
          <a:blip r:embed="rId14">
            <a:alphaModFix/>
          </a:blip>
          <a:srcRect/>
          <a:stretch/>
        </p:blipFill>
        <p:spPr>
          <a:xfrm rot="335234">
            <a:off x="6360770" y="3081524"/>
            <a:ext cx="782971" cy="909596"/>
          </a:xfrm>
          <a:prstGeom prst="rect">
            <a:avLst/>
          </a:prstGeom>
          <a:noFill/>
          <a:ln w="88900" cap="flat" cmpd="sng">
            <a:solidFill>
              <a:srgbClr val="FFFFFF"/>
            </a:solidFill>
            <a:prstDash val="solid"/>
            <a:miter lim="400000"/>
            <a:headEnd type="none" w="sm" len="sm"/>
            <a:tailEnd type="none" w="sm" len="sm"/>
          </a:ln>
          <a:effectLst>
            <a:outerShdw blurRad="190500" dist="25400" dir="5400000" rotWithShape="0">
              <a:srgbClr val="000000">
                <a:alpha val="54900"/>
              </a:srgbClr>
            </a:outerShdw>
          </a:effectLst>
        </p:spPr>
      </p:pic>
      <p:pic>
        <p:nvPicPr>
          <p:cNvPr id="2156" name="Google Shape;2156;p231" descr="DF-Bear-sightings-register.png"/>
          <p:cNvPicPr preferRelativeResize="0"/>
          <p:nvPr/>
        </p:nvPicPr>
        <p:blipFill rotWithShape="1">
          <a:blip r:embed="rId15">
            <a:alphaModFix/>
          </a:blip>
          <a:srcRect/>
          <a:stretch/>
        </p:blipFill>
        <p:spPr>
          <a:xfrm>
            <a:off x="6327994" y="1764194"/>
            <a:ext cx="691179" cy="1037090"/>
          </a:xfrm>
          <a:prstGeom prst="rect">
            <a:avLst/>
          </a:prstGeom>
          <a:noFill/>
          <a:ln w="88900" cap="flat" cmpd="sng">
            <a:solidFill>
              <a:srgbClr val="FFFFFF"/>
            </a:solidFill>
            <a:prstDash val="solid"/>
            <a:miter lim="400000"/>
            <a:headEnd type="none" w="sm" len="sm"/>
            <a:tailEnd type="none" w="sm" len="sm"/>
          </a:ln>
          <a:effectLst>
            <a:outerShdw blurRad="190500" dist="63500" dir="5400000" rotWithShape="0">
              <a:srgbClr val="000000">
                <a:alpha val="74510"/>
              </a:srgbClr>
            </a:outerShdw>
          </a:effectLst>
        </p:spPr>
      </p:pic>
      <p:pic>
        <p:nvPicPr>
          <p:cNvPr id="2157" name="Google Shape;2157;p231" descr="CUSTOMER SUCCESS POSTER-2.jpg"/>
          <p:cNvPicPr preferRelativeResize="0"/>
          <p:nvPr/>
        </p:nvPicPr>
        <p:blipFill rotWithShape="1">
          <a:blip r:embed="rId16">
            <a:alphaModFix/>
          </a:blip>
          <a:srcRect/>
          <a:stretch/>
        </p:blipFill>
        <p:spPr>
          <a:xfrm rot="384854">
            <a:off x="4956922" y="2301561"/>
            <a:ext cx="788222" cy="847287"/>
          </a:xfrm>
          <a:prstGeom prst="rect">
            <a:avLst/>
          </a:prstGeom>
          <a:noFill/>
          <a:ln w="88900" cap="flat" cmpd="sng">
            <a:solidFill>
              <a:srgbClr val="FFFFFF"/>
            </a:solidFill>
            <a:prstDash val="solid"/>
            <a:miter lim="400000"/>
            <a:headEnd type="none" w="sm" len="sm"/>
            <a:tailEnd type="none" w="sm" len="sm"/>
          </a:ln>
          <a:effectLst>
            <a:outerShdw blurRad="190500" dist="25400" dir="5400000" rotWithShape="0">
              <a:srgbClr val="000000">
                <a:alpha val="54900"/>
              </a:srgbClr>
            </a:outerShdw>
          </a:effectLst>
        </p:spPr>
      </p:pic>
      <p:sp>
        <p:nvSpPr>
          <p:cNvPr id="2158" name="Google Shape;2158;p231"/>
          <p:cNvSpPr>
            <a:spLocks noGrp="1"/>
          </p:cNvSpPr>
          <p:nvPr>
            <p:ph type="pic" idx="2"/>
          </p:nvPr>
        </p:nvSpPr>
        <p:spPr>
          <a:xfrm rot="-359957">
            <a:off x="1331526" y="3100719"/>
            <a:ext cx="740556" cy="740556"/>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59" name="Google Shape;2159;p231"/>
          <p:cNvSpPr>
            <a:spLocks noGrp="1"/>
          </p:cNvSpPr>
          <p:nvPr>
            <p:ph type="pic" idx="3"/>
          </p:nvPr>
        </p:nvSpPr>
        <p:spPr>
          <a:xfrm rot="-391056">
            <a:off x="1461631" y="1805166"/>
            <a:ext cx="663387" cy="663686"/>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0" name="Google Shape;2160;p231"/>
          <p:cNvSpPr>
            <a:spLocks noGrp="1"/>
          </p:cNvSpPr>
          <p:nvPr>
            <p:ph type="pic" idx="4"/>
          </p:nvPr>
        </p:nvSpPr>
        <p:spPr>
          <a:xfrm rot="-180675">
            <a:off x="1619786" y="3750083"/>
            <a:ext cx="588212" cy="588212"/>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1" name="Google Shape;2161;p231"/>
          <p:cNvSpPr>
            <a:spLocks noGrp="1"/>
          </p:cNvSpPr>
          <p:nvPr>
            <p:ph type="pic" idx="5"/>
          </p:nvPr>
        </p:nvSpPr>
        <p:spPr>
          <a:xfrm>
            <a:off x="2096177" y="1879846"/>
            <a:ext cx="481500" cy="481800"/>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2" name="Google Shape;2162;p231"/>
          <p:cNvSpPr>
            <a:spLocks noGrp="1"/>
          </p:cNvSpPr>
          <p:nvPr>
            <p:ph type="pic" idx="6"/>
          </p:nvPr>
        </p:nvSpPr>
        <p:spPr>
          <a:xfrm rot="-225561">
            <a:off x="2667052" y="1727862"/>
            <a:ext cx="626849" cy="626549"/>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3" name="Google Shape;2163;p231"/>
          <p:cNvSpPr>
            <a:spLocks noGrp="1"/>
          </p:cNvSpPr>
          <p:nvPr>
            <p:ph type="pic" idx="7"/>
          </p:nvPr>
        </p:nvSpPr>
        <p:spPr>
          <a:xfrm rot="179123">
            <a:off x="3160083" y="1986161"/>
            <a:ext cx="593305" cy="593321"/>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pic>
        <p:nvPicPr>
          <p:cNvPr id="2164" name="Google Shape;2164;p231" descr="EQUALITY POSTER-5.png"/>
          <p:cNvPicPr preferRelativeResize="0"/>
          <p:nvPr/>
        </p:nvPicPr>
        <p:blipFill rotWithShape="1">
          <a:blip r:embed="rId17">
            <a:alphaModFix/>
          </a:blip>
          <a:srcRect/>
          <a:stretch/>
        </p:blipFill>
        <p:spPr>
          <a:xfrm rot="-59999">
            <a:off x="2363839" y="2934489"/>
            <a:ext cx="747980" cy="803282"/>
          </a:xfrm>
          <a:prstGeom prst="rect">
            <a:avLst/>
          </a:prstGeom>
          <a:noFill/>
          <a:ln w="88900" cap="flat" cmpd="sng">
            <a:solidFill>
              <a:srgbClr val="FFFFFF"/>
            </a:solidFill>
            <a:prstDash val="solid"/>
            <a:miter lim="400000"/>
            <a:headEnd type="none" w="sm" len="sm"/>
            <a:tailEnd type="none" w="sm" len="sm"/>
          </a:ln>
          <a:effectLst>
            <a:outerShdw blurRad="190500" dist="25400" dir="5400000" rotWithShape="0">
              <a:srgbClr val="000000">
                <a:alpha val="54900"/>
              </a:srgbClr>
            </a:outerShdw>
          </a:effectLst>
        </p:spPr>
      </p:pic>
      <p:sp>
        <p:nvSpPr>
          <p:cNvPr id="2165" name="Google Shape;2165;p231"/>
          <p:cNvSpPr>
            <a:spLocks noGrp="1"/>
          </p:cNvSpPr>
          <p:nvPr>
            <p:ph type="pic" idx="8"/>
          </p:nvPr>
        </p:nvSpPr>
        <p:spPr>
          <a:xfrm rot="178838">
            <a:off x="4203991" y="2014755"/>
            <a:ext cx="646174" cy="646190"/>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6" name="Google Shape;2166;p231"/>
          <p:cNvSpPr>
            <a:spLocks noGrp="1"/>
          </p:cNvSpPr>
          <p:nvPr>
            <p:ph type="pic" idx="9"/>
          </p:nvPr>
        </p:nvSpPr>
        <p:spPr>
          <a:xfrm rot="180046">
            <a:off x="3095156" y="3132871"/>
            <a:ext cx="676227" cy="676527"/>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7" name="Google Shape;2167;p231"/>
          <p:cNvSpPr>
            <a:spLocks noGrp="1"/>
          </p:cNvSpPr>
          <p:nvPr>
            <p:ph type="pic" idx="13"/>
          </p:nvPr>
        </p:nvSpPr>
        <p:spPr>
          <a:xfrm rot="-540019">
            <a:off x="2932340" y="2494725"/>
            <a:ext cx="581054" cy="581054"/>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8" name="Google Shape;2168;p231"/>
          <p:cNvSpPr>
            <a:spLocks noGrp="1"/>
          </p:cNvSpPr>
          <p:nvPr>
            <p:ph type="pic" idx="14"/>
          </p:nvPr>
        </p:nvSpPr>
        <p:spPr>
          <a:xfrm rot="179421">
            <a:off x="2340166" y="2306837"/>
            <a:ext cx="684332" cy="684332"/>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69" name="Google Shape;2169;p231"/>
          <p:cNvSpPr>
            <a:spLocks noGrp="1"/>
          </p:cNvSpPr>
          <p:nvPr>
            <p:ph type="pic" idx="15"/>
          </p:nvPr>
        </p:nvSpPr>
        <p:spPr>
          <a:xfrm rot="179938">
            <a:off x="5389834" y="1760252"/>
            <a:ext cx="653695" cy="653695"/>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0" name="Google Shape;2170;p231"/>
          <p:cNvSpPr>
            <a:spLocks noGrp="1"/>
          </p:cNvSpPr>
          <p:nvPr>
            <p:ph type="pic" idx="16"/>
          </p:nvPr>
        </p:nvSpPr>
        <p:spPr>
          <a:xfrm>
            <a:off x="1851667" y="2544404"/>
            <a:ext cx="481500" cy="481800"/>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1" name="Google Shape;2171;p231"/>
          <p:cNvSpPr>
            <a:spLocks noGrp="1"/>
          </p:cNvSpPr>
          <p:nvPr>
            <p:ph type="pic" idx="17"/>
          </p:nvPr>
        </p:nvSpPr>
        <p:spPr>
          <a:xfrm rot="459233">
            <a:off x="3602568" y="2551330"/>
            <a:ext cx="709521" cy="709521"/>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2" name="Google Shape;2172;p231"/>
          <p:cNvSpPr>
            <a:spLocks noGrp="1"/>
          </p:cNvSpPr>
          <p:nvPr>
            <p:ph type="pic" idx="18"/>
          </p:nvPr>
        </p:nvSpPr>
        <p:spPr>
          <a:xfrm rot="480994">
            <a:off x="1925927" y="3091564"/>
            <a:ext cx="449594" cy="449594"/>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3" name="Google Shape;2173;p231"/>
          <p:cNvSpPr>
            <a:spLocks noGrp="1"/>
          </p:cNvSpPr>
          <p:nvPr>
            <p:ph type="pic" idx="19"/>
          </p:nvPr>
        </p:nvSpPr>
        <p:spPr>
          <a:xfrm rot="-279072">
            <a:off x="4024561" y="2944936"/>
            <a:ext cx="647432" cy="647432"/>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4" name="Google Shape;2174;p231"/>
          <p:cNvSpPr>
            <a:spLocks noGrp="1"/>
          </p:cNvSpPr>
          <p:nvPr>
            <p:ph type="pic" idx="20"/>
          </p:nvPr>
        </p:nvSpPr>
        <p:spPr>
          <a:xfrm rot="179768">
            <a:off x="1345661" y="2365764"/>
            <a:ext cx="596916" cy="596916"/>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5" name="Google Shape;2175;p231"/>
          <p:cNvSpPr>
            <a:spLocks noGrp="1"/>
          </p:cNvSpPr>
          <p:nvPr>
            <p:ph type="pic" idx="21"/>
          </p:nvPr>
        </p:nvSpPr>
        <p:spPr>
          <a:xfrm rot="179230">
            <a:off x="4465581" y="2580559"/>
            <a:ext cx="564167" cy="564466"/>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6" name="Google Shape;2176;p231"/>
          <p:cNvSpPr>
            <a:spLocks noGrp="1"/>
          </p:cNvSpPr>
          <p:nvPr>
            <p:ph type="pic" idx="22"/>
          </p:nvPr>
        </p:nvSpPr>
        <p:spPr>
          <a:xfrm rot="-238971">
            <a:off x="4724071" y="1700081"/>
            <a:ext cx="643554" cy="643554"/>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7" name="Google Shape;2177;p231"/>
          <p:cNvSpPr>
            <a:spLocks noGrp="1"/>
          </p:cNvSpPr>
          <p:nvPr>
            <p:ph type="pic" idx="23"/>
          </p:nvPr>
        </p:nvSpPr>
        <p:spPr>
          <a:xfrm rot="479325">
            <a:off x="5348557" y="3136161"/>
            <a:ext cx="515907" cy="515907"/>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8" name="Google Shape;2178;p231"/>
          <p:cNvSpPr>
            <a:spLocks noGrp="1"/>
          </p:cNvSpPr>
          <p:nvPr>
            <p:ph type="pic" idx="24"/>
          </p:nvPr>
        </p:nvSpPr>
        <p:spPr>
          <a:xfrm rot="-817620">
            <a:off x="5904265" y="3267508"/>
            <a:ext cx="407470" cy="407470"/>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79" name="Google Shape;2179;p231"/>
          <p:cNvSpPr>
            <a:spLocks noGrp="1"/>
          </p:cNvSpPr>
          <p:nvPr>
            <p:ph type="pic" idx="25"/>
          </p:nvPr>
        </p:nvSpPr>
        <p:spPr>
          <a:xfrm rot="419619">
            <a:off x="2704424" y="3607704"/>
            <a:ext cx="746555" cy="746852"/>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0" name="Google Shape;2180;p231"/>
          <p:cNvSpPr>
            <a:spLocks noGrp="1"/>
          </p:cNvSpPr>
          <p:nvPr>
            <p:ph type="pic" idx="26"/>
          </p:nvPr>
        </p:nvSpPr>
        <p:spPr>
          <a:xfrm rot="-820162">
            <a:off x="2364565" y="3729887"/>
            <a:ext cx="465896" cy="465825"/>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1" name="Google Shape;2181;p231"/>
          <p:cNvSpPr>
            <a:spLocks noGrp="1"/>
          </p:cNvSpPr>
          <p:nvPr>
            <p:ph type="pic" idx="27"/>
          </p:nvPr>
        </p:nvSpPr>
        <p:spPr>
          <a:xfrm rot="-359673">
            <a:off x="4991252" y="3654115"/>
            <a:ext cx="746884" cy="746884"/>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2" name="Google Shape;2182;p231"/>
          <p:cNvSpPr>
            <a:spLocks noGrp="1"/>
          </p:cNvSpPr>
          <p:nvPr>
            <p:ph type="pic" idx="28"/>
          </p:nvPr>
        </p:nvSpPr>
        <p:spPr>
          <a:xfrm rot="59106">
            <a:off x="6198882" y="2655718"/>
            <a:ext cx="558383" cy="558682"/>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3" name="Google Shape;2183;p231"/>
          <p:cNvSpPr>
            <a:spLocks noGrp="1"/>
          </p:cNvSpPr>
          <p:nvPr>
            <p:ph type="pic" idx="29"/>
          </p:nvPr>
        </p:nvSpPr>
        <p:spPr>
          <a:xfrm rot="59295">
            <a:off x="5599164" y="3644080"/>
            <a:ext cx="608791" cy="608491"/>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4" name="Google Shape;2184;p231"/>
          <p:cNvSpPr>
            <a:spLocks noGrp="1"/>
          </p:cNvSpPr>
          <p:nvPr>
            <p:ph type="pic" idx="30"/>
          </p:nvPr>
        </p:nvSpPr>
        <p:spPr>
          <a:xfrm rot="-119173">
            <a:off x="7013276" y="3442597"/>
            <a:ext cx="839604" cy="839615"/>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5" name="Google Shape;2185;p231"/>
          <p:cNvSpPr>
            <a:spLocks noGrp="1"/>
          </p:cNvSpPr>
          <p:nvPr>
            <p:ph type="pic" idx="31"/>
          </p:nvPr>
        </p:nvSpPr>
        <p:spPr>
          <a:xfrm rot="359300">
            <a:off x="7142660" y="1948445"/>
            <a:ext cx="652762" cy="652464"/>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6" name="Google Shape;2186;p231"/>
          <p:cNvSpPr>
            <a:spLocks noGrp="1"/>
          </p:cNvSpPr>
          <p:nvPr>
            <p:ph type="pic" idx="32"/>
          </p:nvPr>
        </p:nvSpPr>
        <p:spPr>
          <a:xfrm rot="239823">
            <a:off x="6698246" y="2421558"/>
            <a:ext cx="649881" cy="649581"/>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7" name="Google Shape;2187;p231"/>
          <p:cNvSpPr>
            <a:spLocks noGrp="1"/>
          </p:cNvSpPr>
          <p:nvPr>
            <p:ph type="pic" idx="33"/>
          </p:nvPr>
        </p:nvSpPr>
        <p:spPr>
          <a:xfrm rot="-239281">
            <a:off x="5698075" y="2566771"/>
            <a:ext cx="552137" cy="551838"/>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8" name="Google Shape;2188;p231"/>
          <p:cNvSpPr>
            <a:spLocks noGrp="1"/>
          </p:cNvSpPr>
          <p:nvPr>
            <p:ph type="pic" idx="34"/>
          </p:nvPr>
        </p:nvSpPr>
        <p:spPr>
          <a:xfrm rot="-400522">
            <a:off x="5919649" y="2140885"/>
            <a:ext cx="407764" cy="407466"/>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89" name="Google Shape;2189;p231"/>
          <p:cNvSpPr>
            <a:spLocks noGrp="1"/>
          </p:cNvSpPr>
          <p:nvPr>
            <p:ph type="pic" idx="35"/>
          </p:nvPr>
        </p:nvSpPr>
        <p:spPr>
          <a:xfrm rot="479931">
            <a:off x="6186822" y="3903955"/>
            <a:ext cx="407464" cy="407761"/>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90" name="Google Shape;2190;p231"/>
          <p:cNvSpPr>
            <a:spLocks noGrp="1"/>
          </p:cNvSpPr>
          <p:nvPr>
            <p:ph type="pic" idx="36"/>
          </p:nvPr>
        </p:nvSpPr>
        <p:spPr>
          <a:xfrm rot="179752">
            <a:off x="4770198" y="3153573"/>
            <a:ext cx="533830" cy="533830"/>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91" name="Google Shape;2191;p231"/>
          <p:cNvSpPr>
            <a:spLocks noGrp="1"/>
          </p:cNvSpPr>
          <p:nvPr>
            <p:ph type="pic" idx="37"/>
          </p:nvPr>
        </p:nvSpPr>
        <p:spPr>
          <a:xfrm rot="-278673">
            <a:off x="3439601" y="3946797"/>
            <a:ext cx="407538" cy="407538"/>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92" name="Google Shape;2192;p231"/>
          <p:cNvSpPr>
            <a:spLocks noGrp="1"/>
          </p:cNvSpPr>
          <p:nvPr>
            <p:ph type="pic" idx="38"/>
          </p:nvPr>
        </p:nvSpPr>
        <p:spPr>
          <a:xfrm rot="59266">
            <a:off x="6634275" y="3829294"/>
            <a:ext cx="556883" cy="556583"/>
          </a:xfrm>
          <a:prstGeom prst="rect">
            <a:avLst/>
          </a:prstGeom>
          <a:noFill/>
          <a:ln w="889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93" name="Google Shape;2193;p231"/>
          <p:cNvSpPr>
            <a:spLocks noGrp="1"/>
          </p:cNvSpPr>
          <p:nvPr>
            <p:ph type="pic" idx="39"/>
          </p:nvPr>
        </p:nvSpPr>
        <p:spPr>
          <a:xfrm rot="-459717">
            <a:off x="7308056" y="2963806"/>
            <a:ext cx="472519" cy="472519"/>
          </a:xfrm>
          <a:prstGeom prst="rect">
            <a:avLst/>
          </a:prstGeom>
          <a:noFill/>
          <a:ln w="76200" cap="flat" cmpd="sng">
            <a:solidFill>
              <a:srgbClr val="FFFFFF"/>
            </a:solidFill>
            <a:prstDash val="solid"/>
            <a:round/>
            <a:headEnd type="none" w="sm" len="sm"/>
            <a:tailEnd type="none" w="sm" len="sm"/>
          </a:ln>
          <a:effectLst>
            <a:outerShdw blurRad="190500" dist="25400" dir="5400000" rotWithShape="0">
              <a:srgbClr val="000000">
                <a:alpha val="54900"/>
              </a:srgbClr>
            </a:outerShdw>
          </a:effectLst>
        </p:spPr>
        <p:txBody>
          <a:bodyPr spcFirstLastPara="1" wrap="square" lIns="34275" tIns="17150" rIns="34275" bIns="17150" anchor="t" anchorCtr="0">
            <a:noAutofit/>
          </a:bodyPr>
          <a:lstStyle>
            <a:lvl1pPr marR="0" lvl="0" algn="l" rtl="0">
              <a:lnSpc>
                <a:spcPct val="90000"/>
              </a:lnSpc>
              <a:spcBef>
                <a:spcPts val="1100"/>
              </a:spcBef>
              <a:spcAft>
                <a:spcPts val="0"/>
              </a:spcAft>
              <a:buClr>
                <a:srgbClr val="FFFFFF"/>
              </a:buClr>
              <a:buSzPts val="1200"/>
              <a:buFont typeface="Arial"/>
              <a:buChar char="​"/>
              <a:defRPr sz="1600" b="1" i="0" u="none" strike="noStrike" cap="none">
                <a:solidFill>
                  <a:srgbClr val="002D60"/>
                </a:solidFill>
                <a:latin typeface="Arial"/>
                <a:ea typeface="Arial"/>
                <a:cs typeface="Arial"/>
                <a:sym typeface="Arial"/>
              </a:defRPr>
            </a:lvl1pPr>
            <a:lvl2pPr marR="0" lvl="1" algn="l" rtl="0">
              <a:lnSpc>
                <a:spcPct val="90000"/>
              </a:lnSpc>
              <a:spcBef>
                <a:spcPts val="500"/>
              </a:spcBef>
              <a:spcAft>
                <a:spcPts val="0"/>
              </a:spcAft>
              <a:buClr>
                <a:srgbClr val="FFFFFF"/>
              </a:buClr>
              <a:buSzPts val="1000"/>
              <a:buFont typeface="Arial"/>
              <a:buChar char="​"/>
              <a:defRPr sz="1400" b="0" i="0" u="none" strike="noStrike" cap="none">
                <a:solidFill>
                  <a:srgbClr val="002D60"/>
                </a:solidFill>
                <a:latin typeface="Arial"/>
                <a:ea typeface="Arial"/>
                <a:cs typeface="Arial"/>
                <a:sym typeface="Arial"/>
              </a:defRPr>
            </a:lvl2pPr>
            <a:lvl3pPr marR="0" lvl="2" algn="l" rtl="0">
              <a:lnSpc>
                <a:spcPct val="90000"/>
              </a:lnSpc>
              <a:spcBef>
                <a:spcPts val="500"/>
              </a:spcBef>
              <a:spcAft>
                <a:spcPts val="0"/>
              </a:spcAft>
              <a:buClr>
                <a:srgbClr val="002D60"/>
              </a:buClr>
              <a:buSzPts val="900"/>
              <a:buFont typeface="Arial"/>
              <a:buChar char="•"/>
              <a:defRPr sz="1200" b="1" i="0" u="none" strike="noStrike" cap="none">
                <a:solidFill>
                  <a:srgbClr val="002D60"/>
                </a:solidFill>
                <a:latin typeface="Arial"/>
                <a:ea typeface="Arial"/>
                <a:cs typeface="Arial"/>
                <a:sym typeface="Arial"/>
              </a:defRPr>
            </a:lvl3pPr>
            <a:lvl4pPr marR="0" lvl="3" algn="l" rtl="0">
              <a:lnSpc>
                <a:spcPct val="90000"/>
              </a:lnSpc>
              <a:spcBef>
                <a:spcPts val="500"/>
              </a:spcBef>
              <a:spcAft>
                <a:spcPts val="0"/>
              </a:spcAft>
              <a:buClr>
                <a:srgbClr val="002D60"/>
              </a:buClr>
              <a:buSzPts val="800"/>
              <a:buFont typeface="Arial"/>
              <a:buChar char="•"/>
              <a:defRPr sz="1100" b="0" i="0" u="none" strike="noStrike" cap="none">
                <a:solidFill>
                  <a:srgbClr val="002D60"/>
                </a:solidFill>
                <a:latin typeface="Arial"/>
                <a:ea typeface="Arial"/>
                <a:cs typeface="Arial"/>
                <a:sym typeface="Arial"/>
              </a:defRPr>
            </a:lvl4pPr>
            <a:lvl5pPr marR="0" lvl="4" algn="l" rtl="0">
              <a:lnSpc>
                <a:spcPct val="90000"/>
              </a:lnSpc>
              <a:spcBef>
                <a:spcPts val="1100"/>
              </a:spcBef>
              <a:spcAft>
                <a:spcPts val="0"/>
              </a:spcAft>
              <a:buClr>
                <a:srgbClr val="40673C"/>
              </a:buClr>
              <a:buSzPts val="1200"/>
              <a:buFont typeface="Arial"/>
              <a:buChar char="​"/>
              <a:defRPr sz="1600" b="1" i="0" u="none" strike="noStrike" cap="none">
                <a:solidFill>
                  <a:srgbClr val="40673C"/>
                </a:solidFill>
                <a:latin typeface="Arial"/>
                <a:ea typeface="Arial"/>
                <a:cs typeface="Arial"/>
                <a:sym typeface="Arial"/>
              </a:defRPr>
            </a:lvl5pPr>
            <a:lvl6pPr marR="0" lvl="5"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6pPr>
            <a:lvl7pPr marR="0" lvl="6"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7pPr>
            <a:lvl8pPr marR="0" lvl="7"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8pPr>
            <a:lvl9pPr marR="0" lvl="8" algn="l" rtl="0">
              <a:lnSpc>
                <a:spcPct val="90000"/>
              </a:lnSpc>
              <a:spcBef>
                <a:spcPts val="1100"/>
              </a:spcBef>
              <a:spcAft>
                <a:spcPts val="0"/>
              </a:spcAft>
              <a:buClr>
                <a:srgbClr val="FFFFFF"/>
              </a:buClr>
              <a:buSzPts val="1600"/>
              <a:buFont typeface="Arial"/>
              <a:buNone/>
              <a:defRPr sz="1600" b="1" i="0" u="none" strike="noStrike" cap="none">
                <a:solidFill>
                  <a:srgbClr val="002D60"/>
                </a:solidFill>
                <a:latin typeface="Arial"/>
                <a:ea typeface="Arial"/>
                <a:cs typeface="Arial"/>
                <a:sym typeface="Arial"/>
              </a:defRPr>
            </a:lvl9pPr>
          </a:lstStyle>
          <a:p>
            <a:endParaRPr/>
          </a:p>
        </p:txBody>
      </p:sp>
      <p:sp>
        <p:nvSpPr>
          <p:cNvPr id="2194" name="Google Shape;2194;p231"/>
          <p:cNvSpPr txBox="1">
            <a:spLocks noGrp="1"/>
          </p:cNvSpPr>
          <p:nvPr>
            <p:ph type="sldNum" idx="12"/>
          </p:nvPr>
        </p:nvSpPr>
        <p:spPr>
          <a:xfrm>
            <a:off x="4478464" y="4905375"/>
            <a:ext cx="182400" cy="185700"/>
          </a:xfrm>
          <a:prstGeom prst="rect">
            <a:avLst/>
          </a:prstGeom>
          <a:noFill/>
          <a:ln>
            <a:noFill/>
          </a:ln>
        </p:spPr>
        <p:txBody>
          <a:bodyPr spcFirstLastPara="1" wrap="square" lIns="19050" tIns="19050" rIns="19050" bIns="19050" anchor="t" anchorCtr="0">
            <a:noAutofit/>
          </a:bodyPr>
          <a:lstStyle>
            <a:lvl1pPr marL="0" lvl="0" indent="0" algn="ctr" rtl="0">
              <a:lnSpc>
                <a:spcPct val="100000"/>
              </a:lnSpc>
              <a:spcBef>
                <a:spcPts val="0"/>
              </a:spcBef>
              <a:spcAft>
                <a:spcPts val="0"/>
              </a:spcAft>
              <a:buClr>
                <a:srgbClr val="FFFFFF"/>
              </a:buClr>
              <a:buSzPts val="900"/>
              <a:buFont typeface="Arial"/>
              <a:buNone/>
              <a:defRPr sz="900" b="0">
                <a:solidFill>
                  <a:srgbClr val="FFFFFF"/>
                </a:solidFill>
              </a:defRPr>
            </a:lvl1pPr>
            <a:lvl2pPr marL="0" lvl="1" indent="0" algn="ctr" rtl="0">
              <a:lnSpc>
                <a:spcPct val="100000"/>
              </a:lnSpc>
              <a:spcBef>
                <a:spcPts val="0"/>
              </a:spcBef>
              <a:spcAft>
                <a:spcPts val="0"/>
              </a:spcAft>
              <a:buClr>
                <a:srgbClr val="FFFFFF"/>
              </a:buClr>
              <a:buSzPts val="900"/>
              <a:buFont typeface="Arial"/>
              <a:buNone/>
              <a:defRPr sz="900" b="0">
                <a:solidFill>
                  <a:srgbClr val="FFFFFF"/>
                </a:solidFill>
              </a:defRPr>
            </a:lvl2pPr>
            <a:lvl3pPr marL="0" lvl="2" indent="0" algn="ctr" rtl="0">
              <a:lnSpc>
                <a:spcPct val="100000"/>
              </a:lnSpc>
              <a:spcBef>
                <a:spcPts val="0"/>
              </a:spcBef>
              <a:spcAft>
                <a:spcPts val="0"/>
              </a:spcAft>
              <a:buClr>
                <a:srgbClr val="FFFFFF"/>
              </a:buClr>
              <a:buSzPts val="900"/>
              <a:buFont typeface="Arial"/>
              <a:buNone/>
              <a:defRPr sz="900" b="0">
                <a:solidFill>
                  <a:srgbClr val="FFFFFF"/>
                </a:solidFill>
              </a:defRPr>
            </a:lvl3pPr>
            <a:lvl4pPr marL="0" lvl="3" indent="0" algn="ctr" rtl="0">
              <a:lnSpc>
                <a:spcPct val="100000"/>
              </a:lnSpc>
              <a:spcBef>
                <a:spcPts val="0"/>
              </a:spcBef>
              <a:spcAft>
                <a:spcPts val="0"/>
              </a:spcAft>
              <a:buClr>
                <a:srgbClr val="FFFFFF"/>
              </a:buClr>
              <a:buSzPts val="900"/>
              <a:buFont typeface="Arial"/>
              <a:buNone/>
              <a:defRPr sz="900" b="0">
                <a:solidFill>
                  <a:srgbClr val="FFFFFF"/>
                </a:solidFill>
              </a:defRPr>
            </a:lvl4pPr>
            <a:lvl5pPr marL="0" lvl="4" indent="0" algn="ctr" rtl="0">
              <a:lnSpc>
                <a:spcPct val="100000"/>
              </a:lnSpc>
              <a:spcBef>
                <a:spcPts val="0"/>
              </a:spcBef>
              <a:spcAft>
                <a:spcPts val="0"/>
              </a:spcAft>
              <a:buClr>
                <a:srgbClr val="FFFFFF"/>
              </a:buClr>
              <a:buSzPts val="900"/>
              <a:buFont typeface="Arial"/>
              <a:buNone/>
              <a:defRPr sz="900" b="0">
                <a:solidFill>
                  <a:srgbClr val="FFFFFF"/>
                </a:solidFill>
              </a:defRPr>
            </a:lvl5pPr>
            <a:lvl6pPr marL="0" lvl="5" indent="0" algn="ctr" rtl="0">
              <a:lnSpc>
                <a:spcPct val="100000"/>
              </a:lnSpc>
              <a:spcBef>
                <a:spcPts val="0"/>
              </a:spcBef>
              <a:spcAft>
                <a:spcPts val="0"/>
              </a:spcAft>
              <a:buClr>
                <a:srgbClr val="FFFFFF"/>
              </a:buClr>
              <a:buSzPts val="900"/>
              <a:buFont typeface="Arial"/>
              <a:buNone/>
              <a:defRPr sz="900" b="0">
                <a:solidFill>
                  <a:srgbClr val="FFFFFF"/>
                </a:solidFill>
              </a:defRPr>
            </a:lvl6pPr>
            <a:lvl7pPr marL="0" lvl="6" indent="0" algn="ctr" rtl="0">
              <a:lnSpc>
                <a:spcPct val="100000"/>
              </a:lnSpc>
              <a:spcBef>
                <a:spcPts val="0"/>
              </a:spcBef>
              <a:spcAft>
                <a:spcPts val="0"/>
              </a:spcAft>
              <a:buClr>
                <a:srgbClr val="FFFFFF"/>
              </a:buClr>
              <a:buSzPts val="900"/>
              <a:buFont typeface="Arial"/>
              <a:buNone/>
              <a:defRPr sz="900" b="0">
                <a:solidFill>
                  <a:srgbClr val="FFFFFF"/>
                </a:solidFill>
              </a:defRPr>
            </a:lvl7pPr>
            <a:lvl8pPr marL="0" lvl="7" indent="0" algn="ctr" rtl="0">
              <a:lnSpc>
                <a:spcPct val="100000"/>
              </a:lnSpc>
              <a:spcBef>
                <a:spcPts val="0"/>
              </a:spcBef>
              <a:spcAft>
                <a:spcPts val="0"/>
              </a:spcAft>
              <a:buClr>
                <a:srgbClr val="FFFFFF"/>
              </a:buClr>
              <a:buSzPts val="900"/>
              <a:buFont typeface="Arial"/>
              <a:buNone/>
              <a:defRPr sz="900" b="0">
                <a:solidFill>
                  <a:srgbClr val="FFFFFF"/>
                </a:solidFill>
              </a:defRPr>
            </a:lvl8pPr>
            <a:lvl9pPr marL="0" lvl="8" indent="0" algn="ctr" rtl="0">
              <a:lnSpc>
                <a:spcPct val="100000"/>
              </a:lnSpc>
              <a:spcBef>
                <a:spcPts val="0"/>
              </a:spcBef>
              <a:spcAft>
                <a:spcPts val="0"/>
              </a:spcAft>
              <a:buClr>
                <a:srgbClr val="FFFFFF"/>
              </a:buClr>
              <a:buSzPts val="900"/>
              <a:buFont typeface="Arial"/>
              <a:buNone/>
              <a:defRPr sz="900" b="0">
                <a:solidFill>
                  <a:srgbClr val="FFFFFF"/>
                </a:solidFill>
              </a:defRPr>
            </a:lvl9pPr>
          </a:lstStyle>
          <a:p>
            <a:pPr marL="0" lvl="0" indent="0" algn="ctr" rtl="0">
              <a:spcBef>
                <a:spcPts val="0"/>
              </a:spcBef>
              <a:spcAft>
                <a:spcPts val="0"/>
              </a:spcAft>
              <a:buNone/>
            </a:pPr>
            <a:fld id="{00000000-1234-1234-1234-123412341234}" type="slidenum">
              <a:rPr lang="en"/>
              <a:t>‹#›</a:t>
            </a:fld>
            <a:endParaRPr i="0" u="none" strike="noStrike" cap="none">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Z1 - Thank You_Slide 2">
  <p:cSld name="Thank You_slide 2">
    <p:bg>
      <p:bgPr>
        <a:solidFill>
          <a:srgbClr val="F4F4F4"/>
        </a:solidFill>
        <a:effectLst/>
      </p:bgPr>
    </p:bg>
    <p:spTree>
      <p:nvGrpSpPr>
        <p:cNvPr id="1" name="Shape 2195"/>
        <p:cNvGrpSpPr/>
        <p:nvPr/>
      </p:nvGrpSpPr>
      <p:grpSpPr>
        <a:xfrm>
          <a:off x="0" y="0"/>
          <a:ext cx="0" cy="0"/>
          <a:chOff x="0" y="0"/>
          <a:chExt cx="0" cy="0"/>
        </a:xfrm>
      </p:grpSpPr>
      <p:pic>
        <p:nvPicPr>
          <p:cNvPr id="2196" name="Google Shape;2196;p232"/>
          <p:cNvPicPr preferRelativeResize="0"/>
          <p:nvPr/>
        </p:nvPicPr>
        <p:blipFill rotWithShape="1">
          <a:blip r:embed="rId2">
            <a:alphaModFix/>
          </a:blip>
          <a:srcRect/>
          <a:stretch/>
        </p:blipFill>
        <p:spPr>
          <a:xfrm>
            <a:off x="1915251" y="2326758"/>
            <a:ext cx="1998420" cy="1667376"/>
          </a:xfrm>
          <a:prstGeom prst="rect">
            <a:avLst/>
          </a:prstGeom>
          <a:noFill/>
          <a:ln>
            <a:noFill/>
          </a:ln>
        </p:spPr>
      </p:pic>
      <p:grpSp>
        <p:nvGrpSpPr>
          <p:cNvPr id="2197" name="Google Shape;2197;p232"/>
          <p:cNvGrpSpPr/>
          <p:nvPr/>
        </p:nvGrpSpPr>
        <p:grpSpPr>
          <a:xfrm>
            <a:off x="3" y="672"/>
            <a:ext cx="9141611" cy="5142156"/>
            <a:chOff x="4" y="896"/>
            <a:chExt cx="12188815" cy="6856208"/>
          </a:xfrm>
        </p:grpSpPr>
        <p:pic>
          <p:nvPicPr>
            <p:cNvPr id="2198" name="Google Shape;2198;p232"/>
            <p:cNvPicPr preferRelativeResize="0"/>
            <p:nvPr/>
          </p:nvPicPr>
          <p:blipFill rotWithShape="1">
            <a:blip r:embed="rId3">
              <a:alphaModFix/>
            </a:blip>
            <a:srcRect/>
            <a:stretch/>
          </p:blipFill>
          <p:spPr>
            <a:xfrm>
              <a:off x="4" y="896"/>
              <a:ext cx="12188815" cy="6856208"/>
            </a:xfrm>
            <a:prstGeom prst="rect">
              <a:avLst/>
            </a:prstGeom>
            <a:noFill/>
            <a:ln>
              <a:noFill/>
            </a:ln>
          </p:spPr>
        </p:pic>
        <p:pic>
          <p:nvPicPr>
            <p:cNvPr id="2199" name="Google Shape;2199;p232"/>
            <p:cNvPicPr preferRelativeResize="0"/>
            <p:nvPr/>
          </p:nvPicPr>
          <p:blipFill rotWithShape="1">
            <a:blip r:embed="rId2">
              <a:alphaModFix/>
            </a:blip>
            <a:srcRect/>
            <a:stretch/>
          </p:blipFill>
          <p:spPr>
            <a:xfrm>
              <a:off x="2695878" y="2789892"/>
              <a:ext cx="2664561" cy="2223169"/>
            </a:xfrm>
            <a:prstGeom prst="rect">
              <a:avLst/>
            </a:prstGeom>
            <a:noFill/>
            <a:ln>
              <a:noFill/>
            </a:ln>
          </p:spPr>
        </p:pic>
      </p:grpSp>
      <p:grpSp>
        <p:nvGrpSpPr>
          <p:cNvPr id="2200" name="Google Shape;2200;p232"/>
          <p:cNvGrpSpPr/>
          <p:nvPr/>
        </p:nvGrpSpPr>
        <p:grpSpPr>
          <a:xfrm>
            <a:off x="2" y="670"/>
            <a:ext cx="9141610" cy="5142155"/>
            <a:chOff x="3" y="893"/>
            <a:chExt cx="12188813" cy="6856207"/>
          </a:xfrm>
        </p:grpSpPr>
        <p:pic>
          <p:nvPicPr>
            <p:cNvPr id="2201" name="Google Shape;2201;p232"/>
            <p:cNvPicPr preferRelativeResize="0"/>
            <p:nvPr/>
          </p:nvPicPr>
          <p:blipFill rotWithShape="1">
            <a:blip r:embed="rId4">
              <a:alphaModFix/>
            </a:blip>
            <a:srcRect/>
            <a:stretch/>
          </p:blipFill>
          <p:spPr>
            <a:xfrm>
              <a:off x="3" y="893"/>
              <a:ext cx="12188813" cy="6856207"/>
            </a:xfrm>
            <a:prstGeom prst="rect">
              <a:avLst/>
            </a:prstGeom>
            <a:noFill/>
            <a:ln>
              <a:noFill/>
            </a:ln>
          </p:spPr>
        </p:pic>
        <p:pic>
          <p:nvPicPr>
            <p:cNvPr id="2202" name="Google Shape;2202;p232"/>
            <p:cNvPicPr preferRelativeResize="0"/>
            <p:nvPr/>
          </p:nvPicPr>
          <p:blipFill rotWithShape="1">
            <a:blip r:embed="rId2">
              <a:alphaModFix/>
            </a:blip>
            <a:srcRect/>
            <a:stretch/>
          </p:blipFill>
          <p:spPr>
            <a:xfrm>
              <a:off x="2505372" y="3083291"/>
              <a:ext cx="2664561" cy="222316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Demo Placement Slide">
  <p:cSld name="Demo Placement Slide">
    <p:bg>
      <p:bgPr>
        <a:solidFill>
          <a:srgbClr val="FFFFFF"/>
        </a:solidFill>
        <a:effectLst/>
      </p:bgPr>
    </p:bg>
    <p:spTree>
      <p:nvGrpSpPr>
        <p:cNvPr id="1" name="Shape 2203"/>
        <p:cNvGrpSpPr/>
        <p:nvPr/>
      </p:nvGrpSpPr>
      <p:grpSpPr>
        <a:xfrm>
          <a:off x="0" y="0"/>
          <a:ext cx="0" cy="0"/>
          <a:chOff x="0" y="0"/>
          <a:chExt cx="0" cy="0"/>
        </a:xfrm>
      </p:grpSpPr>
      <p:sp>
        <p:nvSpPr>
          <p:cNvPr id="2204" name="Google Shape;2204;p233"/>
          <p:cNvSpPr/>
          <p:nvPr/>
        </p:nvSpPr>
        <p:spPr>
          <a:xfrm>
            <a:off x="312365" y="306977"/>
            <a:ext cx="8526300" cy="4536900"/>
          </a:xfrm>
          <a:prstGeom prst="rect">
            <a:avLst/>
          </a:prstGeom>
          <a:noFill/>
          <a:ln w="63500" cap="flat" cmpd="sng">
            <a:solidFill>
              <a:srgbClr val="1062A5"/>
            </a:solidFill>
            <a:prstDash val="solid"/>
            <a:miter lim="400000"/>
            <a:headEnd type="none" w="sm" len="sm"/>
            <a:tailEnd type="none" w="sm" len="sm"/>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FFFFF"/>
              </a:buClr>
              <a:buSzPts val="1600"/>
              <a:buFont typeface="Arial"/>
              <a:buNone/>
            </a:pPr>
            <a:endParaRPr sz="1600" b="1" i="0" u="none" strike="noStrike" cap="none" baseline="30000">
              <a:solidFill>
                <a:srgbClr val="434448"/>
              </a:solidFill>
              <a:latin typeface="Arial"/>
              <a:ea typeface="Arial"/>
              <a:cs typeface="Arial"/>
              <a:sym typeface="Arial"/>
            </a:endParaRPr>
          </a:p>
        </p:txBody>
      </p:sp>
      <p:sp>
        <p:nvSpPr>
          <p:cNvPr id="2205" name="Google Shape;2205;p233"/>
          <p:cNvSpPr/>
          <p:nvPr/>
        </p:nvSpPr>
        <p:spPr>
          <a:xfrm>
            <a:off x="4042869" y="297007"/>
            <a:ext cx="1058100" cy="386700"/>
          </a:xfrm>
          <a:prstGeom prst="rect">
            <a:avLst/>
          </a:prstGeom>
          <a:solidFill>
            <a:srgbClr val="1062A5"/>
          </a:solid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FFFFFF"/>
              </a:buClr>
              <a:buSzPts val="1600"/>
              <a:buFont typeface="Arial"/>
              <a:buNone/>
            </a:pPr>
            <a:endParaRPr sz="1600" b="1" i="0" u="none" strike="noStrike" cap="none" baseline="30000">
              <a:solidFill>
                <a:srgbClr val="434448"/>
              </a:solidFill>
              <a:latin typeface="Arial"/>
              <a:ea typeface="Arial"/>
              <a:cs typeface="Arial"/>
              <a:sym typeface="Arial"/>
            </a:endParaRPr>
          </a:p>
        </p:txBody>
      </p:sp>
      <p:sp>
        <p:nvSpPr>
          <p:cNvPr id="2206" name="Google Shape;2206;p233"/>
          <p:cNvSpPr txBox="1">
            <a:spLocks noGrp="1"/>
          </p:cNvSpPr>
          <p:nvPr>
            <p:ph type="body" idx="1"/>
          </p:nvPr>
        </p:nvSpPr>
        <p:spPr>
          <a:xfrm>
            <a:off x="4105918" y="280267"/>
            <a:ext cx="932100" cy="420300"/>
          </a:xfrm>
          <a:prstGeom prst="rect">
            <a:avLst/>
          </a:prstGeom>
          <a:noFill/>
          <a:ln>
            <a:noFill/>
          </a:ln>
        </p:spPr>
        <p:txBody>
          <a:bodyPr spcFirstLastPara="1" wrap="square" lIns="26800" tIns="26800" rIns="26800" bIns="26800" anchor="ctr" anchorCtr="0">
            <a:noAutofit/>
          </a:bodyPr>
          <a:lstStyle>
            <a:lvl1pPr marL="457200" lvl="0" indent="-228600" algn="ctr" rtl="0">
              <a:lnSpc>
                <a:spcPct val="90000"/>
              </a:lnSpc>
              <a:spcBef>
                <a:spcPts val="600"/>
              </a:spcBef>
              <a:spcAft>
                <a:spcPts val="0"/>
              </a:spcAft>
              <a:buClr>
                <a:srgbClr val="FFFFFF"/>
              </a:buClr>
              <a:buSzPts val="2300"/>
              <a:buFont typeface="Arial"/>
              <a:buNone/>
              <a:defRPr sz="2300">
                <a:solidFill>
                  <a:srgbClr val="FFFFFF"/>
                </a:solidFill>
              </a:defRPr>
            </a:lvl1pPr>
            <a:lvl2pPr marL="914400" lvl="1" indent="-260350" algn="l" rtl="0">
              <a:lnSpc>
                <a:spcPct val="90000"/>
              </a:lnSpc>
              <a:spcBef>
                <a:spcPts val="500"/>
              </a:spcBef>
              <a:spcAft>
                <a:spcPts val="0"/>
              </a:spcAft>
              <a:buSzPts val="500"/>
              <a:buChar char="​"/>
              <a:defRPr/>
            </a:lvl2pPr>
            <a:lvl3pPr marL="1371600" lvl="2" indent="-260350" algn="l" rtl="0">
              <a:lnSpc>
                <a:spcPct val="90000"/>
              </a:lnSpc>
              <a:spcBef>
                <a:spcPts val="500"/>
              </a:spcBef>
              <a:spcAft>
                <a:spcPts val="0"/>
              </a:spcAft>
              <a:buSzPts val="500"/>
              <a:buChar char="•"/>
              <a:defRPr/>
            </a:lvl3pPr>
            <a:lvl4pPr marL="1828800" lvl="3" indent="-260350" algn="l" rtl="0">
              <a:lnSpc>
                <a:spcPct val="90000"/>
              </a:lnSpc>
              <a:spcBef>
                <a:spcPts val="500"/>
              </a:spcBef>
              <a:spcAft>
                <a:spcPts val="0"/>
              </a:spcAft>
              <a:buSzPts val="500"/>
              <a:buChar char="•"/>
              <a:defRPr/>
            </a:lvl4pPr>
            <a:lvl5pPr marL="2286000" lvl="4" indent="-260350" algn="l" rtl="0">
              <a:lnSpc>
                <a:spcPct val="90000"/>
              </a:lnSpc>
              <a:spcBef>
                <a:spcPts val="400"/>
              </a:spcBef>
              <a:spcAft>
                <a:spcPts val="0"/>
              </a:spcAft>
              <a:buSzPts val="500"/>
              <a:buChar char="​"/>
              <a:defRPr/>
            </a:lvl5pPr>
            <a:lvl6pPr marL="2743200" lvl="5" indent="-228600" algn="l" rtl="0">
              <a:lnSpc>
                <a:spcPct val="90000"/>
              </a:lnSpc>
              <a:spcBef>
                <a:spcPts val="900"/>
              </a:spcBef>
              <a:spcAft>
                <a:spcPts val="0"/>
              </a:spcAft>
              <a:buSzPts val="700"/>
              <a:buNone/>
              <a:defRPr/>
            </a:lvl6pPr>
            <a:lvl7pPr marL="3200400" lvl="6" indent="-228600" algn="l" rtl="0">
              <a:lnSpc>
                <a:spcPct val="90000"/>
              </a:lnSpc>
              <a:spcBef>
                <a:spcPts val="900"/>
              </a:spcBef>
              <a:spcAft>
                <a:spcPts val="0"/>
              </a:spcAft>
              <a:buSzPts val="700"/>
              <a:buNone/>
              <a:defRPr/>
            </a:lvl7pPr>
            <a:lvl8pPr marL="3657600" lvl="7" indent="-228600" algn="l" rtl="0">
              <a:lnSpc>
                <a:spcPct val="90000"/>
              </a:lnSpc>
              <a:spcBef>
                <a:spcPts val="900"/>
              </a:spcBef>
              <a:spcAft>
                <a:spcPts val="0"/>
              </a:spcAft>
              <a:buSzPts val="700"/>
              <a:buNone/>
              <a:defRPr/>
            </a:lvl8pPr>
            <a:lvl9pPr marL="4114800" lvl="8" indent="-228600" algn="l" rtl="0">
              <a:lnSpc>
                <a:spcPct val="90000"/>
              </a:lnSpc>
              <a:spcBef>
                <a:spcPts val="900"/>
              </a:spcBef>
              <a:spcAft>
                <a:spcPts val="0"/>
              </a:spcAft>
              <a:buSzPts val="700"/>
              <a:buNone/>
              <a:defRPr/>
            </a:lvl9pPr>
          </a:lstStyle>
          <a:p>
            <a:endParaRPr/>
          </a:p>
        </p:txBody>
      </p:sp>
      <p:sp>
        <p:nvSpPr>
          <p:cNvPr id="2207" name="Google Shape;2207;p233"/>
          <p:cNvSpPr txBox="1">
            <a:spLocks noGrp="1"/>
          </p:cNvSpPr>
          <p:nvPr>
            <p:ph type="sldNum" idx="12"/>
          </p:nvPr>
        </p:nvSpPr>
        <p:spPr>
          <a:xfrm>
            <a:off x="4492886" y="4600412"/>
            <a:ext cx="154200" cy="157200"/>
          </a:xfrm>
          <a:prstGeom prst="rect">
            <a:avLst/>
          </a:prstGeom>
          <a:noFill/>
          <a:ln>
            <a:noFill/>
          </a:ln>
        </p:spPr>
        <p:txBody>
          <a:bodyPr spcFirstLastPara="1" wrap="square" lIns="16550" tIns="16550" rIns="16550" bIns="16550" anchor="t" anchorCtr="0">
            <a:noAutofit/>
          </a:bodyPr>
          <a:lstStyle>
            <a:lvl1pPr marL="0" lvl="0"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1pPr>
            <a:lvl2pPr marL="0" lvl="1"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2pPr>
            <a:lvl3pPr marL="0" lvl="2"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3pPr>
            <a:lvl4pPr marL="0" lvl="3"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4pPr>
            <a:lvl5pPr marL="0" lvl="4"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5pPr>
            <a:lvl6pPr marL="0" lvl="5"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6pPr>
            <a:lvl7pPr marL="0" lvl="6"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7pPr>
            <a:lvl8pPr marL="0" lvl="7"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8pPr>
            <a:lvl9pPr marL="0" lvl="8" indent="0" algn="ctr" rtl="0">
              <a:lnSpc>
                <a:spcPct val="100000"/>
              </a:lnSpc>
              <a:spcBef>
                <a:spcPts val="0"/>
              </a:spcBef>
              <a:spcAft>
                <a:spcPts val="0"/>
              </a:spcAft>
              <a:buClr>
                <a:srgbClr val="000000"/>
              </a:buClr>
              <a:buSzPts val="800"/>
              <a:buFont typeface="Arial"/>
              <a:buNone/>
              <a:defRPr sz="8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sic - Title Only">
  <p:cSld name="Basic - Title Only">
    <p:spTree>
      <p:nvGrpSpPr>
        <p:cNvPr id="1" name="Shape 2208"/>
        <p:cNvGrpSpPr/>
        <p:nvPr/>
      </p:nvGrpSpPr>
      <p:grpSpPr>
        <a:xfrm>
          <a:off x="0" y="0"/>
          <a:ext cx="0" cy="0"/>
          <a:chOff x="0" y="0"/>
          <a:chExt cx="0" cy="0"/>
        </a:xfrm>
      </p:grpSpPr>
      <p:sp>
        <p:nvSpPr>
          <p:cNvPr id="2209" name="Google Shape;2209;p234"/>
          <p:cNvSpPr txBox="1">
            <a:spLocks noGrp="1"/>
          </p:cNvSpPr>
          <p:nvPr>
            <p:ph type="body" idx="1"/>
          </p:nvPr>
        </p:nvSpPr>
        <p:spPr>
          <a:xfrm>
            <a:off x="428739" y="822884"/>
            <a:ext cx="8286600" cy="2541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800"/>
              </a:spcBef>
              <a:spcAft>
                <a:spcPts val="0"/>
              </a:spcAft>
              <a:buSzPts val="1700"/>
              <a:buNone/>
              <a:defRPr sz="1700" b="0" i="0">
                <a:solidFill>
                  <a:schemeClr val="lt2"/>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accent2"/>
              </a:buClr>
              <a:buSzPts val="1400"/>
              <a:buNone/>
              <a:defRPr/>
            </a:lvl6pPr>
            <a:lvl7pPr marL="3200400" lvl="6" indent="-228600" algn="l" rtl="0">
              <a:spcBef>
                <a:spcPts val="300"/>
              </a:spcBef>
              <a:spcAft>
                <a:spcPts val="0"/>
              </a:spcAft>
              <a:buClr>
                <a:schemeClr val="accent2"/>
              </a:buClr>
              <a:buSzPts val="1400"/>
              <a:buNone/>
              <a:defRPr/>
            </a:lvl7pPr>
            <a:lvl8pPr marL="3657600" lvl="7" indent="-228600" algn="l" rtl="0">
              <a:spcBef>
                <a:spcPts val="300"/>
              </a:spcBef>
              <a:spcAft>
                <a:spcPts val="0"/>
              </a:spcAft>
              <a:buClr>
                <a:schemeClr val="accent2"/>
              </a:buClr>
              <a:buSzPts val="1400"/>
              <a:buNone/>
              <a:defRPr/>
            </a:lvl8pPr>
            <a:lvl9pPr marL="4114800" lvl="8" indent="-228600" algn="l" rtl="0">
              <a:spcBef>
                <a:spcPts val="300"/>
              </a:spcBef>
              <a:spcAft>
                <a:spcPts val="0"/>
              </a:spcAft>
              <a:buClr>
                <a:schemeClr val="accent2"/>
              </a:buClr>
              <a:buSzPts val="1400"/>
              <a:buNone/>
              <a:defRPr/>
            </a:lvl9pPr>
          </a:lstStyle>
          <a:p>
            <a:endParaRPr/>
          </a:p>
        </p:txBody>
      </p:sp>
      <p:pic>
        <p:nvPicPr>
          <p:cNvPr id="2210" name="Google Shape;2210;p234" descr="pasted-image.pdf"/>
          <p:cNvPicPr preferRelativeResize="0"/>
          <p:nvPr/>
        </p:nvPicPr>
        <p:blipFill rotWithShape="1">
          <a:blip r:embed="rId2">
            <a:alphaModFix/>
          </a:blip>
          <a:srcRect/>
          <a:stretch/>
        </p:blipFill>
        <p:spPr>
          <a:xfrm>
            <a:off x="8275084" y="424094"/>
            <a:ext cx="476800" cy="333821"/>
          </a:xfrm>
          <a:prstGeom prst="rect">
            <a:avLst/>
          </a:prstGeom>
          <a:noFill/>
          <a:ln>
            <a:noFill/>
          </a:ln>
        </p:spPr>
      </p:pic>
      <p:sp>
        <p:nvSpPr>
          <p:cNvPr id="2211" name="Google Shape;2211;p234"/>
          <p:cNvSpPr txBox="1">
            <a:spLocks noGrp="1"/>
          </p:cNvSpPr>
          <p:nvPr>
            <p:ph type="ftr" idx="11"/>
          </p:nvPr>
        </p:nvSpPr>
        <p:spPr>
          <a:xfrm>
            <a:off x="4571999" y="4928874"/>
            <a:ext cx="4132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2" name="Google Shape;2212;p234"/>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sic">
  <p:cSld name="1_Basic">
    <p:spTree>
      <p:nvGrpSpPr>
        <p:cNvPr id="1" name="Shape 2213"/>
        <p:cNvGrpSpPr/>
        <p:nvPr/>
      </p:nvGrpSpPr>
      <p:grpSpPr>
        <a:xfrm>
          <a:off x="0" y="0"/>
          <a:ext cx="0" cy="0"/>
          <a:chOff x="0" y="0"/>
          <a:chExt cx="0" cy="0"/>
        </a:xfrm>
      </p:grpSpPr>
      <p:sp>
        <p:nvSpPr>
          <p:cNvPr id="2214" name="Google Shape;2214;p235"/>
          <p:cNvSpPr txBox="1">
            <a:spLocks noGrp="1"/>
          </p:cNvSpPr>
          <p:nvPr>
            <p:ph type="title"/>
          </p:nvPr>
        </p:nvSpPr>
        <p:spPr>
          <a:xfrm>
            <a:off x="428737" y="47627"/>
            <a:ext cx="8286600" cy="742500"/>
          </a:xfrm>
          <a:prstGeom prst="rect">
            <a:avLst/>
          </a:prstGeom>
          <a:noFill/>
          <a:ln>
            <a:noFill/>
          </a:ln>
        </p:spPr>
        <p:txBody>
          <a:bodyPr spcFirstLastPara="1" wrap="square" lIns="51450" tIns="51450" rIns="51450" bIns="51450" anchor="b" anchorCtr="0">
            <a:noAutofit/>
          </a:bodyPr>
          <a:lstStyle>
            <a:lvl1pPr marR="0" lvl="0" algn="l" rtl="0">
              <a:lnSpc>
                <a:spcPct val="95000"/>
              </a:lnSpc>
              <a:spcBef>
                <a:spcPts val="0"/>
              </a:spcBef>
              <a:spcAft>
                <a:spcPts val="0"/>
              </a:spcAft>
              <a:buClr>
                <a:srgbClr val="3E6E84"/>
              </a:buClr>
              <a:buSzPts val="800"/>
              <a:buFont typeface="Arial"/>
              <a:buNone/>
              <a:defRPr sz="2300" b="1" i="0" u="none" strike="noStrike" cap="none">
                <a:solidFill>
                  <a:srgbClr val="3E6E84"/>
                </a:solidFill>
                <a:latin typeface="Arial"/>
                <a:ea typeface="Arial"/>
                <a:cs typeface="Arial"/>
                <a:sym typeface="Arial"/>
              </a:defRPr>
            </a:lvl1pPr>
            <a:lvl2pPr marR="0" lvl="1"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Clr>
                <a:schemeClr val="accent1"/>
              </a:buClr>
              <a:buSzPts val="8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215" name="Google Shape;2215;p235"/>
          <p:cNvSpPr txBox="1">
            <a:spLocks noGrp="1"/>
          </p:cNvSpPr>
          <p:nvPr>
            <p:ph type="body" idx="1"/>
          </p:nvPr>
        </p:nvSpPr>
        <p:spPr>
          <a:xfrm>
            <a:off x="428737" y="1323214"/>
            <a:ext cx="8286600" cy="3167700"/>
          </a:xfrm>
          <a:prstGeom prst="rect">
            <a:avLst/>
          </a:prstGeom>
          <a:noFill/>
          <a:ln>
            <a:noFill/>
          </a:ln>
        </p:spPr>
        <p:txBody>
          <a:bodyPr spcFirstLastPara="1" wrap="square" lIns="51450" tIns="51450" rIns="51450" bIns="51450" anchor="t" anchorCtr="0">
            <a:noAutofit/>
          </a:bodyPr>
          <a:lstStyle>
            <a:lvl1pPr marL="457200" marR="0" lvl="0" indent="-298450" algn="l" rtl="0">
              <a:lnSpc>
                <a:spcPct val="100000"/>
              </a:lnSpc>
              <a:spcBef>
                <a:spcPts val="800"/>
              </a:spcBef>
              <a:spcAft>
                <a:spcPts val="0"/>
              </a:spcAft>
              <a:buClr>
                <a:srgbClr val="7F7F7F"/>
              </a:buClr>
              <a:buSzPts val="1100"/>
              <a:buFont typeface="Arial"/>
              <a:buChar char="​"/>
              <a:defRPr sz="1500" b="0" i="0" u="none" strike="noStrike" cap="none">
                <a:solidFill>
                  <a:srgbClr val="3E6E84"/>
                </a:solidFill>
                <a:latin typeface="Arial"/>
                <a:ea typeface="Arial"/>
                <a:cs typeface="Arial"/>
                <a:sym typeface="Arial"/>
              </a:defRPr>
            </a:lvl1pPr>
            <a:lvl2pPr marL="914400" marR="0" lvl="1" indent="-298450" algn="l" rtl="0">
              <a:lnSpc>
                <a:spcPct val="100000"/>
              </a:lnSpc>
              <a:spcBef>
                <a:spcPts val="200"/>
              </a:spcBef>
              <a:spcAft>
                <a:spcPts val="0"/>
              </a:spcAft>
              <a:buClr>
                <a:schemeClr val="accent2"/>
              </a:buClr>
              <a:buSzPts val="1100"/>
              <a:buFont typeface="Arial"/>
              <a:buChar char="•"/>
              <a:defRPr sz="1400" b="0" i="0" u="none" strike="noStrike" cap="none">
                <a:solidFill>
                  <a:schemeClr val="accent2"/>
                </a:solidFill>
                <a:latin typeface="Arial"/>
                <a:ea typeface="Arial"/>
                <a:cs typeface="Arial"/>
                <a:sym typeface="Arial"/>
              </a:defRPr>
            </a:lvl2pPr>
            <a:lvl3pPr marL="1371600" marR="0" lvl="2" indent="-285750" algn="l" rtl="0">
              <a:lnSpc>
                <a:spcPct val="100000"/>
              </a:lnSpc>
              <a:spcBef>
                <a:spcPts val="500"/>
              </a:spcBef>
              <a:spcAft>
                <a:spcPts val="0"/>
              </a:spcAft>
              <a:buClr>
                <a:schemeClr val="accent2"/>
              </a:buClr>
              <a:buSzPts val="900"/>
              <a:buFont typeface="Arial"/>
              <a:buChar char="•"/>
              <a:defRPr sz="1200" b="0" i="0" u="none" strike="noStrike" cap="none">
                <a:solidFill>
                  <a:schemeClr val="accent2"/>
                </a:solidFill>
                <a:latin typeface="Arial"/>
                <a:ea typeface="Arial"/>
                <a:cs typeface="Arial"/>
                <a:sym typeface="Arial"/>
              </a:defRPr>
            </a:lvl3pPr>
            <a:lvl4pPr marL="1828800" marR="0" lvl="3" indent="-279400" algn="l" rtl="0">
              <a:lnSpc>
                <a:spcPct val="100000"/>
              </a:lnSpc>
              <a:spcBef>
                <a:spcPts val="500"/>
              </a:spcBef>
              <a:spcAft>
                <a:spcPts val="0"/>
              </a:spcAft>
              <a:buClr>
                <a:schemeClr val="accent2"/>
              </a:buClr>
              <a:buSzPts val="8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lnSpc>
                <a:spcPct val="100000"/>
              </a:lnSpc>
              <a:spcBef>
                <a:spcPts val="500"/>
              </a:spcBef>
              <a:spcAft>
                <a:spcPts val="0"/>
              </a:spcAft>
              <a:buSzPts val="800"/>
              <a:buNone/>
              <a:defRPr sz="1500" b="0" i="0" u="none" strike="noStrike" cap="none">
                <a:solidFill>
                  <a:schemeClr val="accent2"/>
                </a:solidFill>
                <a:latin typeface="Arial"/>
                <a:ea typeface="Arial"/>
                <a:cs typeface="Arial"/>
                <a:sym typeface="Arial"/>
              </a:defRPr>
            </a:lvl5pPr>
            <a:lvl6pPr marL="2743200" marR="0" lvl="5" indent="-298450" algn="l" rtl="0">
              <a:spcBef>
                <a:spcPts val="5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L="3200400" marR="0" lvl="6"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L="3657600" marR="0" lvl="7"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L="4114800" marR="0" lvl="8"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16" name="Google Shape;2216;p235"/>
          <p:cNvSpPr txBox="1">
            <a:spLocks noGrp="1"/>
          </p:cNvSpPr>
          <p:nvPr>
            <p:ph type="body" idx="2"/>
          </p:nvPr>
        </p:nvSpPr>
        <p:spPr>
          <a:xfrm>
            <a:off x="428739" y="822884"/>
            <a:ext cx="8286600" cy="254100"/>
          </a:xfrm>
          <a:prstGeom prst="rect">
            <a:avLst/>
          </a:prstGeom>
          <a:noFill/>
          <a:ln>
            <a:noFill/>
          </a:ln>
        </p:spPr>
        <p:txBody>
          <a:bodyPr spcFirstLastPara="1" wrap="square" lIns="51450" tIns="51450" rIns="51450" bIns="51450" anchor="t" anchorCtr="0">
            <a:noAutofit/>
          </a:bodyPr>
          <a:lstStyle>
            <a:lvl1pPr marL="457200" marR="0" lvl="0" indent="-311150" algn="l" rtl="0">
              <a:spcBef>
                <a:spcPts val="800"/>
              </a:spcBef>
              <a:spcAft>
                <a:spcPts val="0"/>
              </a:spcAft>
              <a:buClr>
                <a:srgbClr val="7F7F7F"/>
              </a:buClr>
              <a:buSzPts val="1300"/>
              <a:buFont typeface="Arial"/>
              <a:buChar char="​"/>
              <a:defRPr sz="1700" b="0" i="0" u="none" strike="noStrike" cap="none">
                <a:solidFill>
                  <a:srgbClr val="5C646A"/>
                </a:solidFill>
                <a:latin typeface="Arial"/>
                <a:ea typeface="Arial"/>
                <a:cs typeface="Arial"/>
                <a:sym typeface="Arial"/>
              </a:defRPr>
            </a:lvl1pPr>
            <a:lvl2pPr marL="914400" marR="0" lvl="1" indent="-298450" algn="l" rtl="0">
              <a:spcBef>
                <a:spcPts val="200"/>
              </a:spcBef>
              <a:spcAft>
                <a:spcPts val="0"/>
              </a:spcAft>
              <a:buClr>
                <a:schemeClr val="accent2"/>
              </a:buClr>
              <a:buSzPts val="1100"/>
              <a:buFont typeface="Arial"/>
              <a:buChar char="•"/>
              <a:defRPr sz="1400" b="0" i="0" u="none" strike="noStrike" cap="none">
                <a:solidFill>
                  <a:schemeClr val="accent2"/>
                </a:solidFill>
                <a:latin typeface="Arial"/>
                <a:ea typeface="Arial"/>
                <a:cs typeface="Arial"/>
                <a:sym typeface="Arial"/>
              </a:defRPr>
            </a:lvl2pPr>
            <a:lvl3pPr marL="1371600" marR="0" lvl="2" indent="-285750" algn="l" rtl="0">
              <a:spcBef>
                <a:spcPts val="500"/>
              </a:spcBef>
              <a:spcAft>
                <a:spcPts val="0"/>
              </a:spcAft>
              <a:buClr>
                <a:schemeClr val="accent2"/>
              </a:buClr>
              <a:buSzPts val="900"/>
              <a:buFont typeface="Arial"/>
              <a:buChar char="•"/>
              <a:defRPr sz="1200" b="0" i="0" u="none" strike="noStrike" cap="none">
                <a:solidFill>
                  <a:schemeClr val="accent2"/>
                </a:solidFill>
                <a:latin typeface="Arial"/>
                <a:ea typeface="Arial"/>
                <a:cs typeface="Arial"/>
                <a:sym typeface="Arial"/>
              </a:defRPr>
            </a:lvl3pPr>
            <a:lvl4pPr marL="1828800" marR="0" lvl="3" indent="-279400" algn="l" rtl="0">
              <a:spcBef>
                <a:spcPts val="500"/>
              </a:spcBef>
              <a:spcAft>
                <a:spcPts val="0"/>
              </a:spcAft>
              <a:buClr>
                <a:schemeClr val="accent2"/>
              </a:buClr>
              <a:buSzPts val="800"/>
              <a:buFont typeface="Arial"/>
              <a:buChar char="•"/>
              <a:defRPr sz="1100" b="1" i="0" u="none" strike="noStrike" cap="none">
                <a:solidFill>
                  <a:schemeClr val="accent2"/>
                </a:solidFill>
                <a:latin typeface="Arial"/>
                <a:ea typeface="Arial"/>
                <a:cs typeface="Arial"/>
                <a:sym typeface="Arial"/>
              </a:defRPr>
            </a:lvl4pPr>
            <a:lvl5pPr marL="2286000" marR="0" lvl="4" indent="-228600" algn="l" rtl="0">
              <a:spcBef>
                <a:spcPts val="500"/>
              </a:spcBef>
              <a:spcAft>
                <a:spcPts val="0"/>
              </a:spcAft>
              <a:buSzPts val="800"/>
              <a:buNone/>
              <a:defRPr sz="1500" b="0" i="0" u="none" strike="noStrike" cap="none">
                <a:solidFill>
                  <a:schemeClr val="accent2"/>
                </a:solidFill>
                <a:latin typeface="Arial"/>
                <a:ea typeface="Arial"/>
                <a:cs typeface="Arial"/>
                <a:sym typeface="Arial"/>
              </a:defRPr>
            </a:lvl5pPr>
            <a:lvl6pPr marL="2743200" marR="0" lvl="5" indent="-298450" algn="l" rtl="0">
              <a:spcBef>
                <a:spcPts val="5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6pPr>
            <a:lvl7pPr marL="3200400" marR="0" lvl="6"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7pPr>
            <a:lvl8pPr marL="3657600" marR="0" lvl="7"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8pPr>
            <a:lvl9pPr marL="4114800" marR="0" lvl="8" indent="-298450" algn="l" rtl="0">
              <a:spcBef>
                <a:spcPts val="300"/>
              </a:spcBef>
              <a:spcAft>
                <a:spcPts val="0"/>
              </a:spcAft>
              <a:buClr>
                <a:schemeClr val="dk1"/>
              </a:buClr>
              <a:buSzPts val="11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17" name="Google Shape;2217;p235"/>
          <p:cNvSpPr txBox="1">
            <a:spLocks noGrp="1"/>
          </p:cNvSpPr>
          <p:nvPr>
            <p:ph type="ftr" idx="11"/>
          </p:nvPr>
        </p:nvSpPr>
        <p:spPr>
          <a:xfrm>
            <a:off x="433500" y="4807847"/>
            <a:ext cx="6654900" cy="160500"/>
          </a:xfrm>
          <a:prstGeom prst="rect">
            <a:avLst/>
          </a:prstGeom>
          <a:noFill/>
          <a:ln>
            <a:noFill/>
          </a:ln>
        </p:spPr>
        <p:txBody>
          <a:bodyPr spcFirstLastPara="1" wrap="square" lIns="51450" tIns="51450" rIns="51450" bIns="51450" anchor="b" anchorCtr="0">
            <a:noAutofit/>
          </a:bodyPr>
          <a:lstStyle>
            <a:lvl1pPr marR="0" lvl="0" algn="l" rtl="0">
              <a:spcBef>
                <a:spcPts val="0"/>
              </a:spcBef>
              <a:spcAft>
                <a:spcPts val="0"/>
              </a:spcAft>
              <a:buClr>
                <a:schemeClr val="accent2"/>
              </a:buClr>
              <a:buSzPts val="800"/>
              <a:buFont typeface="Arial"/>
              <a:buNone/>
              <a:defRPr sz="900">
                <a:solidFill>
                  <a:schemeClr val="accent2"/>
                </a:solidFill>
                <a:latin typeface="Arial"/>
                <a:ea typeface="Arial"/>
                <a:cs typeface="Arial"/>
                <a:sym typeface="Arial"/>
              </a:defRPr>
            </a:lvl1pPr>
            <a:lvl2pPr marR="0" lvl="1"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8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18"/>
        <p:cNvGrpSpPr/>
        <p:nvPr/>
      </p:nvGrpSpPr>
      <p:grpSpPr>
        <a:xfrm>
          <a:off x="0" y="0"/>
          <a:ext cx="0" cy="0"/>
          <a:chOff x="0" y="0"/>
          <a:chExt cx="0" cy="0"/>
        </a:xfrm>
      </p:grpSpPr>
      <p:sp>
        <p:nvSpPr>
          <p:cNvPr id="2219" name="Google Shape;2219;p2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sz="1400"/>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2220" name="Google Shape;2220;p2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1" name="Google Shape;2221;p2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400"/>
            </a:lvl1pPr>
            <a:lvl2pPr marL="0" lvl="1" indent="0" algn="r" rtl="0">
              <a:spcBef>
                <a:spcPts val="0"/>
              </a:spcBef>
              <a:buNone/>
              <a:defRPr sz="1400"/>
            </a:lvl2pPr>
            <a:lvl3pPr marL="0" lvl="2" indent="0" algn="r" rtl="0">
              <a:spcBef>
                <a:spcPts val="0"/>
              </a:spcBef>
              <a:buNone/>
              <a:defRPr sz="1400"/>
            </a:lvl3pPr>
            <a:lvl4pPr marL="0" lvl="3" indent="0" algn="r" rtl="0">
              <a:spcBef>
                <a:spcPts val="0"/>
              </a:spcBef>
              <a:buNone/>
              <a:defRPr sz="1400"/>
            </a:lvl4pPr>
            <a:lvl5pPr marL="0" lvl="4" indent="0" algn="r" rtl="0">
              <a:spcBef>
                <a:spcPts val="0"/>
              </a:spcBef>
              <a:buNone/>
              <a:defRPr sz="1400"/>
            </a:lvl5pPr>
            <a:lvl6pPr marL="0" lvl="5" indent="0" algn="r" rtl="0">
              <a:spcBef>
                <a:spcPts val="0"/>
              </a:spcBef>
              <a:buNone/>
              <a:defRPr sz="1400"/>
            </a:lvl6pPr>
            <a:lvl7pPr marL="0" lvl="6" indent="0" algn="r" rtl="0">
              <a:spcBef>
                <a:spcPts val="0"/>
              </a:spcBef>
              <a:buNone/>
              <a:defRPr sz="1400"/>
            </a:lvl7pPr>
            <a:lvl8pPr marL="0" lvl="7" indent="0" algn="r" rtl="0">
              <a:spcBef>
                <a:spcPts val="0"/>
              </a:spcBef>
              <a:buNone/>
              <a:defRPr sz="1400"/>
            </a:lvl8pPr>
            <a:lvl9pPr marL="0" lvl="8" indent="0" algn="r" rtl="0">
              <a:spcBef>
                <a:spcPts val="0"/>
              </a:spcBef>
              <a:buNone/>
              <a:defRPr sz="14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2 - 2 Column 1">
  <p:cSld name="2 Column_1">
    <p:spTree>
      <p:nvGrpSpPr>
        <p:cNvPr id="1" name="Shape 2222"/>
        <p:cNvGrpSpPr/>
        <p:nvPr/>
      </p:nvGrpSpPr>
      <p:grpSpPr>
        <a:xfrm>
          <a:off x="0" y="0"/>
          <a:ext cx="0" cy="0"/>
          <a:chOff x="0" y="0"/>
          <a:chExt cx="0" cy="0"/>
        </a:xfrm>
      </p:grpSpPr>
      <p:sp>
        <p:nvSpPr>
          <p:cNvPr id="2223" name="Google Shape;2223;p237"/>
          <p:cNvSpPr/>
          <p:nvPr/>
        </p:nvSpPr>
        <p:spPr>
          <a:xfrm>
            <a:off x="-1" y="4658818"/>
            <a:ext cx="9141930" cy="488754"/>
          </a:xfrm>
          <a:custGeom>
            <a:avLst/>
            <a:gdLst/>
            <a:ahLst/>
            <a:cxnLst/>
            <a:rect l="l" t="t" r="r" b="b"/>
            <a:pathLst>
              <a:path w="21600" h="21600" extrusionOk="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rgbClr val="003366"/>
              </a:buClr>
              <a:buSzPts val="1300"/>
              <a:buFont typeface="Salesforce Sans"/>
              <a:buNone/>
            </a:pPr>
            <a:endParaRPr sz="1300">
              <a:solidFill>
                <a:schemeClr val="dk1"/>
              </a:solidFill>
              <a:latin typeface="Salesforce Sans"/>
              <a:ea typeface="Salesforce Sans"/>
              <a:cs typeface="Salesforce Sans"/>
              <a:sym typeface="Salesforce Sans"/>
            </a:endParaRPr>
          </a:p>
        </p:txBody>
      </p:sp>
      <p:sp>
        <p:nvSpPr>
          <p:cNvPr id="2224" name="Google Shape;2224;p237"/>
          <p:cNvSpPr txBox="1">
            <a:spLocks noGrp="1"/>
          </p:cNvSpPr>
          <p:nvPr>
            <p:ph type="title"/>
          </p:nvPr>
        </p:nvSpPr>
        <p:spPr>
          <a:xfrm>
            <a:off x="428737" y="47628"/>
            <a:ext cx="77181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5" name="Google Shape;2225;p237"/>
          <p:cNvSpPr txBox="1">
            <a:spLocks noGrp="1"/>
          </p:cNvSpPr>
          <p:nvPr>
            <p:ph type="body" idx="1"/>
          </p:nvPr>
        </p:nvSpPr>
        <p:spPr>
          <a:xfrm>
            <a:off x="428737"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228600" algn="l" rtl="0">
              <a:lnSpc>
                <a:spcPct val="100000"/>
              </a:lnSpc>
              <a:spcBef>
                <a:spcPts val="200"/>
              </a:spcBef>
              <a:spcAft>
                <a:spcPts val="0"/>
              </a:spcAft>
              <a:buSzPts val="1400"/>
              <a:buNone/>
              <a:defRPr sz="1400">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solidFill>
                  <a:schemeClr val="accent2"/>
                </a:solidFill>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226" name="Google Shape;2226;p237"/>
          <p:cNvSpPr txBox="1">
            <a:spLocks noGrp="1"/>
          </p:cNvSpPr>
          <p:nvPr>
            <p:ph type="body" idx="2"/>
          </p:nvPr>
        </p:nvSpPr>
        <p:spPr>
          <a:xfrm>
            <a:off x="4736683" y="1216230"/>
            <a:ext cx="3978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228600" algn="l" rtl="0">
              <a:lnSpc>
                <a:spcPct val="100000"/>
              </a:lnSpc>
              <a:spcBef>
                <a:spcPts val="200"/>
              </a:spcBef>
              <a:spcAft>
                <a:spcPts val="0"/>
              </a:spcAft>
              <a:buSzPts val="1400"/>
              <a:buNone/>
              <a:defRPr>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solidFill>
                  <a:schemeClr val="accent2"/>
                </a:solidFill>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227" name="Google Shape;2227;p237"/>
          <p:cNvSpPr txBox="1">
            <a:spLocks noGrp="1"/>
          </p:cNvSpPr>
          <p:nvPr>
            <p:ph type="body" idx="3"/>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228" name="Google Shape;2228;p237"/>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solidFill>
                  <a:schemeClr val="accent2"/>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2">
  <p:cSld name="BLANK_3">
    <p:spTree>
      <p:nvGrpSpPr>
        <p:cNvPr id="1" name="Shape 2229"/>
        <p:cNvGrpSpPr/>
        <p:nvPr/>
      </p:nvGrpSpPr>
      <p:grpSpPr>
        <a:xfrm>
          <a:off x="0" y="0"/>
          <a:ext cx="0" cy="0"/>
          <a:chOff x="0" y="0"/>
          <a:chExt cx="0" cy="0"/>
        </a:xfrm>
      </p:grpSpPr>
      <p:sp>
        <p:nvSpPr>
          <p:cNvPr id="2230" name="Google Shape;2230;p2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J2 - Speaker Slide - B">
  <p:cSld name="Speaker Slide - B">
    <p:bg>
      <p:bgPr>
        <a:solidFill>
          <a:srgbClr val="90D0FE"/>
        </a:solidFill>
        <a:effectLst/>
      </p:bgPr>
    </p:bg>
    <p:spTree>
      <p:nvGrpSpPr>
        <p:cNvPr id="1" name="Shape 2231"/>
        <p:cNvGrpSpPr/>
        <p:nvPr/>
      </p:nvGrpSpPr>
      <p:grpSpPr>
        <a:xfrm>
          <a:off x="0" y="0"/>
          <a:ext cx="0" cy="0"/>
          <a:chOff x="0" y="0"/>
          <a:chExt cx="0" cy="0"/>
        </a:xfrm>
      </p:grpSpPr>
      <p:pic>
        <p:nvPicPr>
          <p:cNvPr id="2232" name="Google Shape;2232;p239"/>
          <p:cNvPicPr preferRelativeResize="0"/>
          <p:nvPr/>
        </p:nvPicPr>
        <p:blipFill rotWithShape="1">
          <a:blip r:embed="rId2">
            <a:alphaModFix/>
          </a:blip>
          <a:srcRect/>
          <a:stretch/>
        </p:blipFill>
        <p:spPr>
          <a:xfrm>
            <a:off x="0" y="1340"/>
            <a:ext cx="9141619" cy="5142158"/>
          </a:xfrm>
          <a:prstGeom prst="rect">
            <a:avLst/>
          </a:prstGeom>
          <a:noFill/>
          <a:ln>
            <a:noFill/>
          </a:ln>
        </p:spPr>
      </p:pic>
      <p:sp>
        <p:nvSpPr>
          <p:cNvPr id="2233" name="Google Shape;2233;p239"/>
          <p:cNvSpPr txBox="1">
            <a:spLocks noGrp="1"/>
          </p:cNvSpPr>
          <p:nvPr>
            <p:ph type="ctrTitle"/>
          </p:nvPr>
        </p:nvSpPr>
        <p:spPr>
          <a:xfrm>
            <a:off x="433944" y="1659551"/>
            <a:ext cx="342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7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34" name="Google Shape;2234;p239"/>
          <p:cNvSpPr txBox="1">
            <a:spLocks noGrp="1"/>
          </p:cNvSpPr>
          <p:nvPr>
            <p:ph type="body" idx="1"/>
          </p:nvPr>
        </p:nvSpPr>
        <p:spPr>
          <a:xfrm>
            <a:off x="433944" y="2534143"/>
            <a:ext cx="342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800"/>
              <a:buNone/>
              <a:defRPr sz="18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grpSp>
        <p:nvGrpSpPr>
          <p:cNvPr id="2235" name="Google Shape;2235;p239"/>
          <p:cNvGrpSpPr/>
          <p:nvPr/>
        </p:nvGrpSpPr>
        <p:grpSpPr>
          <a:xfrm>
            <a:off x="5753054" y="3179344"/>
            <a:ext cx="1757349" cy="1189146"/>
            <a:chOff x="8133007" y="4026588"/>
            <a:chExt cx="1934128" cy="1309200"/>
          </a:xfrm>
        </p:grpSpPr>
        <p:grpSp>
          <p:nvGrpSpPr>
            <p:cNvPr id="2236" name="Google Shape;2236;p239"/>
            <p:cNvGrpSpPr/>
            <p:nvPr/>
          </p:nvGrpSpPr>
          <p:grpSpPr>
            <a:xfrm rot="2982870" flipH="1">
              <a:off x="9247601" y="4381842"/>
              <a:ext cx="641761" cy="763400"/>
              <a:chOff x="0" y="0"/>
              <a:chExt cx="1283913" cy="1527265"/>
            </a:xfrm>
          </p:grpSpPr>
          <p:pic>
            <p:nvPicPr>
              <p:cNvPr id="2237" name="Google Shape;2237;p239" descr="Google Shape;897;p63"/>
              <p:cNvPicPr preferRelativeResize="0"/>
              <p:nvPr/>
            </p:nvPicPr>
            <p:blipFill rotWithShape="1">
              <a:blip r:embed="rId3">
                <a:alphaModFix/>
              </a:blip>
              <a:srcRect/>
              <a:stretch/>
            </p:blipFill>
            <p:spPr>
              <a:xfrm rot="-1004831">
                <a:off x="519459" y="52171"/>
                <a:ext cx="571566" cy="1422923"/>
              </a:xfrm>
              <a:prstGeom prst="rect">
                <a:avLst/>
              </a:prstGeom>
              <a:noFill/>
              <a:ln>
                <a:noFill/>
              </a:ln>
            </p:spPr>
          </p:pic>
          <p:pic>
            <p:nvPicPr>
              <p:cNvPr id="2238" name="Google Shape;2238;p239" descr="Google Shape;898;p63"/>
              <p:cNvPicPr preferRelativeResize="0"/>
              <p:nvPr/>
            </p:nvPicPr>
            <p:blipFill rotWithShape="1">
              <a:blip r:embed="rId4">
                <a:alphaModFix/>
              </a:blip>
              <a:srcRect r="22976" b="19315"/>
              <a:stretch/>
            </p:blipFill>
            <p:spPr>
              <a:xfrm rot="-157644">
                <a:off x="23973" y="399565"/>
                <a:ext cx="663818" cy="1061128"/>
              </a:xfrm>
              <a:prstGeom prst="rect">
                <a:avLst/>
              </a:prstGeom>
              <a:noFill/>
              <a:ln>
                <a:noFill/>
              </a:ln>
            </p:spPr>
          </p:pic>
        </p:grpSp>
        <p:sp>
          <p:nvSpPr>
            <p:cNvPr id="2239" name="Google Shape;2239;p239"/>
            <p:cNvSpPr/>
            <p:nvPr/>
          </p:nvSpPr>
          <p:spPr>
            <a:xfrm>
              <a:off x="8133007" y="4026588"/>
              <a:ext cx="1309200" cy="1309200"/>
            </a:xfrm>
            <a:prstGeom prst="ellipse">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grpSp>
        <p:nvGrpSpPr>
          <p:cNvPr id="2240" name="Google Shape;2240;p239"/>
          <p:cNvGrpSpPr/>
          <p:nvPr/>
        </p:nvGrpSpPr>
        <p:grpSpPr>
          <a:xfrm>
            <a:off x="5886199" y="341038"/>
            <a:ext cx="2634327" cy="3181910"/>
            <a:chOff x="7820971" y="120724"/>
            <a:chExt cx="3511500" cy="4242547"/>
          </a:xfrm>
        </p:grpSpPr>
        <p:grpSp>
          <p:nvGrpSpPr>
            <p:cNvPr id="2241" name="Google Shape;2241;p239"/>
            <p:cNvGrpSpPr/>
            <p:nvPr/>
          </p:nvGrpSpPr>
          <p:grpSpPr>
            <a:xfrm rot="-270569">
              <a:off x="9439862" y="155522"/>
              <a:ext cx="924454" cy="997803"/>
              <a:chOff x="0" y="-2"/>
              <a:chExt cx="1849472" cy="1996216"/>
            </a:xfrm>
          </p:grpSpPr>
          <p:pic>
            <p:nvPicPr>
              <p:cNvPr id="2242" name="Google Shape;2242;p239" descr="Google Shape;897;p63"/>
              <p:cNvPicPr preferRelativeResize="0"/>
              <p:nvPr/>
            </p:nvPicPr>
            <p:blipFill rotWithShape="1">
              <a:blip r:embed="rId3">
                <a:alphaModFix/>
              </a:blip>
              <a:srcRect/>
              <a:stretch/>
            </p:blipFill>
            <p:spPr>
              <a:xfrm rot="-1004842">
                <a:off x="621217" y="67536"/>
                <a:ext cx="739893" cy="1841978"/>
              </a:xfrm>
              <a:prstGeom prst="rect">
                <a:avLst/>
              </a:prstGeom>
              <a:noFill/>
              <a:ln>
                <a:noFill/>
              </a:ln>
            </p:spPr>
          </p:pic>
          <p:pic>
            <p:nvPicPr>
              <p:cNvPr id="2243" name="Google Shape;2243;p239" descr="Google Shape;898;p63"/>
              <p:cNvPicPr preferRelativeResize="0"/>
              <p:nvPr/>
            </p:nvPicPr>
            <p:blipFill rotWithShape="1">
              <a:blip r:embed="rId4">
                <a:alphaModFix/>
              </a:blip>
              <a:srcRect r="22976" b="19315"/>
              <a:stretch/>
            </p:blipFill>
            <p:spPr>
              <a:xfrm rot="-157637">
                <a:off x="31033" y="603603"/>
                <a:ext cx="859314" cy="1373638"/>
              </a:xfrm>
              <a:prstGeom prst="rect">
                <a:avLst/>
              </a:prstGeom>
              <a:noFill/>
              <a:ln>
                <a:noFill/>
              </a:ln>
            </p:spPr>
          </p:pic>
          <p:pic>
            <p:nvPicPr>
              <p:cNvPr id="2244" name="Google Shape;2244;p239" descr="Google Shape;898;p63"/>
              <p:cNvPicPr preferRelativeResize="0"/>
              <p:nvPr/>
            </p:nvPicPr>
            <p:blipFill rotWithShape="1">
              <a:blip r:embed="rId4">
                <a:alphaModFix/>
              </a:blip>
              <a:srcRect r="22976" b="19315"/>
              <a:stretch/>
            </p:blipFill>
            <p:spPr>
              <a:xfrm rot="-157638" flipH="1">
                <a:off x="1193588" y="933650"/>
                <a:ext cx="633023" cy="1011908"/>
              </a:xfrm>
              <a:prstGeom prst="rect">
                <a:avLst/>
              </a:prstGeom>
              <a:noFill/>
              <a:ln>
                <a:noFill/>
              </a:ln>
            </p:spPr>
          </p:pic>
        </p:grpSp>
        <p:sp>
          <p:nvSpPr>
            <p:cNvPr id="2245" name="Google Shape;2245;p239"/>
            <p:cNvSpPr/>
            <p:nvPr/>
          </p:nvSpPr>
          <p:spPr>
            <a:xfrm>
              <a:off x="7820971" y="851771"/>
              <a:ext cx="3511500" cy="3511500"/>
            </a:xfrm>
            <a:prstGeom prst="ellipse">
              <a:avLst/>
            </a:prstGeom>
            <a:solidFill>
              <a:srgbClr val="DED6C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grpSp>
      <p:sp>
        <p:nvSpPr>
          <p:cNvPr id="2246" name="Google Shape;2246;p239"/>
          <p:cNvSpPr/>
          <p:nvPr/>
        </p:nvSpPr>
        <p:spPr>
          <a:xfrm>
            <a:off x="5893235" y="896042"/>
            <a:ext cx="2634300" cy="2633400"/>
          </a:xfrm>
          <a:prstGeom prst="ellipse">
            <a:avLst/>
          </a:prstGeom>
          <a:solidFill>
            <a:srgbClr val="DED6C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247" name="Google Shape;2247;p239"/>
          <p:cNvSpPr/>
          <p:nvPr/>
        </p:nvSpPr>
        <p:spPr>
          <a:xfrm>
            <a:off x="6487234" y="1673189"/>
            <a:ext cx="1543800" cy="11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900" b="1" i="0" u="none" strike="noStrike">
                <a:solidFill>
                  <a:schemeClr val="accent2"/>
                </a:solidFill>
                <a:latin typeface="Salesforce Sans"/>
                <a:ea typeface="Salesforce Sans"/>
                <a:cs typeface="Salesforce Sans"/>
                <a:sym typeface="Salesforce Sans"/>
              </a:rPr>
              <a:t>Google Slides does not have an image placeholder option. </a:t>
            </a:r>
            <a:br>
              <a:rPr lang="en" sz="900" b="1" i="0" u="none" strike="noStrike">
                <a:solidFill>
                  <a:schemeClr val="accent2"/>
                </a:solidFill>
                <a:latin typeface="Salesforce Sans"/>
                <a:ea typeface="Salesforce Sans"/>
                <a:cs typeface="Salesforce Sans"/>
                <a:sym typeface="Salesforce Sans"/>
              </a:rPr>
            </a:br>
            <a:endParaRPr sz="900" b="1" i="0" u="none" strike="noStrike">
              <a:solidFill>
                <a:schemeClr val="accent2"/>
              </a:solidFill>
              <a:latin typeface="Salesforce Sans"/>
              <a:ea typeface="Salesforce Sans"/>
              <a:cs typeface="Salesforce Sans"/>
              <a:sym typeface="Salesforce Sans"/>
            </a:endParaRPr>
          </a:p>
          <a:p>
            <a:pPr marL="0" marR="0" lvl="0" indent="0" algn="ctr" rtl="0">
              <a:spcBef>
                <a:spcPts val="0"/>
              </a:spcBef>
              <a:spcAft>
                <a:spcPts val="0"/>
              </a:spcAft>
              <a:buNone/>
            </a:pPr>
            <a:r>
              <a:rPr lang="en" sz="900" b="1" i="0" u="none" strike="noStrike">
                <a:solidFill>
                  <a:schemeClr val="accent2"/>
                </a:solidFill>
                <a:latin typeface="Salesforce Sans"/>
                <a:ea typeface="Salesforce Sans"/>
                <a:cs typeface="Salesforce Sans"/>
                <a:sym typeface="Salesforce Sans"/>
              </a:rPr>
              <a:t>Please place an image of speaker over this circle manually.  Place Logo in circle below. </a:t>
            </a:r>
            <a:endParaRPr sz="900" b="1">
              <a:solidFill>
                <a:schemeClr val="accent2"/>
              </a:solidFill>
              <a:latin typeface="Salesforce Sans"/>
              <a:ea typeface="Salesforce Sans"/>
              <a:cs typeface="Salesforce Sans"/>
              <a:sym typeface="Salesforce Sans"/>
            </a:endParaRPr>
          </a:p>
        </p:txBody>
      </p:sp>
      <p:pic>
        <p:nvPicPr>
          <p:cNvPr id="2248" name="Google Shape;2248;p239" descr="Icon&#10;&#10;Description automatically generated"/>
          <p:cNvPicPr preferRelativeResize="0"/>
          <p:nvPr/>
        </p:nvPicPr>
        <p:blipFill rotWithShape="1">
          <a:blip r:embed="rId5">
            <a:alphaModFix amt="65000"/>
          </a:blip>
          <a:srcRect/>
          <a:stretch/>
        </p:blipFill>
        <p:spPr>
          <a:xfrm>
            <a:off x="1137249" y="3933068"/>
            <a:ext cx="816155" cy="331027"/>
          </a:xfrm>
          <a:prstGeom prst="rect">
            <a:avLst/>
          </a:prstGeom>
          <a:noFill/>
          <a:ln>
            <a:noFill/>
          </a:ln>
        </p:spPr>
      </p:pic>
      <p:pic>
        <p:nvPicPr>
          <p:cNvPr id="2249" name="Google Shape;2249;p239" descr="Icon&#10;&#10;Description automatically generated"/>
          <p:cNvPicPr preferRelativeResize="0"/>
          <p:nvPr/>
        </p:nvPicPr>
        <p:blipFill rotWithShape="1">
          <a:blip r:embed="rId5">
            <a:alphaModFix amt="25000"/>
          </a:blip>
          <a:srcRect/>
          <a:stretch/>
        </p:blipFill>
        <p:spPr>
          <a:xfrm>
            <a:off x="320656" y="420876"/>
            <a:ext cx="635418" cy="257722"/>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G4 - Cards - 3-Up 1">
  <p:cSld name="Cards - 3-Up_1">
    <p:spTree>
      <p:nvGrpSpPr>
        <p:cNvPr id="1" name="Shape 2250"/>
        <p:cNvGrpSpPr/>
        <p:nvPr/>
      </p:nvGrpSpPr>
      <p:grpSpPr>
        <a:xfrm>
          <a:off x="0" y="0"/>
          <a:ext cx="0" cy="0"/>
          <a:chOff x="0" y="0"/>
          <a:chExt cx="0" cy="0"/>
        </a:xfrm>
      </p:grpSpPr>
      <p:sp>
        <p:nvSpPr>
          <p:cNvPr id="2251" name="Google Shape;2251;p240"/>
          <p:cNvSpPr/>
          <p:nvPr/>
        </p:nvSpPr>
        <p:spPr>
          <a:xfrm>
            <a:off x="-1" y="2114550"/>
            <a:ext cx="9144000" cy="3029100"/>
          </a:xfrm>
          <a:prstGeom prst="rect">
            <a:avLst/>
          </a:pr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252" name="Google Shape;2252;p240"/>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53" name="Google Shape;2253;p240"/>
          <p:cNvSpPr txBox="1">
            <a:spLocks noGrp="1"/>
          </p:cNvSpPr>
          <p:nvPr>
            <p:ph type="body" idx="1"/>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pic>
        <p:nvPicPr>
          <p:cNvPr id="2254" name="Google Shape;2254;p240"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sp>
        <p:nvSpPr>
          <p:cNvPr id="2255" name="Google Shape;2255;p240"/>
          <p:cNvSpPr txBox="1">
            <a:spLocks noGrp="1"/>
          </p:cNvSpPr>
          <p:nvPr>
            <p:ph type="ftr" idx="11"/>
          </p:nvPr>
        </p:nvSpPr>
        <p:spPr>
          <a:xfrm>
            <a:off x="1118385"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grpSp>
        <p:nvGrpSpPr>
          <p:cNvPr id="2256" name="Google Shape;2256;p240"/>
          <p:cNvGrpSpPr/>
          <p:nvPr/>
        </p:nvGrpSpPr>
        <p:grpSpPr>
          <a:xfrm>
            <a:off x="-14288" y="4738047"/>
            <a:ext cx="991393" cy="405369"/>
            <a:chOff x="-19045" y="6142422"/>
            <a:chExt cx="1747255" cy="714685"/>
          </a:xfrm>
        </p:grpSpPr>
        <p:pic>
          <p:nvPicPr>
            <p:cNvPr id="2257" name="Google Shape;2257;p240"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pic>
          <p:nvPicPr>
            <p:cNvPr id="2258" name="Google Shape;2258;p240" descr="Image"/>
            <p:cNvPicPr preferRelativeResize="0"/>
            <p:nvPr/>
          </p:nvPicPr>
          <p:blipFill rotWithShape="1">
            <a:blip r:embed="rId4">
              <a:alphaModFix/>
            </a:blip>
            <a:srcRect b="5222"/>
            <a:stretch/>
          </p:blipFill>
          <p:spPr>
            <a:xfrm rot="-1246310">
              <a:off x="300068" y="6221202"/>
              <a:ext cx="500339" cy="438991"/>
            </a:xfrm>
            <a:prstGeom prst="rect">
              <a:avLst/>
            </a:prstGeom>
            <a:noFill/>
            <a:ln>
              <a:noFill/>
            </a:ln>
          </p:spPr>
        </p:pic>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1 - Basic Blank">
  <p:cSld name="Basic_1_1">
    <p:spTree>
      <p:nvGrpSpPr>
        <p:cNvPr id="1" name="Shape 2259"/>
        <p:cNvGrpSpPr/>
        <p:nvPr/>
      </p:nvGrpSpPr>
      <p:grpSpPr>
        <a:xfrm>
          <a:off x="0" y="0"/>
          <a:ext cx="0" cy="0"/>
          <a:chOff x="0" y="0"/>
          <a:chExt cx="0" cy="0"/>
        </a:xfrm>
      </p:grpSpPr>
      <p:sp>
        <p:nvSpPr>
          <p:cNvPr id="2260" name="Google Shape;2260;p241"/>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228600" algn="l" rtl="0">
              <a:lnSpc>
                <a:spcPct val="100000"/>
              </a:lnSpc>
              <a:spcBef>
                <a:spcPts val="200"/>
              </a:spcBef>
              <a:spcAft>
                <a:spcPts val="0"/>
              </a:spcAft>
              <a:buClr>
                <a:schemeClr val="accent2"/>
              </a:buClr>
              <a:buSzPts val="1400"/>
              <a:buNone/>
              <a:defRPr>
                <a:solidFill>
                  <a:schemeClr val="accent2"/>
                </a:solidFill>
              </a:defRPr>
            </a:lvl2pPr>
            <a:lvl3pPr marL="1371600" lvl="2" indent="-228600" algn="l" rtl="0">
              <a:lnSpc>
                <a:spcPct val="100000"/>
              </a:lnSpc>
              <a:spcBef>
                <a:spcPts val="500"/>
              </a:spcBef>
              <a:spcAft>
                <a:spcPts val="0"/>
              </a:spcAft>
              <a:buClr>
                <a:schemeClr val="accent2"/>
              </a:buClr>
              <a:buSzPts val="1200"/>
              <a:buNone/>
              <a:defRPr>
                <a:solidFill>
                  <a:schemeClr val="accent2"/>
                </a:solidFill>
              </a:defRPr>
            </a:lvl3pPr>
            <a:lvl4pPr marL="1828800" lvl="3" indent="-228600" algn="l" rtl="0">
              <a:lnSpc>
                <a:spcPct val="100000"/>
              </a:lnSpc>
              <a:spcBef>
                <a:spcPts val="500"/>
              </a:spcBef>
              <a:spcAft>
                <a:spcPts val="0"/>
              </a:spcAft>
              <a:buClr>
                <a:schemeClr val="accent2"/>
              </a:buClr>
              <a:buSzPts val="1100"/>
              <a:buNone/>
              <a:defRPr>
                <a:solidFill>
                  <a:schemeClr val="accent2"/>
                </a:solidFill>
              </a:defRPr>
            </a:lvl4pPr>
            <a:lvl5pPr marL="2286000" lvl="4" indent="-228600" algn="l" rtl="0">
              <a:lnSpc>
                <a:spcPct val="100000"/>
              </a:lnSpc>
              <a:spcBef>
                <a:spcPts val="500"/>
              </a:spcBef>
              <a:spcAft>
                <a:spcPts val="0"/>
              </a:spcAft>
              <a:buSzPts val="1400"/>
              <a:buNone/>
              <a:defRPr>
                <a:solidFill>
                  <a:schemeClr val="accent2"/>
                </a:solidFill>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261" name="Google Shape;2261;p241"/>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262" name="Google Shape;2262;p241"/>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63" name="Google Shape;2263;p241"/>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264" name="Google Shape;2264;p24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sic - Mountain Footer Right">
  <p:cSld name="Basic - Mountain Footer Right">
    <p:spTree>
      <p:nvGrpSpPr>
        <p:cNvPr id="1" name="Shape 2265"/>
        <p:cNvGrpSpPr/>
        <p:nvPr/>
      </p:nvGrpSpPr>
      <p:grpSpPr>
        <a:xfrm>
          <a:off x="0" y="0"/>
          <a:ext cx="0" cy="0"/>
          <a:chOff x="0" y="0"/>
          <a:chExt cx="0" cy="0"/>
        </a:xfrm>
      </p:grpSpPr>
      <p:pic>
        <p:nvPicPr>
          <p:cNvPr id="2266" name="Google Shape;2266;p242"/>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2267" name="Google Shape;2267;p242"/>
          <p:cNvSpPr txBox="1">
            <a:spLocks noGrp="1"/>
          </p:cNvSpPr>
          <p:nvPr>
            <p:ph type="title"/>
          </p:nvPr>
        </p:nvSpPr>
        <p:spPr>
          <a:xfrm>
            <a:off x="428737" y="47627"/>
            <a:ext cx="82866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SzPts val="1100"/>
              <a:buNone/>
              <a:defRPr sz="23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chemeClr val="accent1"/>
                </a:solidFill>
                <a:latin typeface="Arial"/>
                <a:ea typeface="Arial"/>
                <a:cs typeface="Arial"/>
                <a:sym typeface="Arial"/>
              </a:defRPr>
            </a:lvl9pPr>
          </a:lstStyle>
          <a:p>
            <a:endParaRPr/>
          </a:p>
        </p:txBody>
      </p:sp>
      <p:sp>
        <p:nvSpPr>
          <p:cNvPr id="2268" name="Google Shape;2268;p242"/>
          <p:cNvSpPr txBox="1">
            <a:spLocks noGrp="1"/>
          </p:cNvSpPr>
          <p:nvPr>
            <p:ph type="body" idx="1"/>
          </p:nvPr>
        </p:nvSpPr>
        <p:spPr>
          <a:xfrm>
            <a:off x="428737" y="1323214"/>
            <a:ext cx="82866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SzPts val="1400"/>
              <a:buNone/>
              <a:defRPr sz="1500" b="0" i="0" u="none" strike="noStrike" cap="none">
                <a:solidFill>
                  <a:schemeClr val="accent2"/>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69" name="Google Shape;2269;p242"/>
          <p:cNvSpPr txBox="1">
            <a:spLocks noGrp="1"/>
          </p:cNvSpPr>
          <p:nvPr>
            <p:ph type="body" idx="2"/>
          </p:nvPr>
        </p:nvSpPr>
        <p:spPr>
          <a:xfrm>
            <a:off x="428739" y="822884"/>
            <a:ext cx="8286900" cy="2538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800"/>
              </a:spcBef>
              <a:spcAft>
                <a:spcPts val="0"/>
              </a:spcAft>
              <a:buClr>
                <a:srgbClr val="7F7F7F"/>
              </a:buClr>
              <a:buSzPts val="1700"/>
              <a:buFont typeface="Arial"/>
              <a:buNone/>
              <a:defRPr sz="1700" b="0" i="0" u="none" strike="noStrike" cap="none">
                <a:solidFill>
                  <a:srgbClr val="424145"/>
                </a:solidFill>
                <a:latin typeface="Arial"/>
                <a:ea typeface="Arial"/>
                <a:cs typeface="Arial"/>
                <a:sym typeface="Arial"/>
              </a:defRPr>
            </a:lvl1pPr>
            <a:lvl2pPr marL="914400" marR="0" lvl="1" indent="-317500" algn="l" rtl="0">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spcBef>
                <a:spcPts val="500"/>
              </a:spcBef>
              <a:spcAft>
                <a:spcPts val="0"/>
              </a:spcAft>
              <a:buSzPts val="1400"/>
              <a:buNone/>
              <a:defRPr sz="1500" b="0" i="0" u="none" strike="noStrike" cap="none">
                <a:solidFill>
                  <a:schemeClr val="accent2"/>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70" name="Google Shape;2270;p242"/>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R="0" lvl="0" algn="l" rtl="0">
              <a:spcBef>
                <a:spcPts val="0"/>
              </a:spcBef>
              <a:spcAft>
                <a:spcPts val="0"/>
              </a:spcAft>
              <a:buSzPts val="1100"/>
              <a:buNone/>
              <a:defRPr sz="900">
                <a:solidFill>
                  <a:schemeClr val="accent2"/>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pic>
        <p:nvPicPr>
          <p:cNvPr id="2271" name="Google Shape;2271;p242" descr="pasted-image.pdf"/>
          <p:cNvPicPr preferRelativeResize="0"/>
          <p:nvPr/>
        </p:nvPicPr>
        <p:blipFill rotWithShape="1">
          <a:blip r:embed="rId3">
            <a:alphaModFix/>
          </a:blip>
          <a:srcRect/>
          <a:stretch/>
        </p:blipFill>
        <p:spPr>
          <a:xfrm>
            <a:off x="8275084" y="424094"/>
            <a:ext cx="476676" cy="333734"/>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U1 - Callout Sign Vignette - Large">
  <p:cSld name="Callout Sign Vignette - Large">
    <p:bg>
      <p:bgPr>
        <a:solidFill>
          <a:srgbClr val="F4F4F4"/>
        </a:solidFill>
        <a:effectLst/>
      </p:bgPr>
    </p:bg>
    <p:spTree>
      <p:nvGrpSpPr>
        <p:cNvPr id="1" name="Shape 2272"/>
        <p:cNvGrpSpPr/>
        <p:nvPr/>
      </p:nvGrpSpPr>
      <p:grpSpPr>
        <a:xfrm>
          <a:off x="0" y="0"/>
          <a:ext cx="0" cy="0"/>
          <a:chOff x="0" y="0"/>
          <a:chExt cx="0" cy="0"/>
        </a:xfrm>
      </p:grpSpPr>
      <p:pic>
        <p:nvPicPr>
          <p:cNvPr id="2273" name="Google Shape;2273;p243"/>
          <p:cNvPicPr preferRelativeResize="0"/>
          <p:nvPr/>
        </p:nvPicPr>
        <p:blipFill rotWithShape="1">
          <a:blip r:embed="rId2">
            <a:alphaModFix/>
          </a:blip>
          <a:srcRect/>
          <a:stretch/>
        </p:blipFill>
        <p:spPr>
          <a:xfrm>
            <a:off x="2" y="670"/>
            <a:ext cx="9141607" cy="5142158"/>
          </a:xfrm>
          <a:prstGeom prst="rect">
            <a:avLst/>
          </a:prstGeom>
          <a:noFill/>
          <a:ln>
            <a:noFill/>
          </a:ln>
        </p:spPr>
      </p:pic>
      <p:sp>
        <p:nvSpPr>
          <p:cNvPr id="2274" name="Google Shape;2274;p243"/>
          <p:cNvSpPr/>
          <p:nvPr/>
        </p:nvSpPr>
        <p:spPr>
          <a:xfrm>
            <a:off x="3558255" y="3505997"/>
            <a:ext cx="778896" cy="703458"/>
          </a:xfrm>
          <a:custGeom>
            <a:avLst/>
            <a:gdLst/>
            <a:ahLst/>
            <a:cxnLst/>
            <a:rect l="l" t="t" r="r" b="b"/>
            <a:pathLst>
              <a:path w="21600" h="21600" extrusionOk="0">
                <a:moveTo>
                  <a:pt x="7678" y="0"/>
                </a:moveTo>
                <a:lnTo>
                  <a:pt x="8249" y="2066"/>
                </a:lnTo>
                <a:lnTo>
                  <a:pt x="6561" y="2642"/>
                </a:lnTo>
                <a:lnTo>
                  <a:pt x="8510" y="6504"/>
                </a:lnTo>
                <a:lnTo>
                  <a:pt x="0" y="21600"/>
                </a:lnTo>
                <a:lnTo>
                  <a:pt x="8751" y="18238"/>
                </a:lnTo>
                <a:lnTo>
                  <a:pt x="14486" y="12617"/>
                </a:lnTo>
                <a:lnTo>
                  <a:pt x="8809" y="8085"/>
                </a:lnTo>
                <a:lnTo>
                  <a:pt x="9037" y="7151"/>
                </a:lnTo>
                <a:lnTo>
                  <a:pt x="13546" y="8109"/>
                </a:lnTo>
                <a:lnTo>
                  <a:pt x="14789" y="7648"/>
                </a:lnTo>
                <a:lnTo>
                  <a:pt x="17160" y="10223"/>
                </a:lnTo>
                <a:lnTo>
                  <a:pt x="21600" y="6125"/>
                </a:lnTo>
                <a:lnTo>
                  <a:pt x="13080" y="3080"/>
                </a:lnTo>
                <a:lnTo>
                  <a:pt x="7678" y="0"/>
                </a:lnTo>
                <a:close/>
              </a:path>
            </a:pathLst>
          </a:custGeom>
          <a:solidFill>
            <a:srgbClr val="FFFFFF">
              <a:alpha val="12940"/>
            </a:srgbClr>
          </a:solidFill>
          <a:ln>
            <a:noFill/>
          </a:ln>
        </p:spPr>
        <p:txBody>
          <a:bodyPr spcFirstLastPara="1" wrap="square" lIns="34275" tIns="34275" rIns="34275" bIns="34275" anchor="t" anchorCtr="0">
            <a:noAutofit/>
          </a:bodyPr>
          <a:lstStyle/>
          <a:p>
            <a:pPr marL="0" marR="0" lvl="0" indent="0" algn="l" rtl="0">
              <a:spcBef>
                <a:spcPts val="0"/>
              </a:spcBef>
              <a:spcAft>
                <a:spcPts val="0"/>
              </a:spcAft>
              <a:buNone/>
            </a:pPr>
            <a:endParaRPr sz="2700">
              <a:solidFill>
                <a:schemeClr val="dk1"/>
              </a:solidFill>
              <a:latin typeface="Salesforce Sans"/>
              <a:ea typeface="Salesforce Sans"/>
              <a:cs typeface="Salesforce Sans"/>
              <a:sym typeface="Salesforce Sans"/>
            </a:endParaRPr>
          </a:p>
        </p:txBody>
      </p:sp>
      <p:sp>
        <p:nvSpPr>
          <p:cNvPr id="2275" name="Google Shape;2275;p243"/>
          <p:cNvSpPr txBox="1">
            <a:spLocks noGrp="1"/>
          </p:cNvSpPr>
          <p:nvPr>
            <p:ph type="body" idx="1"/>
          </p:nvPr>
        </p:nvSpPr>
        <p:spPr>
          <a:xfrm>
            <a:off x="806097" y="1400219"/>
            <a:ext cx="7414200" cy="2649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500"/>
              <a:buNone/>
              <a:defRPr>
                <a:solidFill>
                  <a:srgbClr val="424145"/>
                </a:solidFill>
              </a:defRPr>
            </a:lvl1pPr>
            <a:lvl2pPr marL="914400" lvl="1" indent="-228600" algn="l" rtl="0">
              <a:lnSpc>
                <a:spcPct val="100000"/>
              </a:lnSpc>
              <a:spcBef>
                <a:spcPts val="200"/>
              </a:spcBef>
              <a:spcAft>
                <a:spcPts val="0"/>
              </a:spcAft>
              <a:buSzPts val="1400"/>
              <a:buNone/>
              <a:defRPr>
                <a:solidFill>
                  <a:srgbClr val="424145"/>
                </a:solidFill>
              </a:defRPr>
            </a:lvl2pPr>
            <a:lvl3pPr marL="1371600" lvl="2" indent="-228600" algn="l" rtl="0">
              <a:lnSpc>
                <a:spcPct val="100000"/>
              </a:lnSpc>
              <a:spcBef>
                <a:spcPts val="500"/>
              </a:spcBef>
              <a:spcAft>
                <a:spcPts val="0"/>
              </a:spcAft>
              <a:buSzPts val="1200"/>
              <a:buNone/>
              <a:defRPr>
                <a:solidFill>
                  <a:srgbClr val="424145"/>
                </a:solidFill>
              </a:defRPr>
            </a:lvl3pPr>
            <a:lvl4pPr marL="1828800" lvl="3" indent="-228600" algn="l" rtl="0">
              <a:lnSpc>
                <a:spcPct val="100000"/>
              </a:lnSpc>
              <a:spcBef>
                <a:spcPts val="500"/>
              </a:spcBef>
              <a:spcAft>
                <a:spcPts val="0"/>
              </a:spcAft>
              <a:buSzPts val="1100"/>
              <a:buNone/>
              <a:defRPr>
                <a:solidFill>
                  <a:srgbClr val="424145"/>
                </a:solidFill>
              </a:defRPr>
            </a:lvl4pPr>
            <a:lvl5pPr marL="2286000" lvl="4" indent="-228600" algn="l" rtl="0">
              <a:lnSpc>
                <a:spcPct val="100000"/>
              </a:lnSpc>
              <a:spcBef>
                <a:spcPts val="500"/>
              </a:spcBef>
              <a:spcAft>
                <a:spcPts val="0"/>
              </a:spcAft>
              <a:buSzPts val="1400"/>
              <a:buNone/>
              <a:defRPr>
                <a:solidFill>
                  <a:srgbClr val="424145"/>
                </a:solidFill>
              </a:defRPr>
            </a:lvl5pPr>
            <a:lvl6pPr marL="2743200" lvl="5" indent="-228600" algn="l" rtl="0">
              <a:spcBef>
                <a:spcPts val="500"/>
              </a:spcBef>
              <a:spcAft>
                <a:spcPts val="0"/>
              </a:spcAft>
              <a:buClr>
                <a:schemeClr val="accent2"/>
              </a:buClr>
              <a:buSzPts val="1400"/>
              <a:buNone/>
              <a:defRPr/>
            </a:lvl6pPr>
            <a:lvl7pPr marL="3200400" lvl="6" indent="-228600" algn="l" rtl="0">
              <a:spcBef>
                <a:spcPts val="0"/>
              </a:spcBef>
              <a:spcAft>
                <a:spcPts val="0"/>
              </a:spcAft>
              <a:buClr>
                <a:schemeClr val="accent2"/>
              </a:buClr>
              <a:buSzPts val="1400"/>
              <a:buNone/>
              <a:defRPr/>
            </a:lvl7pPr>
            <a:lvl8pPr marL="3657600" lvl="7" indent="-228600" algn="l" rtl="0">
              <a:spcBef>
                <a:spcPts val="0"/>
              </a:spcBef>
              <a:spcAft>
                <a:spcPts val="0"/>
              </a:spcAft>
              <a:buClr>
                <a:schemeClr val="accent2"/>
              </a:buClr>
              <a:buSzPts val="1400"/>
              <a:buNone/>
              <a:defRPr/>
            </a:lvl8pPr>
            <a:lvl9pPr marL="4114800" lvl="8" indent="-228600" algn="l" rtl="0">
              <a:spcBef>
                <a:spcPts val="0"/>
              </a:spcBef>
              <a:spcAft>
                <a:spcPts val="0"/>
              </a:spcAft>
              <a:buClr>
                <a:schemeClr val="accent2"/>
              </a:buClr>
              <a:buSzPts val="1400"/>
              <a:buNone/>
              <a:defRPr/>
            </a:lvl9pPr>
          </a:lstStyle>
          <a:p>
            <a:endParaRPr/>
          </a:p>
        </p:txBody>
      </p:sp>
      <p:pic>
        <p:nvPicPr>
          <p:cNvPr id="2276" name="Google Shape;2276;p243"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2277" name="Google Shape;2277;p243"/>
          <p:cNvSpPr txBox="1">
            <a:spLocks noGrp="1"/>
          </p:cNvSpPr>
          <p:nvPr>
            <p:ph type="title"/>
          </p:nvPr>
        </p:nvSpPr>
        <p:spPr>
          <a:xfrm>
            <a:off x="428740" y="47625"/>
            <a:ext cx="8286300" cy="742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5 - Path Staging  Vignette">
  <p:cSld name="Path Staging  Vignette">
    <p:bg>
      <p:bgPr>
        <a:solidFill>
          <a:srgbClr val="F4F4F4"/>
        </a:solidFill>
        <a:effectLst/>
      </p:bgPr>
    </p:bg>
    <p:spTree>
      <p:nvGrpSpPr>
        <p:cNvPr id="1" name="Shape 2278"/>
        <p:cNvGrpSpPr/>
        <p:nvPr/>
      </p:nvGrpSpPr>
      <p:grpSpPr>
        <a:xfrm>
          <a:off x="0" y="0"/>
          <a:ext cx="0" cy="0"/>
          <a:chOff x="0" y="0"/>
          <a:chExt cx="0" cy="0"/>
        </a:xfrm>
      </p:grpSpPr>
      <p:pic>
        <p:nvPicPr>
          <p:cNvPr id="2279" name="Google Shape;2279;p244"/>
          <p:cNvPicPr preferRelativeResize="0"/>
          <p:nvPr/>
        </p:nvPicPr>
        <p:blipFill rotWithShape="1">
          <a:blip r:embed="rId2">
            <a:alphaModFix/>
          </a:blip>
          <a:srcRect/>
          <a:stretch/>
        </p:blipFill>
        <p:spPr>
          <a:xfrm>
            <a:off x="2" y="1343"/>
            <a:ext cx="9141607" cy="5142158"/>
          </a:xfrm>
          <a:prstGeom prst="rect">
            <a:avLst/>
          </a:prstGeom>
          <a:noFill/>
          <a:ln>
            <a:noFill/>
          </a:ln>
        </p:spPr>
      </p:pic>
      <p:sp>
        <p:nvSpPr>
          <p:cNvPr id="2280" name="Google Shape;2280;p244"/>
          <p:cNvSpPr txBox="1">
            <a:spLocks noGrp="1"/>
          </p:cNvSpPr>
          <p:nvPr>
            <p:ph type="body" idx="1"/>
          </p:nvPr>
        </p:nvSpPr>
        <p:spPr>
          <a:xfrm>
            <a:off x="428737" y="1208913"/>
            <a:ext cx="4332900" cy="3330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228600" algn="l" rtl="0">
              <a:lnSpc>
                <a:spcPct val="100000"/>
              </a:lnSpc>
              <a:spcBef>
                <a:spcPts val="200"/>
              </a:spcBef>
              <a:spcAft>
                <a:spcPts val="0"/>
              </a:spcAft>
              <a:buSzPts val="1400"/>
              <a:buNone/>
              <a:defRPr>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solidFill>
                  <a:schemeClr val="accent2"/>
                </a:solidFill>
              </a:defRPr>
            </a:lvl5pPr>
            <a:lvl6pPr marL="2743200" lvl="5" indent="-228600" algn="l" rtl="0">
              <a:spcBef>
                <a:spcPts val="500"/>
              </a:spcBef>
              <a:spcAft>
                <a:spcPts val="0"/>
              </a:spcAft>
              <a:buClr>
                <a:schemeClr val="accent2"/>
              </a:buClr>
              <a:buSzPts val="1400"/>
              <a:buNone/>
              <a:defRPr/>
            </a:lvl6pPr>
            <a:lvl7pPr marL="3200400" lvl="6" indent="-228600" algn="l" rtl="0">
              <a:spcBef>
                <a:spcPts val="300"/>
              </a:spcBef>
              <a:spcAft>
                <a:spcPts val="0"/>
              </a:spcAft>
              <a:buClr>
                <a:schemeClr val="accent2"/>
              </a:buClr>
              <a:buSzPts val="1400"/>
              <a:buNone/>
              <a:defRPr/>
            </a:lvl7pPr>
            <a:lvl8pPr marL="3657600" lvl="7" indent="-228600" algn="l" rtl="0">
              <a:spcBef>
                <a:spcPts val="300"/>
              </a:spcBef>
              <a:spcAft>
                <a:spcPts val="0"/>
              </a:spcAft>
              <a:buClr>
                <a:schemeClr val="accent2"/>
              </a:buClr>
              <a:buSzPts val="1400"/>
              <a:buNone/>
              <a:defRPr/>
            </a:lvl8pPr>
            <a:lvl9pPr marL="4114800" lvl="8" indent="-228600" algn="l" rtl="0">
              <a:spcBef>
                <a:spcPts val="300"/>
              </a:spcBef>
              <a:spcAft>
                <a:spcPts val="0"/>
              </a:spcAft>
              <a:buClr>
                <a:schemeClr val="accent2"/>
              </a:buClr>
              <a:buSzPts val="1400"/>
              <a:buNone/>
              <a:defRPr/>
            </a:lvl9pPr>
          </a:lstStyle>
          <a:p>
            <a:endParaRPr/>
          </a:p>
        </p:txBody>
      </p:sp>
      <p:sp>
        <p:nvSpPr>
          <p:cNvPr id="2281" name="Google Shape;2281;p244"/>
          <p:cNvSpPr txBox="1">
            <a:spLocks noGrp="1"/>
          </p:cNvSpPr>
          <p:nvPr>
            <p:ph type="body" idx="2"/>
          </p:nvPr>
        </p:nvSpPr>
        <p:spPr>
          <a:xfrm>
            <a:off x="428737" y="822884"/>
            <a:ext cx="82872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dk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accent2"/>
              </a:buClr>
              <a:buSzPts val="1400"/>
              <a:buNone/>
              <a:defRPr/>
            </a:lvl6pPr>
            <a:lvl7pPr marL="3200400" lvl="6" indent="-228600" algn="l" rtl="0">
              <a:spcBef>
                <a:spcPts val="0"/>
              </a:spcBef>
              <a:spcAft>
                <a:spcPts val="0"/>
              </a:spcAft>
              <a:buClr>
                <a:schemeClr val="accent2"/>
              </a:buClr>
              <a:buSzPts val="1400"/>
              <a:buNone/>
              <a:defRPr/>
            </a:lvl7pPr>
            <a:lvl8pPr marL="3657600" lvl="7" indent="-228600" algn="l" rtl="0">
              <a:spcBef>
                <a:spcPts val="0"/>
              </a:spcBef>
              <a:spcAft>
                <a:spcPts val="0"/>
              </a:spcAft>
              <a:buClr>
                <a:schemeClr val="accent2"/>
              </a:buClr>
              <a:buSzPts val="1400"/>
              <a:buNone/>
              <a:defRPr/>
            </a:lvl8pPr>
            <a:lvl9pPr marL="4114800" lvl="8" indent="-228600" algn="l" rtl="0">
              <a:spcBef>
                <a:spcPts val="0"/>
              </a:spcBef>
              <a:spcAft>
                <a:spcPts val="0"/>
              </a:spcAft>
              <a:buClr>
                <a:schemeClr val="accent2"/>
              </a:buClr>
              <a:buSzPts val="1400"/>
              <a:buNone/>
              <a:defRPr/>
            </a:lvl9pPr>
          </a:lstStyle>
          <a:p>
            <a:endParaRPr/>
          </a:p>
        </p:txBody>
      </p:sp>
      <p:pic>
        <p:nvPicPr>
          <p:cNvPr id="2282" name="Google Shape;2282;p244"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2283" name="Google Shape;2283;p244"/>
          <p:cNvSpPr txBox="1">
            <a:spLocks noGrp="1"/>
          </p:cNvSpPr>
          <p:nvPr>
            <p:ph type="title"/>
          </p:nvPr>
        </p:nvSpPr>
        <p:spPr>
          <a:xfrm>
            <a:off x="428740" y="47625"/>
            <a:ext cx="8286300" cy="742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Low Plains">
  <p:cSld name="Low Plains">
    <p:spTree>
      <p:nvGrpSpPr>
        <p:cNvPr id="1" name="Shape 2284"/>
        <p:cNvGrpSpPr/>
        <p:nvPr/>
      </p:nvGrpSpPr>
      <p:grpSpPr>
        <a:xfrm>
          <a:off x="0" y="0"/>
          <a:ext cx="0" cy="0"/>
          <a:chOff x="0" y="0"/>
          <a:chExt cx="0" cy="0"/>
        </a:xfrm>
      </p:grpSpPr>
      <p:pic>
        <p:nvPicPr>
          <p:cNvPr id="2285" name="Google Shape;2285;p245"/>
          <p:cNvPicPr preferRelativeResize="0"/>
          <p:nvPr/>
        </p:nvPicPr>
        <p:blipFill rotWithShape="1">
          <a:blip r:embed="rId2">
            <a:alphaModFix amt="80000"/>
          </a:blip>
          <a:srcRect t="-900" b="899"/>
          <a:stretch/>
        </p:blipFill>
        <p:spPr>
          <a:xfrm>
            <a:off x="1" y="164592"/>
            <a:ext cx="9143994" cy="4978910"/>
          </a:xfrm>
          <a:prstGeom prst="rect">
            <a:avLst/>
          </a:prstGeom>
          <a:noFill/>
          <a:ln>
            <a:noFill/>
          </a:ln>
        </p:spPr>
      </p:pic>
      <p:sp>
        <p:nvSpPr>
          <p:cNvPr id="2286" name="Google Shape;2286;p245"/>
          <p:cNvSpPr txBox="1">
            <a:spLocks noGrp="1"/>
          </p:cNvSpPr>
          <p:nvPr>
            <p:ph type="body" idx="1"/>
          </p:nvPr>
        </p:nvSpPr>
        <p:spPr>
          <a:xfrm>
            <a:off x="428737" y="1323213"/>
            <a:ext cx="8286600" cy="17172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228600" algn="l" rtl="0">
              <a:lnSpc>
                <a:spcPct val="100000"/>
              </a:lnSpc>
              <a:spcBef>
                <a:spcPts val="200"/>
              </a:spcBef>
              <a:spcAft>
                <a:spcPts val="0"/>
              </a:spcAft>
              <a:buSzPts val="1400"/>
              <a:buNone/>
              <a:defRPr>
                <a:solidFill>
                  <a:schemeClr val="lt2"/>
                </a:solidFill>
              </a:defRPr>
            </a:lvl2pPr>
            <a:lvl3pPr marL="1371600" lvl="2" indent="-228600" algn="l" rtl="0">
              <a:lnSpc>
                <a:spcPct val="100000"/>
              </a:lnSpc>
              <a:spcBef>
                <a:spcPts val="500"/>
              </a:spcBef>
              <a:spcAft>
                <a:spcPts val="0"/>
              </a:spcAft>
              <a:buSzPts val="1200"/>
              <a:buNone/>
              <a:defRPr>
                <a:solidFill>
                  <a:schemeClr val="lt2"/>
                </a:solidFill>
              </a:defRPr>
            </a:lvl3pPr>
            <a:lvl4pPr marL="1828800" lvl="3" indent="-228600" algn="l" rtl="0">
              <a:lnSpc>
                <a:spcPct val="100000"/>
              </a:lnSpc>
              <a:spcBef>
                <a:spcPts val="500"/>
              </a:spcBef>
              <a:spcAft>
                <a:spcPts val="0"/>
              </a:spcAft>
              <a:buSzPts val="1100"/>
              <a:buNone/>
              <a:defRPr>
                <a:solidFill>
                  <a:schemeClr val="lt2"/>
                </a:solidFill>
              </a:defRPr>
            </a:lvl4pPr>
            <a:lvl5pPr marL="2286000" lvl="4" indent="-228600" algn="l" rtl="0">
              <a:lnSpc>
                <a:spcPct val="100000"/>
              </a:lnSpc>
              <a:spcBef>
                <a:spcPts val="500"/>
              </a:spcBef>
              <a:spcAft>
                <a:spcPts val="0"/>
              </a:spcAft>
              <a:buSzPts val="1400"/>
              <a:buNone/>
              <a:defRPr>
                <a:solidFill>
                  <a:schemeClr val="lt2"/>
                </a:solidFill>
              </a:defRPr>
            </a:lvl5pPr>
            <a:lvl6pPr marL="2743200" lvl="5" indent="-228600" algn="l" rtl="0">
              <a:spcBef>
                <a:spcPts val="500"/>
              </a:spcBef>
              <a:spcAft>
                <a:spcPts val="0"/>
              </a:spcAft>
              <a:buClr>
                <a:schemeClr val="dk1"/>
              </a:buClr>
              <a:buSzPts val="1400"/>
              <a:buNone/>
              <a:defRPr/>
            </a:lvl6pPr>
            <a:lvl7pPr marL="3200400" lvl="6" indent="-228600" algn="l" rtl="0">
              <a:spcBef>
                <a:spcPts val="300"/>
              </a:spcBef>
              <a:spcAft>
                <a:spcPts val="0"/>
              </a:spcAft>
              <a:buClr>
                <a:schemeClr val="dk1"/>
              </a:buClr>
              <a:buSzPts val="1400"/>
              <a:buNone/>
              <a:defRPr/>
            </a:lvl7pPr>
            <a:lvl8pPr marL="3657600" lvl="7" indent="-228600" algn="l" rtl="0">
              <a:spcBef>
                <a:spcPts val="300"/>
              </a:spcBef>
              <a:spcAft>
                <a:spcPts val="0"/>
              </a:spcAft>
              <a:buClr>
                <a:schemeClr val="dk1"/>
              </a:buClr>
              <a:buSzPts val="1400"/>
              <a:buNone/>
              <a:defRPr/>
            </a:lvl8pPr>
            <a:lvl9pPr marL="4114800" lvl="8" indent="-228600" algn="l" rtl="0">
              <a:spcBef>
                <a:spcPts val="300"/>
              </a:spcBef>
              <a:spcAft>
                <a:spcPts val="0"/>
              </a:spcAft>
              <a:buClr>
                <a:schemeClr val="dk1"/>
              </a:buClr>
              <a:buSzPts val="1400"/>
              <a:buNone/>
              <a:defRPr/>
            </a:lvl9pPr>
          </a:lstStyle>
          <a:p>
            <a:endParaRPr/>
          </a:p>
        </p:txBody>
      </p:sp>
      <p:sp>
        <p:nvSpPr>
          <p:cNvPr id="2287" name="Google Shape;2287;p245"/>
          <p:cNvSpPr txBox="1">
            <a:spLocks noGrp="1"/>
          </p:cNvSpPr>
          <p:nvPr>
            <p:ph type="body" idx="2"/>
          </p:nvPr>
        </p:nvSpPr>
        <p:spPr>
          <a:xfrm>
            <a:off x="428737" y="822884"/>
            <a:ext cx="8287200" cy="2541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700"/>
              <a:buNone/>
              <a:defRPr sz="1700" b="0" i="0">
                <a:solidFill>
                  <a:schemeClr val="lt2"/>
                </a:solidFill>
                <a:latin typeface="Arial"/>
                <a:ea typeface="Arial"/>
                <a:cs typeface="Arial"/>
                <a:sym typeface="Arial"/>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dk1"/>
              </a:buClr>
              <a:buSzPts val="1400"/>
              <a:buNone/>
              <a:defRPr/>
            </a:lvl6pPr>
            <a:lvl7pPr marL="3200400" lvl="6" indent="-228600" algn="l" rtl="0">
              <a:spcBef>
                <a:spcPts val="300"/>
              </a:spcBef>
              <a:spcAft>
                <a:spcPts val="0"/>
              </a:spcAft>
              <a:buClr>
                <a:schemeClr val="dk1"/>
              </a:buClr>
              <a:buSzPts val="1400"/>
              <a:buNone/>
              <a:defRPr/>
            </a:lvl7pPr>
            <a:lvl8pPr marL="3657600" lvl="7" indent="-228600" algn="l" rtl="0">
              <a:spcBef>
                <a:spcPts val="300"/>
              </a:spcBef>
              <a:spcAft>
                <a:spcPts val="0"/>
              </a:spcAft>
              <a:buClr>
                <a:schemeClr val="dk1"/>
              </a:buClr>
              <a:buSzPts val="1400"/>
              <a:buNone/>
              <a:defRPr/>
            </a:lvl8pPr>
            <a:lvl9pPr marL="4114800" lvl="8" indent="-228600" algn="l" rtl="0">
              <a:spcBef>
                <a:spcPts val="300"/>
              </a:spcBef>
              <a:spcAft>
                <a:spcPts val="0"/>
              </a:spcAft>
              <a:buClr>
                <a:schemeClr val="dk1"/>
              </a:buClr>
              <a:buSzPts val="1400"/>
              <a:buNone/>
              <a:defRPr/>
            </a:lvl9pPr>
          </a:lstStyle>
          <a:p>
            <a:endParaRPr/>
          </a:p>
        </p:txBody>
      </p:sp>
      <p:pic>
        <p:nvPicPr>
          <p:cNvPr id="2288" name="Google Shape;2288;p245" descr="pasted-image.pdf"/>
          <p:cNvPicPr preferRelativeResize="0"/>
          <p:nvPr/>
        </p:nvPicPr>
        <p:blipFill rotWithShape="1">
          <a:blip r:embed="rId3">
            <a:alphaModFix/>
          </a:blip>
          <a:srcRect/>
          <a:stretch/>
        </p:blipFill>
        <p:spPr>
          <a:xfrm>
            <a:off x="8275085" y="424095"/>
            <a:ext cx="476801" cy="333734"/>
          </a:xfrm>
          <a:prstGeom prst="rect">
            <a:avLst/>
          </a:prstGeom>
          <a:noFill/>
          <a:ln>
            <a:noFill/>
          </a:ln>
        </p:spPr>
      </p:pic>
      <p:sp>
        <p:nvSpPr>
          <p:cNvPr id="2289" name="Google Shape;2289;p245"/>
          <p:cNvSpPr txBox="1">
            <a:spLocks noGrp="1"/>
          </p:cNvSpPr>
          <p:nvPr>
            <p:ph type="ftr" idx="11"/>
          </p:nvPr>
        </p:nvSpPr>
        <p:spPr>
          <a:xfrm>
            <a:off x="4571999" y="4928874"/>
            <a:ext cx="4132200" cy="1605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sz="800">
                <a:solidFill>
                  <a:schemeClr val="lt1"/>
                </a:solidFill>
                <a:latin typeface="Arial"/>
                <a:ea typeface="Arial"/>
                <a:cs typeface="Arial"/>
                <a:sym typeface="Aria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90" name="Google Shape;2290;p245"/>
          <p:cNvSpPr txBox="1">
            <a:spLocks noGrp="1"/>
          </p:cNvSpPr>
          <p:nvPr>
            <p:ph type="title"/>
          </p:nvPr>
        </p:nvSpPr>
        <p:spPr>
          <a:xfrm>
            <a:off x="428740" y="47625"/>
            <a:ext cx="8286300" cy="7428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 - Basic 1">
  <p:cSld name="D - Basic_4">
    <p:spTree>
      <p:nvGrpSpPr>
        <p:cNvPr id="1" name="Shape 2291"/>
        <p:cNvGrpSpPr/>
        <p:nvPr/>
      </p:nvGrpSpPr>
      <p:grpSpPr>
        <a:xfrm>
          <a:off x="0" y="0"/>
          <a:ext cx="0" cy="0"/>
          <a:chOff x="0" y="0"/>
          <a:chExt cx="0" cy="0"/>
        </a:xfrm>
      </p:grpSpPr>
      <p:sp>
        <p:nvSpPr>
          <p:cNvPr id="2292" name="Google Shape;2292;p246"/>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293" name="Google Shape;2293;p246"/>
          <p:cNvSpPr txBox="1">
            <a:spLocks noGrp="1"/>
          </p:cNvSpPr>
          <p:nvPr>
            <p:ph type="body" idx="1"/>
          </p:nvPr>
        </p:nvSpPr>
        <p:spPr>
          <a:xfrm>
            <a:off x="383931" y="1212217"/>
            <a:ext cx="82743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94" name="Google Shape;2294;p246"/>
          <p:cNvSpPr txBox="1">
            <a:spLocks noGrp="1"/>
          </p:cNvSpPr>
          <p:nvPr>
            <p:ph type="body" idx="2"/>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SzPts val="1700"/>
              <a:buFont typeface="Arial"/>
              <a:buNone/>
              <a:defRPr sz="1700" b="0" i="0" u="none" strike="noStrike" cap="none">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295" name="Google Shape;2295;p246"/>
          <p:cNvSpPr txBox="1">
            <a:spLocks noGrp="1"/>
          </p:cNvSpPr>
          <p:nvPr>
            <p:ph type="ftr" idx="11"/>
          </p:nvPr>
        </p:nvSpPr>
        <p:spPr>
          <a:xfrm>
            <a:off x="433500" y="4807847"/>
            <a:ext cx="66549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X2 - Seque Slide - B">
  <p:cSld name="Seque Slide - C">
    <p:bg>
      <p:bgPr>
        <a:solidFill>
          <a:srgbClr val="F4F4F4"/>
        </a:solidFill>
        <a:effectLst/>
      </p:bgPr>
    </p:bg>
    <p:spTree>
      <p:nvGrpSpPr>
        <p:cNvPr id="1" name="Shape 2296"/>
        <p:cNvGrpSpPr/>
        <p:nvPr/>
      </p:nvGrpSpPr>
      <p:grpSpPr>
        <a:xfrm>
          <a:off x="0" y="0"/>
          <a:ext cx="0" cy="0"/>
          <a:chOff x="0" y="0"/>
          <a:chExt cx="0" cy="0"/>
        </a:xfrm>
      </p:grpSpPr>
      <p:pic>
        <p:nvPicPr>
          <p:cNvPr id="2297" name="Google Shape;2297;p247"/>
          <p:cNvPicPr preferRelativeResize="0"/>
          <p:nvPr/>
        </p:nvPicPr>
        <p:blipFill rotWithShape="1">
          <a:blip r:embed="rId2">
            <a:alphaModFix/>
          </a:blip>
          <a:srcRect/>
          <a:stretch/>
        </p:blipFill>
        <p:spPr>
          <a:xfrm>
            <a:off x="2" y="670"/>
            <a:ext cx="9141607" cy="5142158"/>
          </a:xfrm>
          <a:prstGeom prst="rect">
            <a:avLst/>
          </a:prstGeom>
          <a:noFill/>
          <a:ln>
            <a:noFill/>
          </a:ln>
        </p:spPr>
      </p:pic>
      <p:pic>
        <p:nvPicPr>
          <p:cNvPr id="2298" name="Google Shape;2298;p247"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2299" name="Google Shape;2299;p247"/>
          <p:cNvSpPr txBox="1">
            <a:spLocks noGrp="1"/>
          </p:cNvSpPr>
          <p:nvPr>
            <p:ph type="ctrTitle"/>
          </p:nvPr>
        </p:nvSpPr>
        <p:spPr>
          <a:xfrm>
            <a:off x="433944" y="1353504"/>
            <a:ext cx="5375700" cy="836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4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00" name="Google Shape;2300;p247"/>
          <p:cNvSpPr txBox="1">
            <a:spLocks noGrp="1"/>
          </p:cNvSpPr>
          <p:nvPr>
            <p:ph type="body" idx="1"/>
          </p:nvPr>
        </p:nvSpPr>
        <p:spPr>
          <a:xfrm>
            <a:off x="433944" y="2246954"/>
            <a:ext cx="5375700" cy="6954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accent2"/>
              </a:buClr>
              <a:buSzPts val="1400"/>
              <a:buNone/>
              <a:defRPr/>
            </a:lvl6pPr>
            <a:lvl7pPr marL="3200400" lvl="6" indent="-228600" algn="l" rtl="0">
              <a:spcBef>
                <a:spcPts val="0"/>
              </a:spcBef>
              <a:spcAft>
                <a:spcPts val="0"/>
              </a:spcAft>
              <a:buClr>
                <a:schemeClr val="accent2"/>
              </a:buClr>
              <a:buSzPts val="1400"/>
              <a:buNone/>
              <a:defRPr/>
            </a:lvl7pPr>
            <a:lvl8pPr marL="3657600" lvl="7" indent="-228600" algn="l" rtl="0">
              <a:spcBef>
                <a:spcPts val="0"/>
              </a:spcBef>
              <a:spcAft>
                <a:spcPts val="0"/>
              </a:spcAft>
              <a:buClr>
                <a:schemeClr val="accent2"/>
              </a:buClr>
              <a:buSzPts val="1400"/>
              <a:buNone/>
              <a:defRPr/>
            </a:lvl8pPr>
            <a:lvl9pPr marL="4114800" lvl="8" indent="-228600" algn="l" rtl="0">
              <a:spcBef>
                <a:spcPts val="0"/>
              </a:spcBef>
              <a:spcAft>
                <a:spcPts val="0"/>
              </a:spcAft>
              <a:buClr>
                <a:schemeClr val="accent2"/>
              </a:buClr>
              <a:buSzPts val="14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GRK_City Center Scene_LRG">
  <p:cSld name="GRK_City Center Scene_LRG">
    <p:spTree>
      <p:nvGrpSpPr>
        <p:cNvPr id="1" name="Shape 2301"/>
        <p:cNvGrpSpPr/>
        <p:nvPr/>
      </p:nvGrpSpPr>
      <p:grpSpPr>
        <a:xfrm>
          <a:off x="0" y="0"/>
          <a:ext cx="0" cy="0"/>
          <a:chOff x="0" y="0"/>
          <a:chExt cx="0" cy="0"/>
        </a:xfrm>
      </p:grpSpPr>
      <p:pic>
        <p:nvPicPr>
          <p:cNvPr id="2302" name="Google Shape;2302;p248"/>
          <p:cNvPicPr preferRelativeResize="0"/>
          <p:nvPr/>
        </p:nvPicPr>
        <p:blipFill rotWithShape="1">
          <a:blip r:embed="rId2">
            <a:alphaModFix/>
          </a:blip>
          <a:srcRect/>
          <a:stretch/>
        </p:blipFill>
        <p:spPr>
          <a:xfrm>
            <a:off x="2" y="670"/>
            <a:ext cx="9141613" cy="5140818"/>
          </a:xfrm>
          <a:prstGeom prst="rect">
            <a:avLst/>
          </a:prstGeom>
          <a:noFill/>
          <a:ln>
            <a:noFill/>
          </a:ln>
        </p:spPr>
      </p:pic>
      <p:sp>
        <p:nvSpPr>
          <p:cNvPr id="2303" name="Google Shape;2303;p248"/>
          <p:cNvSpPr txBox="1">
            <a:spLocks noGrp="1"/>
          </p:cNvSpPr>
          <p:nvPr>
            <p:ph type="body" idx="1"/>
          </p:nvPr>
        </p:nvSpPr>
        <p:spPr>
          <a:xfrm>
            <a:off x="428737" y="1323214"/>
            <a:ext cx="8286600" cy="3167700"/>
          </a:xfrm>
          <a:prstGeom prst="rect">
            <a:avLst/>
          </a:prstGeom>
          <a:noFill/>
          <a:ln>
            <a:noFill/>
          </a:ln>
        </p:spPr>
        <p:txBody>
          <a:bodyPr spcFirstLastPara="1" wrap="square" lIns="68575" tIns="68575" rIns="68575" bIns="68575" anchor="t" anchorCtr="0">
            <a:noAutofit/>
          </a:bodyPr>
          <a:lstStyle>
            <a:lvl1pPr marL="457200" lvl="0" indent="-228600" algn="l" rtl="0">
              <a:lnSpc>
                <a:spcPct val="100000"/>
              </a:lnSpc>
              <a:spcBef>
                <a:spcPts val="0"/>
              </a:spcBef>
              <a:spcAft>
                <a:spcPts val="0"/>
              </a:spcAft>
              <a:buSzPts val="1500"/>
              <a:buNone/>
              <a:defRPr>
                <a:solidFill>
                  <a:schemeClr val="accent2"/>
                </a:solidFill>
              </a:defRPr>
            </a:lvl1pPr>
            <a:lvl2pPr marL="914400" lvl="1" indent="-228600" algn="l" rtl="0">
              <a:lnSpc>
                <a:spcPct val="100000"/>
              </a:lnSpc>
              <a:spcBef>
                <a:spcPts val="0"/>
              </a:spcBef>
              <a:spcAft>
                <a:spcPts val="0"/>
              </a:spcAft>
              <a:buSzPts val="1400"/>
              <a:buNone/>
              <a:defRPr>
                <a:solidFill>
                  <a:schemeClr val="dk2"/>
                </a:solidFill>
              </a:defRPr>
            </a:lvl2pPr>
            <a:lvl3pPr marL="1371600" lvl="2" indent="-228600" algn="l" rtl="0">
              <a:lnSpc>
                <a:spcPct val="100000"/>
              </a:lnSpc>
              <a:spcBef>
                <a:spcPts val="0"/>
              </a:spcBef>
              <a:spcAft>
                <a:spcPts val="0"/>
              </a:spcAft>
              <a:buSzPts val="1200"/>
              <a:buNone/>
              <a:defRPr>
                <a:solidFill>
                  <a:schemeClr val="dk2"/>
                </a:solidFill>
              </a:defRPr>
            </a:lvl3pPr>
            <a:lvl4pPr marL="1828800" lvl="3" indent="-228600" algn="l" rtl="0">
              <a:lnSpc>
                <a:spcPct val="100000"/>
              </a:lnSpc>
              <a:spcBef>
                <a:spcPts val="0"/>
              </a:spcBef>
              <a:spcAft>
                <a:spcPts val="0"/>
              </a:spcAft>
              <a:buSzPts val="1400"/>
              <a:buNone/>
              <a:defRPr>
                <a:solidFill>
                  <a:schemeClr val="dk2"/>
                </a:solidFill>
              </a:defRPr>
            </a:lvl4pPr>
            <a:lvl5pPr marL="2286000" lvl="4" indent="-228600" algn="l" rtl="0">
              <a:lnSpc>
                <a:spcPct val="100000"/>
              </a:lnSpc>
              <a:spcBef>
                <a:spcPts val="0"/>
              </a:spcBef>
              <a:spcAft>
                <a:spcPts val="0"/>
              </a:spcAft>
              <a:buSzPts val="1400"/>
              <a:buNone/>
              <a:defRPr>
                <a:solidFill>
                  <a:schemeClr val="dk2"/>
                </a:solidFill>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sp>
        <p:nvSpPr>
          <p:cNvPr id="2304" name="Google Shape;2304;p248"/>
          <p:cNvSpPr txBox="1">
            <a:spLocks noGrp="1"/>
          </p:cNvSpPr>
          <p:nvPr>
            <p:ph type="body" idx="2"/>
          </p:nvPr>
        </p:nvSpPr>
        <p:spPr>
          <a:xfrm>
            <a:off x="428739" y="822884"/>
            <a:ext cx="8286900" cy="253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500"/>
              <a:buNone/>
              <a:defRPr sz="1700" b="0" i="0">
                <a:solidFill>
                  <a:schemeClr val="dk2"/>
                </a:solidFill>
                <a:latin typeface="Arial"/>
                <a:ea typeface="Arial"/>
                <a:cs typeface="Arial"/>
                <a:sym typeface="Arial"/>
              </a:defRPr>
            </a:lvl1pPr>
            <a:lvl2pPr marL="914400" lvl="1" indent="-228600" algn="l" rtl="0">
              <a:lnSpc>
                <a:spcPct val="100000"/>
              </a:lnSpc>
              <a:spcBef>
                <a:spcPts val="0"/>
              </a:spcBef>
              <a:spcAft>
                <a:spcPts val="0"/>
              </a:spcAft>
              <a:buSzPts val="1400"/>
              <a:buNone/>
              <a:defRPr/>
            </a:lvl2pPr>
            <a:lvl3pPr marL="1371600" lvl="2" indent="-228600" algn="l" rtl="0">
              <a:lnSpc>
                <a:spcPct val="100000"/>
              </a:lnSpc>
              <a:spcBef>
                <a:spcPts val="0"/>
              </a:spcBef>
              <a:spcAft>
                <a:spcPts val="0"/>
              </a:spcAft>
              <a:buSzPts val="1200"/>
              <a:buNone/>
              <a:defRPr/>
            </a:lvl3pPr>
            <a:lvl4pPr marL="1828800" lvl="3" indent="-228600" algn="l" rtl="0">
              <a:lnSpc>
                <a:spcPct val="100000"/>
              </a:lnSpc>
              <a:spcBef>
                <a:spcPts val="0"/>
              </a:spcBef>
              <a:spcAft>
                <a:spcPts val="0"/>
              </a:spcAft>
              <a:buSzPts val="1400"/>
              <a:buNone/>
              <a:defRPr/>
            </a:lvl4pPr>
            <a:lvl5pPr marL="2286000" lvl="4" indent="-228600" algn="l" rtl="0">
              <a:lnSpc>
                <a:spcPct val="100000"/>
              </a:lnSpc>
              <a:spcBef>
                <a:spcPts val="0"/>
              </a:spcBef>
              <a:spcAft>
                <a:spcPts val="0"/>
              </a:spcAft>
              <a:buSzPts val="1400"/>
              <a:buNone/>
              <a:defRPr/>
            </a:lvl5pPr>
            <a:lvl6pPr marL="2743200" lvl="5" indent="-228600" algn="l" rtl="0">
              <a:lnSpc>
                <a:spcPct val="100000"/>
              </a:lnSpc>
              <a:spcBef>
                <a:spcPts val="0"/>
              </a:spcBef>
              <a:spcAft>
                <a:spcPts val="0"/>
              </a:spcAft>
              <a:buSzPts val="1400"/>
              <a:buNone/>
              <a:defRPr/>
            </a:lvl6pPr>
            <a:lvl7pPr marL="3200400" lvl="6" indent="-228600" algn="l" rtl="0">
              <a:lnSpc>
                <a:spcPct val="100000"/>
              </a:lnSpc>
              <a:spcBef>
                <a:spcPts val="0"/>
              </a:spcBef>
              <a:spcAft>
                <a:spcPts val="0"/>
              </a:spcAft>
              <a:buSzPts val="1400"/>
              <a:buNone/>
              <a:defRPr/>
            </a:lvl7pPr>
            <a:lvl8pPr marL="3657600" lvl="7" indent="-228600" algn="l" rtl="0">
              <a:lnSpc>
                <a:spcPct val="100000"/>
              </a:lnSpc>
              <a:spcBef>
                <a:spcPts val="0"/>
              </a:spcBef>
              <a:spcAft>
                <a:spcPts val="0"/>
              </a:spcAft>
              <a:buSzPts val="1400"/>
              <a:buNone/>
              <a:defRPr/>
            </a:lvl8pPr>
            <a:lvl9pPr marL="4114800" lvl="8" indent="-228600" algn="l" rtl="0">
              <a:lnSpc>
                <a:spcPct val="100000"/>
              </a:lnSpc>
              <a:spcBef>
                <a:spcPts val="0"/>
              </a:spcBef>
              <a:spcAft>
                <a:spcPts val="0"/>
              </a:spcAft>
              <a:buSzPts val="1400"/>
              <a:buNone/>
              <a:defRPr/>
            </a:lvl9pPr>
          </a:lstStyle>
          <a:p>
            <a:endParaRPr/>
          </a:p>
        </p:txBody>
      </p:sp>
      <p:pic>
        <p:nvPicPr>
          <p:cNvPr id="2305" name="Google Shape;2305;p248" descr="pasted-image.pdf"/>
          <p:cNvPicPr preferRelativeResize="0"/>
          <p:nvPr/>
        </p:nvPicPr>
        <p:blipFill rotWithShape="1">
          <a:blip r:embed="rId3">
            <a:alphaModFix/>
          </a:blip>
          <a:srcRect/>
          <a:stretch/>
        </p:blipFill>
        <p:spPr>
          <a:xfrm>
            <a:off x="8275085" y="424095"/>
            <a:ext cx="476801" cy="333734"/>
          </a:xfrm>
          <a:prstGeom prst="rect">
            <a:avLst/>
          </a:prstGeom>
          <a:noFill/>
          <a:ln>
            <a:noFill/>
          </a:ln>
        </p:spPr>
      </p:pic>
      <p:sp>
        <p:nvSpPr>
          <p:cNvPr id="2306" name="Google Shape;2306;p248"/>
          <p:cNvSpPr txBox="1">
            <a:spLocks noGrp="1"/>
          </p:cNvSpPr>
          <p:nvPr>
            <p:ph type="ftr" idx="11"/>
          </p:nvPr>
        </p:nvSpPr>
        <p:spPr>
          <a:xfrm>
            <a:off x="4571999" y="4928874"/>
            <a:ext cx="4132200" cy="160500"/>
          </a:xfrm>
          <a:prstGeom prst="rect">
            <a:avLst/>
          </a:prstGeom>
          <a:noFill/>
          <a:ln>
            <a:noFill/>
          </a:ln>
        </p:spPr>
        <p:txBody>
          <a:bodyPr spcFirstLastPara="1" wrap="square" lIns="0" tIns="0" rIns="0" bIns="0" anchor="b" anchorCtr="0">
            <a:noAutofit/>
          </a:bodyPr>
          <a:lstStyle>
            <a:lvl1pPr marR="0" lvl="0" algn="r" rtl="0">
              <a:lnSpc>
                <a:spcPct val="100000"/>
              </a:lnSpc>
              <a:spcBef>
                <a:spcPts val="0"/>
              </a:spcBef>
              <a:spcAft>
                <a:spcPts val="0"/>
              </a:spcAft>
              <a:buClr>
                <a:srgbClr val="000000"/>
              </a:buClr>
              <a:buSzPts val="1400"/>
              <a:buFont typeface="Arial"/>
              <a:buNone/>
              <a:defRPr sz="8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07" name="Google Shape;2307;p248"/>
          <p:cNvSpPr txBox="1">
            <a:spLocks noGrp="1"/>
          </p:cNvSpPr>
          <p:nvPr>
            <p:ph type="title"/>
          </p:nvPr>
        </p:nvSpPr>
        <p:spPr>
          <a:xfrm>
            <a:off x="371574" y="104775"/>
            <a:ext cx="8286300" cy="742800"/>
          </a:xfrm>
          <a:prstGeom prst="rect">
            <a:avLst/>
          </a:prstGeom>
          <a:noFill/>
          <a:ln>
            <a:noFill/>
          </a:ln>
        </p:spPr>
        <p:txBody>
          <a:bodyPr spcFirstLastPara="1" wrap="square" lIns="68575" tIns="68575" rIns="68575" bIns="68575" anchor="b" anchorCtr="0">
            <a:noAutofit/>
          </a:bodyPr>
          <a:lstStyle>
            <a:lvl1pPr lvl="0" algn="l" rtl="0">
              <a:lnSpc>
                <a:spcPct val="95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sic 1">
  <p:cSld name="Basic_1_2">
    <p:spTree>
      <p:nvGrpSpPr>
        <p:cNvPr id="1" name="Shape 2308"/>
        <p:cNvGrpSpPr/>
        <p:nvPr/>
      </p:nvGrpSpPr>
      <p:grpSpPr>
        <a:xfrm>
          <a:off x="0" y="0"/>
          <a:ext cx="0" cy="0"/>
          <a:chOff x="0" y="0"/>
          <a:chExt cx="0" cy="0"/>
        </a:xfrm>
      </p:grpSpPr>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N2 - Medium Plains">
  <p:cSld name="D - Basic_1_1_1_1_1_1_1_1_1_1_1_1_1_1_1_2">
    <p:bg>
      <p:bgPr>
        <a:solidFill>
          <a:schemeClr val="lt1"/>
        </a:solidFill>
        <a:effectLst/>
      </p:bgPr>
    </p:bg>
    <p:spTree>
      <p:nvGrpSpPr>
        <p:cNvPr id="1" name="Shape 2309"/>
        <p:cNvGrpSpPr/>
        <p:nvPr/>
      </p:nvGrpSpPr>
      <p:grpSpPr>
        <a:xfrm>
          <a:off x="0" y="0"/>
          <a:ext cx="0" cy="0"/>
          <a:chOff x="0" y="0"/>
          <a:chExt cx="0" cy="0"/>
        </a:xfrm>
      </p:grpSpPr>
      <p:sp>
        <p:nvSpPr>
          <p:cNvPr id="2310" name="Google Shape;2310;p250"/>
          <p:cNvSpPr/>
          <p:nvPr/>
        </p:nvSpPr>
        <p:spPr>
          <a:xfrm>
            <a:off x="-10596" y="158025"/>
            <a:ext cx="9154500" cy="5015700"/>
          </a:xfrm>
          <a:prstGeom prst="rect">
            <a:avLst/>
          </a:prstGeom>
          <a:solidFill>
            <a:srgbClr val="FFFFFF"/>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2311" name="Google Shape;2311;p250"/>
          <p:cNvPicPr preferRelativeResize="0"/>
          <p:nvPr/>
        </p:nvPicPr>
        <p:blipFill rotWithShape="1">
          <a:blip r:embed="rId2">
            <a:alphaModFix amt="78000"/>
          </a:blip>
          <a:srcRect/>
          <a:stretch/>
        </p:blipFill>
        <p:spPr>
          <a:xfrm>
            <a:off x="3" y="12582"/>
            <a:ext cx="9141607" cy="5142158"/>
          </a:xfrm>
          <a:prstGeom prst="rect">
            <a:avLst/>
          </a:prstGeom>
          <a:noFill/>
          <a:ln>
            <a:noFill/>
          </a:ln>
        </p:spPr>
      </p:pic>
      <p:sp>
        <p:nvSpPr>
          <p:cNvPr id="2312" name="Google Shape;2312;p250"/>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313" name="Google Shape;2313;p250"/>
          <p:cNvSpPr txBox="1">
            <a:spLocks noGrp="1"/>
          </p:cNvSpPr>
          <p:nvPr>
            <p:ph type="body" idx="1"/>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818181"/>
              </a:buClr>
              <a:buSzPts val="1700"/>
              <a:buFont typeface="Arial"/>
              <a:buNone/>
              <a:defRPr sz="1700" b="0" i="0" u="none" strike="noStrike" cap="none">
                <a:solidFill>
                  <a:srgbClr val="818181"/>
                </a:solidFill>
                <a:latin typeface="Arial"/>
                <a:ea typeface="Arial"/>
                <a:cs typeface="Arial"/>
                <a:sym typeface="Arial"/>
              </a:defRPr>
            </a:lvl1pPr>
            <a:lvl2pPr marL="914400" marR="0" lvl="1" indent="-317500" algn="l" rtl="0">
              <a:lnSpc>
                <a:spcPct val="100000"/>
              </a:lnSpc>
              <a:spcBef>
                <a:spcPts val="200"/>
              </a:spcBef>
              <a:spcAft>
                <a:spcPts val="0"/>
              </a:spcAft>
              <a:buClr>
                <a:srgbClr val="818181"/>
              </a:buClr>
              <a:buSzPts val="1400"/>
              <a:buFont typeface="Arial"/>
              <a:buChar char="•"/>
              <a:defRPr sz="1400" b="0" i="0" u="none" strike="noStrike" cap="none">
                <a:solidFill>
                  <a:srgbClr val="818181"/>
                </a:solidFill>
                <a:latin typeface="Arial"/>
                <a:ea typeface="Arial"/>
                <a:cs typeface="Arial"/>
                <a:sym typeface="Arial"/>
              </a:defRPr>
            </a:lvl2pPr>
            <a:lvl3pPr marL="1371600" marR="0" lvl="2" indent="-304800" algn="l" rtl="0">
              <a:lnSpc>
                <a:spcPct val="100000"/>
              </a:lnSpc>
              <a:spcBef>
                <a:spcPts val="500"/>
              </a:spcBef>
              <a:spcAft>
                <a:spcPts val="0"/>
              </a:spcAft>
              <a:buClr>
                <a:srgbClr val="818181"/>
              </a:buClr>
              <a:buSzPts val="1200"/>
              <a:buFont typeface="Arial"/>
              <a:buChar char="•"/>
              <a:defRPr sz="1200" b="0" i="0" u="none" strike="noStrike" cap="none">
                <a:solidFill>
                  <a:srgbClr val="818181"/>
                </a:solidFill>
                <a:latin typeface="Arial"/>
                <a:ea typeface="Arial"/>
                <a:cs typeface="Arial"/>
                <a:sym typeface="Arial"/>
              </a:defRPr>
            </a:lvl3pPr>
            <a:lvl4pPr marL="1828800" marR="0" lvl="3" indent="-298450" algn="l" rtl="0">
              <a:lnSpc>
                <a:spcPct val="100000"/>
              </a:lnSpc>
              <a:spcBef>
                <a:spcPts val="500"/>
              </a:spcBef>
              <a:spcAft>
                <a:spcPts val="0"/>
              </a:spcAft>
              <a:buClr>
                <a:srgbClr val="818181"/>
              </a:buClr>
              <a:buSzPts val="1100"/>
              <a:buFont typeface="Arial"/>
              <a:buChar char="•"/>
              <a:defRPr sz="1100" b="1" i="0" u="none" strike="noStrike" cap="none">
                <a:solidFill>
                  <a:srgbClr val="818181"/>
                </a:solidFill>
                <a:latin typeface="Arial"/>
                <a:ea typeface="Arial"/>
                <a:cs typeface="Arial"/>
                <a:sym typeface="Arial"/>
              </a:defRPr>
            </a:lvl4pPr>
            <a:lvl5pPr marL="2286000" marR="0" lvl="4" indent="-228600" algn="l" rtl="0">
              <a:lnSpc>
                <a:spcPct val="100000"/>
              </a:lnSpc>
              <a:spcBef>
                <a:spcPts val="500"/>
              </a:spcBef>
              <a:spcAft>
                <a:spcPts val="0"/>
              </a:spcAft>
              <a:buClr>
                <a:srgbClr val="818181"/>
              </a:buClr>
              <a:buSzPts val="1100"/>
              <a:buFont typeface="Arial"/>
              <a:buNone/>
              <a:defRPr sz="1500" b="0" i="0" u="none" strike="noStrike" cap="none">
                <a:solidFill>
                  <a:srgbClr val="818181"/>
                </a:solidFill>
                <a:latin typeface="Arial"/>
                <a:ea typeface="Arial"/>
                <a:cs typeface="Arial"/>
                <a:sym typeface="Arial"/>
              </a:defRPr>
            </a:lvl5pPr>
            <a:lvl6pPr marL="2743200" marR="0" lvl="5" indent="-323850" algn="l" rtl="0">
              <a:lnSpc>
                <a:spcPct val="100000"/>
              </a:lnSpc>
              <a:spcBef>
                <a:spcPts val="5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6pPr>
            <a:lvl7pPr marL="3200400" marR="0" lvl="6"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7pPr>
            <a:lvl8pPr marL="3657600" marR="0" lvl="7"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8pPr>
            <a:lvl9pPr marL="4114800" marR="0" lvl="8"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9pPr>
          </a:lstStyle>
          <a:p>
            <a:endParaRPr/>
          </a:p>
        </p:txBody>
      </p:sp>
      <p:sp>
        <p:nvSpPr>
          <p:cNvPr id="2314" name="Google Shape;2314;p250"/>
          <p:cNvSpPr txBox="1">
            <a:spLocks noGrp="1"/>
          </p:cNvSpPr>
          <p:nvPr>
            <p:ph type="body" idx="2"/>
          </p:nvPr>
        </p:nvSpPr>
        <p:spPr>
          <a:xfrm>
            <a:off x="383931" y="1212217"/>
            <a:ext cx="82743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rgbClr val="818181"/>
              </a:buClr>
              <a:buSzPts val="1400"/>
              <a:buFont typeface="Arial"/>
              <a:buChar char="•"/>
              <a:defRPr sz="1400" b="0" i="0" u="none" strike="noStrike" cap="none">
                <a:solidFill>
                  <a:srgbClr val="818181"/>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315" name="Google Shape;2315;p250"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X2 - Seque Slide - B 1">
  <p:cSld name="Seque Slide - B">
    <p:bg>
      <p:bgPr>
        <a:solidFill>
          <a:srgbClr val="F4F4F4"/>
        </a:solidFill>
        <a:effectLst/>
      </p:bgPr>
    </p:bg>
    <p:spTree>
      <p:nvGrpSpPr>
        <p:cNvPr id="1" name="Shape 2316"/>
        <p:cNvGrpSpPr/>
        <p:nvPr/>
      </p:nvGrpSpPr>
      <p:grpSpPr>
        <a:xfrm>
          <a:off x="0" y="0"/>
          <a:ext cx="0" cy="0"/>
          <a:chOff x="0" y="0"/>
          <a:chExt cx="0" cy="0"/>
        </a:xfrm>
      </p:grpSpPr>
      <p:pic>
        <p:nvPicPr>
          <p:cNvPr id="2317" name="Google Shape;2317;p251"/>
          <p:cNvPicPr preferRelativeResize="0"/>
          <p:nvPr/>
        </p:nvPicPr>
        <p:blipFill rotWithShape="1">
          <a:blip r:embed="rId2">
            <a:alphaModFix/>
          </a:blip>
          <a:srcRect/>
          <a:stretch/>
        </p:blipFill>
        <p:spPr>
          <a:xfrm>
            <a:off x="2" y="1343"/>
            <a:ext cx="9141607" cy="5142158"/>
          </a:xfrm>
          <a:prstGeom prst="rect">
            <a:avLst/>
          </a:prstGeom>
          <a:noFill/>
          <a:ln>
            <a:noFill/>
          </a:ln>
        </p:spPr>
      </p:pic>
      <p:pic>
        <p:nvPicPr>
          <p:cNvPr id="2318" name="Google Shape;2318;p251" descr="pasted-image.pdf"/>
          <p:cNvPicPr preferRelativeResize="0"/>
          <p:nvPr/>
        </p:nvPicPr>
        <p:blipFill rotWithShape="1">
          <a:blip r:embed="rId3">
            <a:alphaModFix/>
          </a:blip>
          <a:srcRect/>
          <a:stretch/>
        </p:blipFill>
        <p:spPr>
          <a:xfrm>
            <a:off x="8275084" y="424095"/>
            <a:ext cx="476800" cy="333821"/>
          </a:xfrm>
          <a:prstGeom prst="rect">
            <a:avLst/>
          </a:prstGeom>
          <a:noFill/>
          <a:ln>
            <a:noFill/>
          </a:ln>
        </p:spPr>
      </p:pic>
      <p:sp>
        <p:nvSpPr>
          <p:cNvPr id="2319" name="Google Shape;2319;p251"/>
          <p:cNvSpPr txBox="1">
            <a:spLocks noGrp="1"/>
          </p:cNvSpPr>
          <p:nvPr>
            <p:ph type="ctrTitle"/>
          </p:nvPr>
        </p:nvSpPr>
        <p:spPr>
          <a:xfrm>
            <a:off x="1884106" y="1353504"/>
            <a:ext cx="5375700" cy="836700"/>
          </a:xfrm>
          <a:prstGeom prst="rect">
            <a:avLst/>
          </a:prstGeom>
          <a:noFill/>
          <a:ln>
            <a:noFill/>
          </a:ln>
        </p:spPr>
        <p:txBody>
          <a:bodyPr spcFirstLastPara="1" wrap="square" lIns="0" tIns="0" rIns="0" bIns="0" anchor="b" anchorCtr="0">
            <a:noAutofit/>
          </a:bodyPr>
          <a:lstStyle>
            <a:lvl1pPr lvl="0" algn="ctr" rtl="0">
              <a:lnSpc>
                <a:spcPct val="95000"/>
              </a:lnSpc>
              <a:spcBef>
                <a:spcPts val="0"/>
              </a:spcBef>
              <a:spcAft>
                <a:spcPts val="0"/>
              </a:spcAft>
              <a:buSzPts val="1100"/>
              <a:buNone/>
              <a:defRPr sz="2400" b="1">
                <a:solidFill>
                  <a:schemeClr val="accent1"/>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20" name="Google Shape;2320;p251"/>
          <p:cNvSpPr txBox="1">
            <a:spLocks noGrp="1"/>
          </p:cNvSpPr>
          <p:nvPr>
            <p:ph type="body" idx="1"/>
          </p:nvPr>
        </p:nvSpPr>
        <p:spPr>
          <a:xfrm>
            <a:off x="1884106" y="2246954"/>
            <a:ext cx="5375700" cy="695400"/>
          </a:xfrm>
          <a:prstGeom prst="rect">
            <a:avLst/>
          </a:prstGeom>
          <a:noFill/>
          <a:ln>
            <a:noFill/>
          </a:ln>
        </p:spPr>
        <p:txBody>
          <a:bodyPr spcFirstLastPara="1" wrap="square" lIns="0" tIns="0" rIns="0" bIns="0" anchor="t" anchorCtr="0">
            <a:noAutofit/>
          </a:bodyPr>
          <a:lstStyle>
            <a:lvl1pPr marL="457200" lvl="0" indent="-228600" algn="ctr"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accent2"/>
              </a:buClr>
              <a:buSzPts val="1400"/>
              <a:buNone/>
              <a:defRPr/>
            </a:lvl6pPr>
            <a:lvl7pPr marL="3200400" lvl="6" indent="-228600" algn="l" rtl="0">
              <a:spcBef>
                <a:spcPts val="0"/>
              </a:spcBef>
              <a:spcAft>
                <a:spcPts val="0"/>
              </a:spcAft>
              <a:buClr>
                <a:schemeClr val="accent2"/>
              </a:buClr>
              <a:buSzPts val="1400"/>
              <a:buNone/>
              <a:defRPr/>
            </a:lvl7pPr>
            <a:lvl8pPr marL="3657600" lvl="7" indent="-228600" algn="l" rtl="0">
              <a:spcBef>
                <a:spcPts val="0"/>
              </a:spcBef>
              <a:spcAft>
                <a:spcPts val="0"/>
              </a:spcAft>
              <a:buClr>
                <a:schemeClr val="accent2"/>
              </a:buClr>
              <a:buSzPts val="1400"/>
              <a:buNone/>
              <a:defRPr/>
            </a:lvl8pPr>
            <a:lvl9pPr marL="4114800" lvl="8" indent="-228600" algn="l" rtl="0">
              <a:spcBef>
                <a:spcPts val="0"/>
              </a:spcBef>
              <a:spcAft>
                <a:spcPts val="0"/>
              </a:spcAft>
              <a:buClr>
                <a:schemeClr val="accent2"/>
              </a:buClr>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L - Sign Callout ">
  <p:cSld name="D - Basic_1_1_1_1_1_1_1_1">
    <p:bg>
      <p:bgPr>
        <a:solidFill>
          <a:schemeClr val="lt1"/>
        </a:solidFill>
        <a:effectLst/>
      </p:bgPr>
    </p:bg>
    <p:spTree>
      <p:nvGrpSpPr>
        <p:cNvPr id="1" name="Shape 2321"/>
        <p:cNvGrpSpPr/>
        <p:nvPr/>
      </p:nvGrpSpPr>
      <p:grpSpPr>
        <a:xfrm>
          <a:off x="0" y="0"/>
          <a:ext cx="0" cy="0"/>
          <a:chOff x="0" y="0"/>
          <a:chExt cx="0" cy="0"/>
        </a:xfrm>
      </p:grpSpPr>
      <p:pic>
        <p:nvPicPr>
          <p:cNvPr id="2322" name="Google Shape;2322;p252"/>
          <p:cNvPicPr preferRelativeResize="0"/>
          <p:nvPr/>
        </p:nvPicPr>
        <p:blipFill rotWithShape="1">
          <a:blip r:embed="rId2">
            <a:alphaModFix/>
          </a:blip>
          <a:srcRect/>
          <a:stretch/>
        </p:blipFill>
        <p:spPr>
          <a:xfrm>
            <a:off x="-1191" y="7663"/>
            <a:ext cx="9144000" cy="5143500"/>
          </a:xfrm>
          <a:prstGeom prst="rect">
            <a:avLst/>
          </a:prstGeom>
          <a:noFill/>
          <a:ln>
            <a:noFill/>
          </a:ln>
        </p:spPr>
      </p:pic>
      <p:pic>
        <p:nvPicPr>
          <p:cNvPr id="2323" name="Google Shape;2323;p252"/>
          <p:cNvPicPr preferRelativeResize="0"/>
          <p:nvPr/>
        </p:nvPicPr>
        <p:blipFill rotWithShape="1">
          <a:blip r:embed="rId3">
            <a:alphaModFix/>
          </a:blip>
          <a:srcRect b="23224"/>
          <a:stretch/>
        </p:blipFill>
        <p:spPr>
          <a:xfrm>
            <a:off x="271514" y="966938"/>
            <a:ext cx="8618430" cy="3789993"/>
          </a:xfrm>
          <a:prstGeom prst="rect">
            <a:avLst/>
          </a:prstGeom>
          <a:noFill/>
          <a:ln>
            <a:noFill/>
          </a:ln>
        </p:spPr>
      </p:pic>
      <p:pic>
        <p:nvPicPr>
          <p:cNvPr id="2324" name="Google Shape;2324;p252"/>
          <p:cNvPicPr preferRelativeResize="0"/>
          <p:nvPr/>
        </p:nvPicPr>
        <p:blipFill rotWithShape="1">
          <a:blip r:embed="rId4">
            <a:alphaModFix amt="23000"/>
          </a:blip>
          <a:srcRect t="25126" r="7978" b="11517"/>
          <a:stretch/>
        </p:blipFill>
        <p:spPr>
          <a:xfrm>
            <a:off x="806966" y="1165725"/>
            <a:ext cx="7625661" cy="3258676"/>
          </a:xfrm>
          <a:prstGeom prst="rect">
            <a:avLst/>
          </a:prstGeom>
          <a:noFill/>
          <a:ln>
            <a:noFill/>
          </a:ln>
        </p:spPr>
      </p:pic>
      <p:pic>
        <p:nvPicPr>
          <p:cNvPr id="2325" name="Google Shape;2325;p252"/>
          <p:cNvPicPr preferRelativeResize="0"/>
          <p:nvPr/>
        </p:nvPicPr>
        <p:blipFill rotWithShape="1">
          <a:blip r:embed="rId4">
            <a:alphaModFix amt="23000"/>
          </a:blip>
          <a:srcRect t="25126" r="7978" b="11517"/>
          <a:stretch/>
        </p:blipFill>
        <p:spPr>
          <a:xfrm>
            <a:off x="806966" y="1165725"/>
            <a:ext cx="7625661" cy="3258676"/>
          </a:xfrm>
          <a:prstGeom prst="rect">
            <a:avLst/>
          </a:prstGeom>
          <a:noFill/>
          <a:ln>
            <a:noFill/>
          </a:ln>
        </p:spPr>
      </p:pic>
      <p:sp>
        <p:nvSpPr>
          <p:cNvPr id="2326" name="Google Shape;2326;p252"/>
          <p:cNvSpPr/>
          <p:nvPr/>
        </p:nvSpPr>
        <p:spPr>
          <a:xfrm>
            <a:off x="1831290" y="4582424"/>
            <a:ext cx="5568000" cy="174000"/>
          </a:xfrm>
          <a:prstGeom prst="rect">
            <a:avLst/>
          </a:prstGeom>
          <a:solidFill>
            <a:srgbClr val="5D4023">
              <a:alpha val="4863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2327" name="Google Shape;2327;p252"/>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328" name="Google Shape;2328;p252"/>
          <p:cNvSpPr txBox="1">
            <a:spLocks noGrp="1"/>
          </p:cNvSpPr>
          <p:nvPr>
            <p:ph type="body" idx="1"/>
          </p:nvPr>
        </p:nvSpPr>
        <p:spPr>
          <a:xfrm>
            <a:off x="955579" y="1326517"/>
            <a:ext cx="82743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434448"/>
              </a:buClr>
              <a:buSzPts val="1500"/>
              <a:buFont typeface="Arial"/>
              <a:buNone/>
              <a:defRPr sz="1500" b="0" i="0" strike="noStrike" cap="none">
                <a:solidFill>
                  <a:srgbClr val="434448"/>
                </a:solidFill>
                <a:latin typeface="Arial"/>
                <a:ea typeface="Arial"/>
                <a:cs typeface="Arial"/>
                <a:sym typeface="Arial"/>
              </a:defRPr>
            </a:lvl1pPr>
            <a:lvl2pPr marL="914400" marR="0" lvl="1" indent="-317500" algn="l" rtl="0">
              <a:lnSpc>
                <a:spcPct val="100000"/>
              </a:lnSpc>
              <a:spcBef>
                <a:spcPts val="200"/>
              </a:spcBef>
              <a:spcAft>
                <a:spcPts val="0"/>
              </a:spcAft>
              <a:buClr>
                <a:srgbClr val="434448"/>
              </a:buClr>
              <a:buSzPts val="1400"/>
              <a:buFont typeface="Arial"/>
              <a:buChar char="•"/>
              <a:defRPr sz="1400" b="0" i="0" strike="noStrike" cap="none">
                <a:solidFill>
                  <a:srgbClr val="434448"/>
                </a:solidFill>
                <a:latin typeface="Arial"/>
                <a:ea typeface="Arial"/>
                <a:cs typeface="Arial"/>
                <a:sym typeface="Arial"/>
              </a:defRPr>
            </a:lvl2pPr>
            <a:lvl3pPr marL="1371600" marR="0" lvl="2" indent="-304800" algn="l" rtl="0">
              <a:lnSpc>
                <a:spcPct val="100000"/>
              </a:lnSpc>
              <a:spcBef>
                <a:spcPts val="500"/>
              </a:spcBef>
              <a:spcAft>
                <a:spcPts val="0"/>
              </a:spcAft>
              <a:buClr>
                <a:srgbClr val="434448"/>
              </a:buClr>
              <a:buSzPts val="1200"/>
              <a:buFont typeface="Arial"/>
              <a:buChar char="•"/>
              <a:defRPr sz="1200" b="0" i="0" strike="noStrike" cap="none">
                <a:solidFill>
                  <a:srgbClr val="434448"/>
                </a:solidFill>
                <a:latin typeface="Arial"/>
                <a:ea typeface="Arial"/>
                <a:cs typeface="Arial"/>
                <a:sym typeface="Arial"/>
              </a:defRPr>
            </a:lvl3pPr>
            <a:lvl4pPr marL="1828800" marR="0" lvl="3" indent="-298450" algn="l" rtl="0">
              <a:lnSpc>
                <a:spcPct val="100000"/>
              </a:lnSpc>
              <a:spcBef>
                <a:spcPts val="500"/>
              </a:spcBef>
              <a:spcAft>
                <a:spcPts val="0"/>
              </a:spcAft>
              <a:buClr>
                <a:srgbClr val="434448"/>
              </a:buClr>
              <a:buSzPts val="1100"/>
              <a:buFont typeface="Arial"/>
              <a:buChar char="•"/>
              <a:defRPr sz="1100" b="1" i="0" strike="noStrike" cap="none">
                <a:solidFill>
                  <a:srgbClr val="434448"/>
                </a:solidFill>
                <a:latin typeface="Arial"/>
                <a:ea typeface="Arial"/>
                <a:cs typeface="Arial"/>
                <a:sym typeface="Arial"/>
              </a:defRPr>
            </a:lvl4pPr>
            <a:lvl5pPr marL="2286000" marR="0" lvl="4" indent="-228600" algn="l" rtl="0">
              <a:lnSpc>
                <a:spcPct val="100000"/>
              </a:lnSpc>
              <a:spcBef>
                <a:spcPts val="500"/>
              </a:spcBef>
              <a:spcAft>
                <a:spcPts val="0"/>
              </a:spcAft>
              <a:buClr>
                <a:srgbClr val="434448"/>
              </a:buClr>
              <a:buSzPts val="1100"/>
              <a:buFont typeface="Arial"/>
              <a:buNone/>
              <a:defRPr sz="1500" b="0" i="0" strike="noStrike" cap="none">
                <a:solidFill>
                  <a:srgbClr val="434448"/>
                </a:solidFill>
                <a:latin typeface="Arial"/>
                <a:ea typeface="Arial"/>
                <a:cs typeface="Arial"/>
                <a:sym typeface="Arial"/>
              </a:defRPr>
            </a:lvl5pPr>
            <a:lvl6pPr marL="2743200" marR="0" lvl="5" indent="-323850" algn="l" rtl="0">
              <a:lnSpc>
                <a:spcPct val="100000"/>
              </a:lnSpc>
              <a:spcBef>
                <a:spcPts val="5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6pPr>
            <a:lvl7pPr marL="3200400" marR="0" lvl="6"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7pPr>
            <a:lvl8pPr marL="3657600" marR="0" lvl="7"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8pPr>
            <a:lvl9pPr marL="4114800" marR="0" lvl="8" indent="-323850" algn="l" rtl="0">
              <a:lnSpc>
                <a:spcPct val="100000"/>
              </a:lnSpc>
              <a:spcBef>
                <a:spcPts val="300"/>
              </a:spcBef>
              <a:spcAft>
                <a:spcPts val="0"/>
              </a:spcAft>
              <a:buClr>
                <a:srgbClr val="434448"/>
              </a:buClr>
              <a:buSzPts val="1500"/>
              <a:buFont typeface="Arial"/>
              <a:buChar char="•"/>
              <a:defRPr sz="1500" b="0" i="0" strike="noStrike" cap="none">
                <a:solidFill>
                  <a:srgbClr val="434448"/>
                </a:solidFill>
                <a:latin typeface="Arial"/>
                <a:ea typeface="Arial"/>
                <a:cs typeface="Arial"/>
                <a:sym typeface="Arial"/>
              </a:defRPr>
            </a:lvl9pPr>
          </a:lstStyle>
          <a:p>
            <a:endParaRPr/>
          </a:p>
        </p:txBody>
      </p:sp>
      <p:pic>
        <p:nvPicPr>
          <p:cNvPr id="2329" name="Google Shape;2329;p252" descr="pasted-image.pdf"/>
          <p:cNvPicPr preferRelativeResize="0"/>
          <p:nvPr/>
        </p:nvPicPr>
        <p:blipFill rotWithShape="1">
          <a:blip r:embed="rId5">
            <a:alphaModFix/>
          </a:blip>
          <a:srcRect/>
          <a:stretch/>
        </p:blipFill>
        <p:spPr>
          <a:xfrm>
            <a:off x="8275084" y="424094"/>
            <a:ext cx="475848" cy="333554"/>
          </a:xfrm>
          <a:prstGeom prst="rect">
            <a:avLst/>
          </a:prstGeom>
          <a:noFill/>
          <a:ln>
            <a:noFill/>
          </a:ln>
        </p:spPr>
      </p:pic>
      <p:sp>
        <p:nvSpPr>
          <p:cNvPr id="2330" name="Google Shape;2330;p252"/>
          <p:cNvSpPr/>
          <p:nvPr/>
        </p:nvSpPr>
        <p:spPr>
          <a:xfrm>
            <a:off x="134210" y="849789"/>
            <a:ext cx="8618400" cy="174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G - Above the Trees">
  <p:cSld name="D - Basic_1_1_1">
    <p:bg>
      <p:bgPr>
        <a:solidFill>
          <a:schemeClr val="lt1"/>
        </a:solidFill>
        <a:effectLst/>
      </p:bgPr>
    </p:bg>
    <p:spTree>
      <p:nvGrpSpPr>
        <p:cNvPr id="1" name="Shape 2331"/>
        <p:cNvGrpSpPr/>
        <p:nvPr/>
      </p:nvGrpSpPr>
      <p:grpSpPr>
        <a:xfrm>
          <a:off x="0" y="0"/>
          <a:ext cx="0" cy="0"/>
          <a:chOff x="0" y="0"/>
          <a:chExt cx="0" cy="0"/>
        </a:xfrm>
      </p:grpSpPr>
      <p:pic>
        <p:nvPicPr>
          <p:cNvPr id="2332" name="Google Shape;2332;p253"/>
          <p:cNvPicPr preferRelativeResize="0"/>
          <p:nvPr/>
        </p:nvPicPr>
        <p:blipFill rotWithShape="1">
          <a:blip r:embed="rId2">
            <a:alphaModFix/>
          </a:blip>
          <a:srcRect/>
          <a:stretch/>
        </p:blipFill>
        <p:spPr>
          <a:xfrm>
            <a:off x="0" y="1368"/>
            <a:ext cx="9141615" cy="5142158"/>
          </a:xfrm>
          <a:prstGeom prst="rect">
            <a:avLst/>
          </a:prstGeom>
          <a:noFill/>
          <a:ln>
            <a:noFill/>
          </a:ln>
        </p:spPr>
      </p:pic>
      <p:sp>
        <p:nvSpPr>
          <p:cNvPr id="2333" name="Google Shape;2333;p253"/>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334" name="Google Shape;2334;p253"/>
          <p:cNvSpPr txBox="1">
            <a:spLocks noGrp="1"/>
          </p:cNvSpPr>
          <p:nvPr>
            <p:ph type="body" idx="1"/>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818181"/>
              </a:buClr>
              <a:buSzPts val="1700"/>
              <a:buFont typeface="Arial"/>
              <a:buNone/>
              <a:defRPr sz="1700" b="0" i="0" u="none" strike="noStrike" cap="none">
                <a:solidFill>
                  <a:srgbClr val="818181"/>
                </a:solidFill>
                <a:latin typeface="Arial"/>
                <a:ea typeface="Arial"/>
                <a:cs typeface="Arial"/>
                <a:sym typeface="Arial"/>
              </a:defRPr>
            </a:lvl1pPr>
            <a:lvl2pPr marL="914400" marR="0" lvl="1" indent="-317500" algn="l" rtl="0">
              <a:lnSpc>
                <a:spcPct val="100000"/>
              </a:lnSpc>
              <a:spcBef>
                <a:spcPts val="200"/>
              </a:spcBef>
              <a:spcAft>
                <a:spcPts val="0"/>
              </a:spcAft>
              <a:buClr>
                <a:srgbClr val="818181"/>
              </a:buClr>
              <a:buSzPts val="1400"/>
              <a:buFont typeface="Arial"/>
              <a:buChar char="•"/>
              <a:defRPr sz="1400" b="0" i="0" u="none" strike="noStrike" cap="none">
                <a:solidFill>
                  <a:srgbClr val="818181"/>
                </a:solidFill>
                <a:latin typeface="Arial"/>
                <a:ea typeface="Arial"/>
                <a:cs typeface="Arial"/>
                <a:sym typeface="Arial"/>
              </a:defRPr>
            </a:lvl2pPr>
            <a:lvl3pPr marL="1371600" marR="0" lvl="2" indent="-304800" algn="l" rtl="0">
              <a:lnSpc>
                <a:spcPct val="100000"/>
              </a:lnSpc>
              <a:spcBef>
                <a:spcPts val="500"/>
              </a:spcBef>
              <a:spcAft>
                <a:spcPts val="0"/>
              </a:spcAft>
              <a:buClr>
                <a:srgbClr val="818181"/>
              </a:buClr>
              <a:buSzPts val="1200"/>
              <a:buFont typeface="Arial"/>
              <a:buChar char="•"/>
              <a:defRPr sz="1200" b="0" i="0" u="none" strike="noStrike" cap="none">
                <a:solidFill>
                  <a:srgbClr val="818181"/>
                </a:solidFill>
                <a:latin typeface="Arial"/>
                <a:ea typeface="Arial"/>
                <a:cs typeface="Arial"/>
                <a:sym typeface="Arial"/>
              </a:defRPr>
            </a:lvl3pPr>
            <a:lvl4pPr marL="1828800" marR="0" lvl="3" indent="-298450" algn="l" rtl="0">
              <a:lnSpc>
                <a:spcPct val="100000"/>
              </a:lnSpc>
              <a:spcBef>
                <a:spcPts val="500"/>
              </a:spcBef>
              <a:spcAft>
                <a:spcPts val="0"/>
              </a:spcAft>
              <a:buClr>
                <a:srgbClr val="818181"/>
              </a:buClr>
              <a:buSzPts val="1100"/>
              <a:buFont typeface="Arial"/>
              <a:buChar char="•"/>
              <a:defRPr sz="1100" b="1" i="0" u="none" strike="noStrike" cap="none">
                <a:solidFill>
                  <a:srgbClr val="818181"/>
                </a:solidFill>
                <a:latin typeface="Arial"/>
                <a:ea typeface="Arial"/>
                <a:cs typeface="Arial"/>
                <a:sym typeface="Arial"/>
              </a:defRPr>
            </a:lvl4pPr>
            <a:lvl5pPr marL="2286000" marR="0" lvl="4" indent="-228600" algn="l" rtl="0">
              <a:lnSpc>
                <a:spcPct val="100000"/>
              </a:lnSpc>
              <a:spcBef>
                <a:spcPts val="500"/>
              </a:spcBef>
              <a:spcAft>
                <a:spcPts val="0"/>
              </a:spcAft>
              <a:buClr>
                <a:srgbClr val="818181"/>
              </a:buClr>
              <a:buSzPts val="1100"/>
              <a:buFont typeface="Arial"/>
              <a:buNone/>
              <a:defRPr sz="1500" b="0" i="0" u="none" strike="noStrike" cap="none">
                <a:solidFill>
                  <a:srgbClr val="818181"/>
                </a:solidFill>
                <a:latin typeface="Arial"/>
                <a:ea typeface="Arial"/>
                <a:cs typeface="Arial"/>
                <a:sym typeface="Arial"/>
              </a:defRPr>
            </a:lvl5pPr>
            <a:lvl6pPr marL="2743200" marR="0" lvl="5" indent="-323850" algn="l" rtl="0">
              <a:lnSpc>
                <a:spcPct val="100000"/>
              </a:lnSpc>
              <a:spcBef>
                <a:spcPts val="5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6pPr>
            <a:lvl7pPr marL="3200400" marR="0" lvl="6"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7pPr>
            <a:lvl8pPr marL="3657600" marR="0" lvl="7"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8pPr>
            <a:lvl9pPr marL="4114800" marR="0" lvl="8"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9pPr>
          </a:lstStyle>
          <a:p>
            <a:endParaRPr/>
          </a:p>
        </p:txBody>
      </p:sp>
      <p:sp>
        <p:nvSpPr>
          <p:cNvPr id="2335" name="Google Shape;2335;p253"/>
          <p:cNvSpPr txBox="1">
            <a:spLocks noGrp="1"/>
          </p:cNvSpPr>
          <p:nvPr>
            <p:ph type="body" idx="2"/>
          </p:nvPr>
        </p:nvSpPr>
        <p:spPr>
          <a:xfrm>
            <a:off x="383931" y="1212217"/>
            <a:ext cx="8274300" cy="3167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rgbClr val="818181"/>
              </a:buClr>
              <a:buSzPts val="1400"/>
              <a:buFont typeface="Arial"/>
              <a:buChar char="•"/>
              <a:defRPr sz="1400" b="0" i="0" u="none" strike="noStrike" cap="none">
                <a:solidFill>
                  <a:srgbClr val="818181"/>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Clr>
                <a:schemeClr val="accent2"/>
              </a:buClr>
              <a:buSzPts val="1100"/>
              <a:buFont typeface="Arial"/>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336" name="Google Shape;2336;p253" descr="pasted-image.pdf"/>
          <p:cNvPicPr preferRelativeResize="0"/>
          <p:nvPr/>
        </p:nvPicPr>
        <p:blipFill rotWithShape="1">
          <a:blip r:embed="rId3">
            <a:alphaModFix/>
          </a:blip>
          <a:srcRect/>
          <a:stretch/>
        </p:blipFill>
        <p:spPr>
          <a:xfrm>
            <a:off x="8275084" y="424094"/>
            <a:ext cx="475848" cy="333554"/>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Low Plains - Footer">
  <p:cSld name="Low Plains - Footer">
    <p:spTree>
      <p:nvGrpSpPr>
        <p:cNvPr id="1" name="Shape 2337"/>
        <p:cNvGrpSpPr/>
        <p:nvPr/>
      </p:nvGrpSpPr>
      <p:grpSpPr>
        <a:xfrm>
          <a:off x="0" y="0"/>
          <a:ext cx="0" cy="0"/>
          <a:chOff x="0" y="0"/>
          <a:chExt cx="0" cy="0"/>
        </a:xfrm>
      </p:grpSpPr>
      <p:pic>
        <p:nvPicPr>
          <p:cNvPr id="2338" name="Google Shape;2338;p254"/>
          <p:cNvPicPr preferRelativeResize="0"/>
          <p:nvPr/>
        </p:nvPicPr>
        <p:blipFill rotWithShape="1">
          <a:blip r:embed="rId2">
            <a:alphaModFix/>
          </a:blip>
          <a:srcRect b="74212"/>
          <a:stretch/>
        </p:blipFill>
        <p:spPr>
          <a:xfrm>
            <a:off x="3" y="1"/>
            <a:ext cx="9143995" cy="1323213"/>
          </a:xfrm>
          <a:prstGeom prst="rect">
            <a:avLst/>
          </a:prstGeom>
          <a:noFill/>
          <a:ln>
            <a:noFill/>
          </a:ln>
        </p:spPr>
      </p:pic>
      <p:pic>
        <p:nvPicPr>
          <p:cNvPr id="2339" name="Google Shape;2339;p254"/>
          <p:cNvPicPr preferRelativeResize="0"/>
          <p:nvPr/>
        </p:nvPicPr>
        <p:blipFill rotWithShape="1">
          <a:blip r:embed="rId2">
            <a:alphaModFix/>
          </a:blip>
          <a:srcRect b="8029"/>
          <a:stretch/>
        </p:blipFill>
        <p:spPr>
          <a:xfrm>
            <a:off x="3" y="424094"/>
            <a:ext cx="9143995" cy="4719406"/>
          </a:xfrm>
          <a:prstGeom prst="rect">
            <a:avLst/>
          </a:prstGeom>
          <a:noFill/>
          <a:ln>
            <a:noFill/>
          </a:ln>
        </p:spPr>
      </p:pic>
      <p:pic>
        <p:nvPicPr>
          <p:cNvPr id="2340" name="Google Shape;2340;p254" descr="Drk Green Tree.png"/>
          <p:cNvPicPr preferRelativeResize="0"/>
          <p:nvPr/>
        </p:nvPicPr>
        <p:blipFill rotWithShape="1">
          <a:blip r:embed="rId3">
            <a:alphaModFix/>
          </a:blip>
          <a:srcRect/>
          <a:stretch/>
        </p:blipFill>
        <p:spPr>
          <a:xfrm>
            <a:off x="90909" y="4482321"/>
            <a:ext cx="312528" cy="558847"/>
          </a:xfrm>
          <a:prstGeom prst="rect">
            <a:avLst/>
          </a:prstGeom>
          <a:noFill/>
          <a:ln>
            <a:noFill/>
          </a:ln>
        </p:spPr>
      </p:pic>
      <p:sp>
        <p:nvSpPr>
          <p:cNvPr id="2341" name="Google Shape;2341;p254"/>
          <p:cNvSpPr txBox="1">
            <a:spLocks noGrp="1"/>
          </p:cNvSpPr>
          <p:nvPr>
            <p:ph type="body" idx="1"/>
          </p:nvPr>
        </p:nvSpPr>
        <p:spPr>
          <a:xfrm>
            <a:off x="428737" y="1323213"/>
            <a:ext cx="8286300" cy="17172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800"/>
              </a:spcBef>
              <a:spcAft>
                <a:spcPts val="0"/>
              </a:spcAft>
              <a:buClr>
                <a:srgbClr val="7F7F7F"/>
              </a:buClr>
              <a:buSzPts val="1500"/>
              <a:buFont typeface="Arial"/>
              <a:buNone/>
              <a:defRPr sz="1500" b="0"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chemeClr val="lt2"/>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chemeClr val="lt2"/>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chemeClr val="lt2"/>
                </a:solidFill>
                <a:latin typeface="Arial"/>
                <a:ea typeface="Arial"/>
                <a:cs typeface="Arial"/>
                <a:sym typeface="Arial"/>
              </a:defRPr>
            </a:lvl4pPr>
            <a:lvl5pPr marL="2286000" marR="0" lvl="4" indent="-228600" algn="l" rtl="0">
              <a:lnSpc>
                <a:spcPct val="100000"/>
              </a:lnSpc>
              <a:spcBef>
                <a:spcPts val="500"/>
              </a:spcBef>
              <a:spcAft>
                <a:spcPts val="0"/>
              </a:spcAft>
              <a:buSzPts val="1400"/>
              <a:buNone/>
              <a:defRPr sz="1500" b="0" i="0" u="none" strike="noStrike" cap="none">
                <a:solidFill>
                  <a:schemeClr val="accent2"/>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42" name="Google Shape;2342;p254"/>
          <p:cNvSpPr txBox="1">
            <a:spLocks noGrp="1"/>
          </p:cNvSpPr>
          <p:nvPr>
            <p:ph type="body" idx="2"/>
          </p:nvPr>
        </p:nvSpPr>
        <p:spPr>
          <a:xfrm>
            <a:off x="428737" y="822884"/>
            <a:ext cx="8287200" cy="254100"/>
          </a:xfrm>
          <a:prstGeom prst="rect">
            <a:avLst/>
          </a:prstGeom>
          <a:noFill/>
          <a:ln>
            <a:noFill/>
          </a:ln>
        </p:spPr>
        <p:txBody>
          <a:bodyPr spcFirstLastPara="1" wrap="square" lIns="68575" tIns="68575" rIns="68575" bIns="68575" anchor="t" anchorCtr="0">
            <a:noAutofit/>
          </a:bodyPr>
          <a:lstStyle>
            <a:lvl1pPr marL="457200" marR="0" lvl="0" indent="-228600" algn="l" rtl="0">
              <a:spcBef>
                <a:spcPts val="800"/>
              </a:spcBef>
              <a:spcAft>
                <a:spcPts val="0"/>
              </a:spcAft>
              <a:buClr>
                <a:srgbClr val="7F7F7F"/>
              </a:buClr>
              <a:buSzPts val="1700"/>
              <a:buFont typeface="Arial"/>
              <a:buNone/>
              <a:defRPr sz="1700" b="0" i="0" u="none" strike="noStrike" cap="none">
                <a:solidFill>
                  <a:srgbClr val="424145"/>
                </a:solidFill>
                <a:latin typeface="Arial"/>
                <a:ea typeface="Arial"/>
                <a:cs typeface="Arial"/>
                <a:sym typeface="Arial"/>
              </a:defRPr>
            </a:lvl1pPr>
            <a:lvl2pPr marL="914400" marR="0" lvl="1" indent="-317500" algn="l" rtl="0">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spcBef>
                <a:spcPts val="500"/>
              </a:spcBef>
              <a:spcAft>
                <a:spcPts val="0"/>
              </a:spcAft>
              <a:buSzPts val="1400"/>
              <a:buNone/>
              <a:defRPr sz="1500" b="0" i="0" u="none" strike="noStrike" cap="none">
                <a:solidFill>
                  <a:schemeClr val="accent2"/>
                </a:solidFill>
                <a:latin typeface="Arial"/>
                <a:ea typeface="Arial"/>
                <a:cs typeface="Arial"/>
                <a:sym typeface="Arial"/>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43" name="Google Shape;2343;p254"/>
          <p:cNvSpPr txBox="1">
            <a:spLocks noGrp="1"/>
          </p:cNvSpPr>
          <p:nvPr>
            <p:ph type="title"/>
          </p:nvPr>
        </p:nvSpPr>
        <p:spPr>
          <a:xfrm>
            <a:off x="428737" y="47628"/>
            <a:ext cx="8286300" cy="742500"/>
          </a:xfrm>
          <a:prstGeom prst="rect">
            <a:avLst/>
          </a:prstGeom>
          <a:noFill/>
          <a:ln>
            <a:noFill/>
          </a:ln>
        </p:spPr>
        <p:txBody>
          <a:bodyPr spcFirstLastPara="1" wrap="square" lIns="68575" tIns="68575" rIns="68575" bIns="68575" anchor="b" anchorCtr="0">
            <a:noAutofit/>
          </a:bodyPr>
          <a:lstStyle>
            <a:lvl1pPr marR="0" lvl="0" algn="l" rtl="0">
              <a:lnSpc>
                <a:spcPct val="95000"/>
              </a:lnSpc>
              <a:spcBef>
                <a:spcPts val="0"/>
              </a:spcBef>
              <a:spcAft>
                <a:spcPts val="0"/>
              </a:spcAft>
              <a:buSzPts val="1100"/>
              <a:buNone/>
              <a:defRPr sz="2300" b="0" i="0" u="none" strike="noStrike" cap="none">
                <a:solidFill>
                  <a:schemeClr val="dk1"/>
                </a:solidFill>
                <a:latin typeface="Arial"/>
                <a:ea typeface="Arial"/>
                <a:cs typeface="Arial"/>
                <a:sym typeface="Arial"/>
              </a:defRPr>
            </a:lvl1pPr>
            <a:lvl2pPr marR="0" lvl="1" algn="l" rtl="0">
              <a:spcBef>
                <a:spcPts val="0"/>
              </a:spcBef>
              <a:spcAft>
                <a:spcPts val="0"/>
              </a:spcAft>
              <a:buSzPts val="1100"/>
              <a:buNone/>
              <a:defRPr sz="2400" b="0" i="0" u="none" strike="noStrike" cap="none">
                <a:solidFill>
                  <a:schemeClr val="accent1"/>
                </a:solidFill>
                <a:latin typeface="Arial"/>
                <a:ea typeface="Arial"/>
                <a:cs typeface="Arial"/>
                <a:sym typeface="Arial"/>
              </a:defRPr>
            </a:lvl2pPr>
            <a:lvl3pPr marR="0" lvl="2" algn="l" rtl="0">
              <a:spcBef>
                <a:spcPts val="0"/>
              </a:spcBef>
              <a:spcAft>
                <a:spcPts val="0"/>
              </a:spcAft>
              <a:buSzPts val="1100"/>
              <a:buNone/>
              <a:defRPr sz="2400" b="0" i="0" u="none" strike="noStrike" cap="none">
                <a:solidFill>
                  <a:schemeClr val="accent1"/>
                </a:solidFill>
                <a:latin typeface="Arial"/>
                <a:ea typeface="Arial"/>
                <a:cs typeface="Arial"/>
                <a:sym typeface="Arial"/>
              </a:defRPr>
            </a:lvl3pPr>
            <a:lvl4pPr marR="0" lvl="3" algn="l" rtl="0">
              <a:spcBef>
                <a:spcPts val="0"/>
              </a:spcBef>
              <a:spcAft>
                <a:spcPts val="0"/>
              </a:spcAft>
              <a:buSzPts val="1100"/>
              <a:buNone/>
              <a:defRPr sz="2400" b="0" i="0" u="none" strike="noStrike" cap="none">
                <a:solidFill>
                  <a:schemeClr val="accent1"/>
                </a:solidFill>
                <a:latin typeface="Arial"/>
                <a:ea typeface="Arial"/>
                <a:cs typeface="Arial"/>
                <a:sym typeface="Arial"/>
              </a:defRPr>
            </a:lvl4pPr>
            <a:lvl5pPr marR="0" lvl="4" algn="l" rtl="0">
              <a:spcBef>
                <a:spcPts val="0"/>
              </a:spcBef>
              <a:spcAft>
                <a:spcPts val="0"/>
              </a:spcAft>
              <a:buSzPts val="1100"/>
              <a:buNone/>
              <a:defRPr sz="2400" b="0" i="0" u="none" strike="noStrike" cap="none">
                <a:solidFill>
                  <a:schemeClr val="accent1"/>
                </a:solidFill>
                <a:latin typeface="Arial"/>
                <a:ea typeface="Arial"/>
                <a:cs typeface="Arial"/>
                <a:sym typeface="Arial"/>
              </a:defRPr>
            </a:lvl5pPr>
            <a:lvl6pPr marR="0" lvl="5" algn="l" rtl="0">
              <a:spcBef>
                <a:spcPts val="0"/>
              </a:spcBef>
              <a:spcAft>
                <a:spcPts val="0"/>
              </a:spcAft>
              <a:buSzPts val="1100"/>
              <a:buNone/>
              <a:defRPr sz="2400" b="0" i="0" u="none" strike="noStrike" cap="none">
                <a:solidFill>
                  <a:schemeClr val="accent1"/>
                </a:solidFill>
                <a:latin typeface="Arial"/>
                <a:ea typeface="Arial"/>
                <a:cs typeface="Arial"/>
                <a:sym typeface="Arial"/>
              </a:defRPr>
            </a:lvl6pPr>
            <a:lvl7pPr marR="0" lvl="6" algn="l" rtl="0">
              <a:spcBef>
                <a:spcPts val="0"/>
              </a:spcBef>
              <a:spcAft>
                <a:spcPts val="0"/>
              </a:spcAft>
              <a:buSzPts val="1100"/>
              <a:buNone/>
              <a:defRPr sz="2400" b="0" i="0" u="none" strike="noStrike" cap="none">
                <a:solidFill>
                  <a:schemeClr val="accent1"/>
                </a:solidFill>
                <a:latin typeface="Arial"/>
                <a:ea typeface="Arial"/>
                <a:cs typeface="Arial"/>
                <a:sym typeface="Arial"/>
              </a:defRPr>
            </a:lvl7pPr>
            <a:lvl8pPr marR="0" lvl="7" algn="l" rtl="0">
              <a:spcBef>
                <a:spcPts val="0"/>
              </a:spcBef>
              <a:spcAft>
                <a:spcPts val="0"/>
              </a:spcAft>
              <a:buSzPts val="1100"/>
              <a:buNone/>
              <a:defRPr sz="2400" b="0" i="0" u="none" strike="noStrike" cap="none">
                <a:solidFill>
                  <a:schemeClr val="accent1"/>
                </a:solidFill>
                <a:latin typeface="Arial"/>
                <a:ea typeface="Arial"/>
                <a:cs typeface="Arial"/>
                <a:sym typeface="Arial"/>
              </a:defRPr>
            </a:lvl8pPr>
            <a:lvl9pPr marR="0" lvl="8" algn="l" rtl="0">
              <a:spcBef>
                <a:spcPts val="0"/>
              </a:spcBef>
              <a:spcAft>
                <a:spcPts val="0"/>
              </a:spcAft>
              <a:buSzPts val="1100"/>
              <a:buNone/>
              <a:defRPr sz="2400" b="0" i="0" u="none" strike="noStrike" cap="none">
                <a:solidFill>
                  <a:schemeClr val="accent1"/>
                </a:solidFill>
                <a:latin typeface="Arial"/>
                <a:ea typeface="Arial"/>
                <a:cs typeface="Arial"/>
                <a:sym typeface="Arial"/>
              </a:defRPr>
            </a:lvl9pPr>
          </a:lstStyle>
          <a:p>
            <a:endParaRPr/>
          </a:p>
        </p:txBody>
      </p:sp>
      <p:sp>
        <p:nvSpPr>
          <p:cNvPr id="2344" name="Google Shape;2344;p254"/>
          <p:cNvSpPr txBox="1">
            <a:spLocks noGrp="1"/>
          </p:cNvSpPr>
          <p:nvPr>
            <p:ph type="ftr" idx="11"/>
          </p:nvPr>
        </p:nvSpPr>
        <p:spPr>
          <a:xfrm>
            <a:off x="433501" y="4807847"/>
            <a:ext cx="6654900" cy="160500"/>
          </a:xfrm>
          <a:prstGeom prst="rect">
            <a:avLst/>
          </a:prstGeom>
          <a:noFill/>
          <a:ln>
            <a:noFill/>
          </a:ln>
        </p:spPr>
        <p:txBody>
          <a:bodyPr spcFirstLastPara="1" wrap="square" lIns="68575" tIns="68575" rIns="68575" bIns="68575" anchor="b" anchorCtr="0">
            <a:noAutofit/>
          </a:bodyPr>
          <a:lstStyle>
            <a:lvl1pPr marR="0" lvl="0" algn="l" rtl="0">
              <a:spcBef>
                <a:spcPts val="0"/>
              </a:spcBef>
              <a:spcAft>
                <a:spcPts val="0"/>
              </a:spcAft>
              <a:buSzPts val="1100"/>
              <a:buNone/>
              <a:defRPr sz="900">
                <a:solidFill>
                  <a:schemeClr val="lt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pic>
        <p:nvPicPr>
          <p:cNvPr id="2345" name="Google Shape;2345;p254" descr="Drk Green Tree.png"/>
          <p:cNvPicPr preferRelativeResize="0"/>
          <p:nvPr/>
        </p:nvPicPr>
        <p:blipFill rotWithShape="1">
          <a:blip r:embed="rId3">
            <a:alphaModFix/>
          </a:blip>
          <a:srcRect r="29478"/>
          <a:stretch/>
        </p:blipFill>
        <p:spPr>
          <a:xfrm>
            <a:off x="8931460" y="4542563"/>
            <a:ext cx="196701" cy="498751"/>
          </a:xfrm>
          <a:prstGeom prst="rect">
            <a:avLst/>
          </a:prstGeom>
          <a:noFill/>
          <a:ln>
            <a:noFill/>
          </a:ln>
        </p:spPr>
      </p:pic>
      <p:pic>
        <p:nvPicPr>
          <p:cNvPr id="2346" name="Google Shape;2346;p254" descr="pasted-image.pdf"/>
          <p:cNvPicPr preferRelativeResize="0"/>
          <p:nvPr/>
        </p:nvPicPr>
        <p:blipFill rotWithShape="1">
          <a:blip r:embed="rId4">
            <a:alphaModFix/>
          </a:blip>
          <a:srcRect/>
          <a:stretch/>
        </p:blipFill>
        <p:spPr>
          <a:xfrm>
            <a:off x="8275085" y="424095"/>
            <a:ext cx="476801" cy="333734"/>
          </a:xfrm>
          <a:prstGeom prst="rect">
            <a:avLst/>
          </a:prstGeom>
          <a:noFill/>
          <a:ln>
            <a:noFill/>
          </a:ln>
        </p:spPr>
      </p:pic>
      <p:pic>
        <p:nvPicPr>
          <p:cNvPr id="2347" name="Google Shape;2347;p254" descr="Golden-Tree.png"/>
          <p:cNvPicPr preferRelativeResize="0"/>
          <p:nvPr/>
        </p:nvPicPr>
        <p:blipFill rotWithShape="1">
          <a:blip r:embed="rId5">
            <a:alphaModFix/>
          </a:blip>
          <a:srcRect l="36156" t="1180" r="-12515" b="10072"/>
          <a:stretch/>
        </p:blipFill>
        <p:spPr>
          <a:xfrm flipH="1">
            <a:off x="8836273" y="4478929"/>
            <a:ext cx="307727" cy="588833"/>
          </a:xfrm>
          <a:prstGeom prst="rect">
            <a:avLst/>
          </a:prstGeom>
          <a:noFill/>
          <a:ln>
            <a:noFill/>
          </a:ln>
        </p:spPr>
      </p:pic>
      <p:pic>
        <p:nvPicPr>
          <p:cNvPr id="2348" name="Google Shape;2348;p254" descr="Golden-Tree.png"/>
          <p:cNvPicPr preferRelativeResize="0"/>
          <p:nvPr/>
        </p:nvPicPr>
        <p:blipFill rotWithShape="1">
          <a:blip r:embed="rId5">
            <a:alphaModFix/>
          </a:blip>
          <a:srcRect l="35959" t="1181" b="1171"/>
          <a:stretch/>
        </p:blipFill>
        <p:spPr>
          <a:xfrm>
            <a:off x="3" y="4398248"/>
            <a:ext cx="282459" cy="709012"/>
          </a:xfrm>
          <a:prstGeom prst="rect">
            <a:avLst/>
          </a:prstGeom>
          <a:noFill/>
          <a:ln>
            <a:noFill/>
          </a:ln>
        </p:spPr>
      </p:pic>
      <p:pic>
        <p:nvPicPr>
          <p:cNvPr id="2349" name="Google Shape;2349;p254" descr="Drk Green Tree.png"/>
          <p:cNvPicPr preferRelativeResize="0"/>
          <p:nvPr/>
        </p:nvPicPr>
        <p:blipFill rotWithShape="1">
          <a:blip r:embed="rId3">
            <a:alphaModFix/>
          </a:blip>
          <a:srcRect/>
          <a:stretch/>
        </p:blipFill>
        <p:spPr>
          <a:xfrm>
            <a:off x="8749852" y="4693618"/>
            <a:ext cx="209179" cy="374045"/>
          </a:xfrm>
          <a:prstGeom prst="rect">
            <a:avLst/>
          </a:prstGeom>
          <a:noFill/>
          <a:ln>
            <a:noFill/>
          </a:ln>
        </p:spPr>
      </p:pic>
      <p:pic>
        <p:nvPicPr>
          <p:cNvPr id="2350" name="Google Shape;2350;p254" descr="Drk Green Tree.png"/>
          <p:cNvPicPr preferRelativeResize="0"/>
          <p:nvPr/>
        </p:nvPicPr>
        <p:blipFill rotWithShape="1">
          <a:blip r:embed="rId3">
            <a:alphaModFix/>
          </a:blip>
          <a:srcRect l="7334" t="89865" r="69644" b="-7511"/>
          <a:stretch/>
        </p:blipFill>
        <p:spPr>
          <a:xfrm>
            <a:off x="9090683" y="5041313"/>
            <a:ext cx="55368" cy="75886"/>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Customer_Hero_A">
  <p:cSld name="Customer_Hero_A">
    <p:spTree>
      <p:nvGrpSpPr>
        <p:cNvPr id="1" name="Shape 2351"/>
        <p:cNvGrpSpPr/>
        <p:nvPr/>
      </p:nvGrpSpPr>
      <p:grpSpPr>
        <a:xfrm>
          <a:off x="0" y="0"/>
          <a:ext cx="0" cy="0"/>
          <a:chOff x="0" y="0"/>
          <a:chExt cx="0" cy="0"/>
        </a:xfrm>
      </p:grpSpPr>
      <p:sp>
        <p:nvSpPr>
          <p:cNvPr id="2352" name="Google Shape;2352;p255"/>
          <p:cNvSpPr/>
          <p:nvPr/>
        </p:nvSpPr>
        <p:spPr>
          <a:xfrm>
            <a:off x="-1" y="0"/>
            <a:ext cx="9144000" cy="5143500"/>
          </a:xfrm>
          <a:prstGeom prst="rect">
            <a:avLst/>
          </a:prstGeom>
          <a:solidFill>
            <a:srgbClr val="E7E6E4"/>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353" name="Google Shape;2353;p255"/>
          <p:cNvSpPr/>
          <p:nvPr/>
        </p:nvSpPr>
        <p:spPr>
          <a:xfrm rot="10800000" flipH="1">
            <a:off x="7332452" y="300"/>
            <a:ext cx="1811400" cy="5143200"/>
          </a:xfrm>
          <a:prstGeom prst="rect">
            <a:avLst/>
          </a:prstGeom>
          <a:solidFill>
            <a:schemeClr val="lt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D0D9DE"/>
              </a:solidFill>
              <a:latin typeface="Arial"/>
              <a:ea typeface="Arial"/>
              <a:cs typeface="Arial"/>
              <a:sym typeface="Arial"/>
            </a:endParaRPr>
          </a:p>
        </p:txBody>
      </p:sp>
      <p:sp>
        <p:nvSpPr>
          <p:cNvPr id="2354" name="Google Shape;2354;p255"/>
          <p:cNvSpPr/>
          <p:nvPr/>
        </p:nvSpPr>
        <p:spPr>
          <a:xfrm>
            <a:off x="-1" y="-3644"/>
            <a:ext cx="9144000" cy="1824000"/>
          </a:xfrm>
          <a:prstGeom prst="rect">
            <a:avLst/>
          </a:prstGeom>
          <a:solidFill>
            <a:schemeClr val="dk1"/>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355" name="Google Shape;2355;p255"/>
          <p:cNvSpPr txBox="1">
            <a:spLocks noGrp="1"/>
          </p:cNvSpPr>
          <p:nvPr>
            <p:ph type="body" idx="1"/>
          </p:nvPr>
        </p:nvSpPr>
        <p:spPr>
          <a:xfrm>
            <a:off x="1" y="1"/>
            <a:ext cx="8271300" cy="1837200"/>
          </a:xfrm>
          <a:prstGeom prst="rect">
            <a:avLst/>
          </a:prstGeom>
          <a:gradFill>
            <a:gsLst>
              <a:gs pos="0">
                <a:schemeClr val="dk1"/>
              </a:gs>
              <a:gs pos="58000">
                <a:schemeClr val="dk1"/>
              </a:gs>
              <a:gs pos="100000">
                <a:schemeClr val="dk1"/>
              </a:gs>
            </a:gsLst>
            <a:lin ang="0" scaled="0"/>
          </a:gradFill>
          <a:ln>
            <a:noFill/>
          </a:ln>
        </p:spPr>
        <p:txBody>
          <a:bodyPr spcFirstLastPara="1" wrap="square" lIns="1920550" tIns="274350" rIns="3086625" bIns="137175" anchor="ctr" anchorCtr="0">
            <a:noAutofit/>
          </a:bodyPr>
          <a:lstStyle>
            <a:lvl1pPr marL="457200" marR="0" lvl="0" indent="-228600" algn="l" rtl="0">
              <a:lnSpc>
                <a:spcPct val="90000"/>
              </a:lnSpc>
              <a:spcBef>
                <a:spcPts val="0"/>
              </a:spcBef>
              <a:spcAft>
                <a:spcPts val="0"/>
              </a:spcAft>
              <a:buClr>
                <a:srgbClr val="7F7F7F"/>
              </a:buClr>
              <a:buSzPts val="1800"/>
              <a:buFont typeface="Arial"/>
              <a:buNone/>
              <a:defRPr sz="1800" b="0" i="0" u="none" strike="noStrike" cap="none">
                <a:solidFill>
                  <a:schemeClr val="lt1"/>
                </a:solidFill>
                <a:latin typeface="Arial"/>
                <a:ea typeface="Arial"/>
                <a:cs typeface="Arial"/>
                <a:sym typeface="Arial"/>
              </a:defRPr>
            </a:lvl1pPr>
            <a:lvl2pPr marL="914400" marR="0" lvl="1" indent="-228600" algn="l" rtl="0">
              <a:lnSpc>
                <a:spcPct val="100000"/>
              </a:lnSpc>
              <a:spcBef>
                <a:spcPts val="300"/>
              </a:spcBef>
              <a:spcAft>
                <a:spcPts val="0"/>
              </a:spcAft>
              <a:buClr>
                <a:schemeClr val="lt2"/>
              </a:buClr>
              <a:buSzPts val="1200"/>
              <a:buFont typeface="Arial"/>
              <a:buNone/>
              <a:defRPr sz="1200" b="0" i="0" u="none" strike="noStrike" cap="none">
                <a:solidFill>
                  <a:schemeClr val="lt1"/>
                </a:solidFill>
                <a:latin typeface="Arial"/>
                <a:ea typeface="Arial"/>
                <a:cs typeface="Arial"/>
                <a:sym typeface="Arial"/>
              </a:defRPr>
            </a:lvl2pPr>
            <a:lvl3pPr marL="1371600" marR="0" lvl="2" indent="-304800" algn="l" rtl="0">
              <a:lnSpc>
                <a:spcPct val="100000"/>
              </a:lnSpc>
              <a:spcBef>
                <a:spcPts val="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SzPts val="1100"/>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56" name="Google Shape;2356;p255"/>
          <p:cNvSpPr txBox="1">
            <a:spLocks noGrp="1"/>
          </p:cNvSpPr>
          <p:nvPr>
            <p:ph type="title"/>
          </p:nvPr>
        </p:nvSpPr>
        <p:spPr>
          <a:xfrm>
            <a:off x="432168" y="2064824"/>
            <a:ext cx="6754800" cy="7407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100"/>
              <a:buNone/>
              <a:defRPr sz="2300" b="0"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2pPr>
            <a:lvl3pPr marR="0" lvl="2"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3pPr>
            <a:lvl4pPr marR="0" lvl="3"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4pPr>
            <a:lvl5pPr marR="0" lvl="4"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5pPr>
            <a:lvl6pPr marR="0" lvl="5"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6pPr>
            <a:lvl7pPr marR="0" lvl="6"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7pPr>
            <a:lvl8pPr marR="0" lvl="7"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8pPr>
            <a:lvl9pPr marR="0" lvl="8" algn="l" rtl="0">
              <a:lnSpc>
                <a:spcPct val="100000"/>
              </a:lnSpc>
              <a:spcBef>
                <a:spcPts val="0"/>
              </a:spcBef>
              <a:spcAft>
                <a:spcPts val="0"/>
              </a:spcAft>
              <a:buSzPts val="1100"/>
              <a:buNone/>
              <a:defRPr sz="2400" b="0" i="0" u="none" strike="noStrike" cap="none">
                <a:solidFill>
                  <a:schemeClr val="accent1"/>
                </a:solidFill>
                <a:latin typeface="Arial"/>
                <a:ea typeface="Arial"/>
                <a:cs typeface="Arial"/>
                <a:sym typeface="Arial"/>
              </a:defRPr>
            </a:lvl9pPr>
          </a:lstStyle>
          <a:p>
            <a:endParaRPr/>
          </a:p>
        </p:txBody>
      </p:sp>
      <p:sp>
        <p:nvSpPr>
          <p:cNvPr id="2357" name="Google Shape;2357;p255"/>
          <p:cNvSpPr txBox="1">
            <a:spLocks noGrp="1"/>
          </p:cNvSpPr>
          <p:nvPr>
            <p:ph type="body" idx="2"/>
          </p:nvPr>
        </p:nvSpPr>
        <p:spPr>
          <a:xfrm>
            <a:off x="432167" y="3303212"/>
            <a:ext cx="3189900" cy="15759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600"/>
              </a:spcBef>
              <a:spcAft>
                <a:spcPts val="0"/>
              </a:spcAft>
              <a:buClr>
                <a:srgbClr val="7F7F7F"/>
              </a:buClr>
              <a:buSzPts val="1200"/>
              <a:buFont typeface="Arial"/>
              <a:buNone/>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100000"/>
              </a:lnSpc>
              <a:spcBef>
                <a:spcPts val="200"/>
              </a:spcBef>
              <a:spcAft>
                <a:spcPts val="0"/>
              </a:spcAft>
              <a:buSzPts val="1100"/>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58" name="Google Shape;2358;p255"/>
          <p:cNvSpPr/>
          <p:nvPr/>
        </p:nvSpPr>
        <p:spPr>
          <a:xfrm rot="10800000" flipH="1">
            <a:off x="413214" y="693049"/>
            <a:ext cx="1294800" cy="1297800"/>
          </a:xfrm>
          <a:prstGeom prst="roundRect">
            <a:avLst>
              <a:gd name="adj" fmla="val 10076"/>
            </a:avLst>
          </a:prstGeom>
          <a:solidFill>
            <a:schemeClr val="lt1"/>
          </a:solidFill>
          <a:ln>
            <a:noFill/>
          </a:ln>
          <a:effectLst>
            <a:outerShdw blurRad="346075" sx="93000" sy="93000" algn="ctr" rotWithShape="0">
              <a:srgbClr val="000000">
                <a:alpha val="40000"/>
              </a:srgbClr>
            </a:outerShdw>
          </a:effectLst>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D0D9DE"/>
              </a:solidFill>
              <a:latin typeface="Arial"/>
              <a:ea typeface="Arial"/>
              <a:cs typeface="Arial"/>
              <a:sym typeface="Arial"/>
            </a:endParaRPr>
          </a:p>
        </p:txBody>
      </p:sp>
      <p:sp>
        <p:nvSpPr>
          <p:cNvPr id="2359" name="Google Shape;2359;p255"/>
          <p:cNvSpPr>
            <a:spLocks noGrp="1"/>
          </p:cNvSpPr>
          <p:nvPr>
            <p:ph type="pic" idx="3"/>
          </p:nvPr>
        </p:nvSpPr>
        <p:spPr>
          <a:xfrm>
            <a:off x="395829" y="685800"/>
            <a:ext cx="1317300" cy="1302900"/>
          </a:xfrm>
          <a:prstGeom prst="roundRect">
            <a:avLst>
              <a:gd name="adj" fmla="val 10903"/>
            </a:avLst>
          </a:prstGeom>
          <a:solidFill>
            <a:schemeClr val="lt1"/>
          </a:solidFill>
          <a:ln>
            <a:noFill/>
          </a:ln>
        </p:spPr>
        <p:txBody>
          <a:bodyPr spcFirstLastPara="1" wrap="square" lIns="0" tIns="0" rIns="0" bIns="0" anchor="ctr" anchorCtr="0">
            <a:noAutofit/>
          </a:bodyPr>
          <a:lstStyle>
            <a:lvl1pPr marR="0" lvl="0" algn="l" rtl="0">
              <a:lnSpc>
                <a:spcPct val="100000"/>
              </a:lnSpc>
              <a:spcBef>
                <a:spcPts val="800"/>
              </a:spcBef>
              <a:spcAft>
                <a:spcPts val="0"/>
              </a:spcAft>
              <a:buClr>
                <a:srgbClr val="7F7F7F"/>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R="0" lvl="2"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R="0" lvl="3"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R="0" lvl="4" algn="l" rtl="0">
              <a:lnSpc>
                <a:spcPct val="100000"/>
              </a:lnSpc>
              <a:spcBef>
                <a:spcPts val="500"/>
              </a:spcBef>
              <a:spcAft>
                <a:spcPts val="0"/>
              </a:spcAft>
              <a:buClr>
                <a:srgbClr val="000000"/>
              </a:buClr>
              <a:buSzPts val="1100"/>
              <a:buFont typeface="Arial"/>
              <a:buNone/>
              <a:defRPr sz="1500" b="0" i="0" u="none" strike="noStrike" cap="none">
                <a:solidFill>
                  <a:schemeClr val="accent2"/>
                </a:solidFill>
                <a:latin typeface="Arial"/>
                <a:ea typeface="Arial"/>
                <a:cs typeface="Arial"/>
                <a:sym typeface="Arial"/>
              </a:defRPr>
            </a:lvl5pPr>
            <a:lvl6pPr marR="0" lvl="5"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60" name="Google Shape;2360;p255"/>
          <p:cNvSpPr txBox="1">
            <a:spLocks noGrp="1"/>
          </p:cNvSpPr>
          <p:nvPr>
            <p:ph type="body" idx="4"/>
          </p:nvPr>
        </p:nvSpPr>
        <p:spPr>
          <a:xfrm>
            <a:off x="3887170" y="3296344"/>
            <a:ext cx="3189900" cy="1592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600"/>
              </a:spcBef>
              <a:spcAft>
                <a:spcPts val="0"/>
              </a:spcAft>
              <a:buClr>
                <a:srgbClr val="7F7F7F"/>
              </a:buClr>
              <a:buSzPts val="1200"/>
              <a:buFont typeface="Arial"/>
              <a:buNone/>
              <a:defRPr sz="1200" b="0" i="0" u="none" strike="noStrike" cap="none">
                <a:solidFill>
                  <a:srgbClr val="6A625B"/>
                </a:solidFill>
                <a:latin typeface="Arial"/>
                <a:ea typeface="Arial"/>
                <a:cs typeface="Arial"/>
                <a:sym typeface="Arial"/>
              </a:defRPr>
            </a:lvl1pPr>
            <a:lvl2pPr marL="914400" marR="0" lvl="1"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2pPr>
            <a:lvl3pPr marL="1371600" marR="0" lvl="2" indent="-304800" algn="l" rtl="0">
              <a:lnSpc>
                <a:spcPct val="90000"/>
              </a:lnSpc>
              <a:spcBef>
                <a:spcPts val="800"/>
              </a:spcBef>
              <a:spcAft>
                <a:spcPts val="0"/>
              </a:spcAft>
              <a:buClr>
                <a:schemeClr val="lt2"/>
              </a:buClr>
              <a:buSzPts val="1200"/>
              <a:buFont typeface="Arial"/>
              <a:buChar char="•"/>
              <a:defRPr sz="1200" b="0" i="0" u="none" strike="noStrike" cap="none">
                <a:solidFill>
                  <a:srgbClr val="6A625B"/>
                </a:solidFill>
                <a:latin typeface="Arial"/>
                <a:ea typeface="Arial"/>
                <a:cs typeface="Arial"/>
                <a:sym typeface="Arial"/>
              </a:defRPr>
            </a:lvl3pPr>
            <a:lvl4pPr marL="1828800" marR="0" lvl="3" indent="-304800" algn="l" rtl="0">
              <a:lnSpc>
                <a:spcPct val="90000"/>
              </a:lnSpc>
              <a:spcBef>
                <a:spcPts val="800"/>
              </a:spcBef>
              <a:spcAft>
                <a:spcPts val="0"/>
              </a:spcAft>
              <a:buClr>
                <a:schemeClr val="lt2"/>
              </a:buClr>
              <a:buSzPts val="1200"/>
              <a:buFont typeface="Arial"/>
              <a:buChar char="•"/>
              <a:defRPr sz="1200" b="1" i="0" u="none" strike="noStrike" cap="none">
                <a:solidFill>
                  <a:srgbClr val="6A625B"/>
                </a:solidFill>
                <a:latin typeface="Arial"/>
                <a:ea typeface="Arial"/>
                <a:cs typeface="Arial"/>
                <a:sym typeface="Arial"/>
              </a:defRPr>
            </a:lvl4pPr>
            <a:lvl5pPr marL="2286000" marR="0" lvl="4" indent="-228600" algn="l" rtl="0">
              <a:lnSpc>
                <a:spcPct val="90000"/>
              </a:lnSpc>
              <a:spcBef>
                <a:spcPts val="800"/>
              </a:spcBef>
              <a:spcAft>
                <a:spcPts val="0"/>
              </a:spcAft>
              <a:buSzPts val="1100"/>
              <a:buNone/>
              <a:defRPr sz="1200" b="0" i="0" u="none" strike="noStrike" cap="none">
                <a:solidFill>
                  <a:srgbClr val="7C868D"/>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61" name="Google Shape;2361;p255"/>
          <p:cNvSpPr txBox="1">
            <a:spLocks noGrp="1"/>
          </p:cNvSpPr>
          <p:nvPr>
            <p:ph type="body" idx="5"/>
          </p:nvPr>
        </p:nvSpPr>
        <p:spPr>
          <a:xfrm>
            <a:off x="426599" y="2877484"/>
            <a:ext cx="3189900" cy="3501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rgbClr val="7F7F7F"/>
              </a:buClr>
              <a:buSzPts val="1400"/>
              <a:buFont typeface="Arial"/>
              <a:buNone/>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SzPts val="1100"/>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62" name="Google Shape;2362;p255"/>
          <p:cNvSpPr txBox="1">
            <a:spLocks noGrp="1"/>
          </p:cNvSpPr>
          <p:nvPr>
            <p:ph type="body" idx="6"/>
          </p:nvPr>
        </p:nvSpPr>
        <p:spPr>
          <a:xfrm>
            <a:off x="3887170" y="2877484"/>
            <a:ext cx="3189900" cy="3501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800"/>
              </a:spcBef>
              <a:spcAft>
                <a:spcPts val="0"/>
              </a:spcAft>
              <a:buClr>
                <a:srgbClr val="7F7F7F"/>
              </a:buClr>
              <a:buSzPts val="1400"/>
              <a:buFont typeface="Arial"/>
              <a:buNone/>
              <a:defRPr sz="1400" b="1" i="0" u="none" strike="noStrike" cap="none">
                <a:solidFill>
                  <a:schemeClr val="accent2"/>
                </a:solidFill>
                <a:latin typeface="Arial"/>
                <a:ea typeface="Arial"/>
                <a:cs typeface="Arial"/>
                <a:sym typeface="Arial"/>
              </a:defRPr>
            </a:lvl1pPr>
            <a:lvl2pPr marL="914400" marR="0" lvl="1" indent="-317500"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L="1371600" marR="0" lvl="2" indent="-304800"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L="1828800" marR="0" lvl="3" indent="-298450"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L="2286000" marR="0" lvl="4" indent="-228600" algn="l" rtl="0">
              <a:lnSpc>
                <a:spcPct val="100000"/>
              </a:lnSpc>
              <a:spcBef>
                <a:spcPts val="500"/>
              </a:spcBef>
              <a:spcAft>
                <a:spcPts val="0"/>
              </a:spcAft>
              <a:buSzPts val="1100"/>
              <a:buNone/>
              <a:defRPr sz="15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63" name="Google Shape;2363;p255"/>
          <p:cNvSpPr>
            <a:spLocks noGrp="1"/>
          </p:cNvSpPr>
          <p:nvPr>
            <p:ph type="pic" idx="7"/>
          </p:nvPr>
        </p:nvSpPr>
        <p:spPr>
          <a:xfrm>
            <a:off x="4374793" y="-3644"/>
            <a:ext cx="4769100" cy="1834200"/>
          </a:xfrm>
          <a:prstGeom prst="rect">
            <a:avLst/>
          </a:prstGeom>
          <a:solidFill>
            <a:schemeClr val="lt2">
              <a:alpha val="63530"/>
            </a:schemeClr>
          </a:solidFill>
          <a:ln>
            <a:noFill/>
          </a:ln>
        </p:spPr>
        <p:txBody>
          <a:bodyPr spcFirstLastPara="1" wrap="square" lIns="1166050" tIns="0" rIns="274350" bIns="0" anchor="ctr" anchorCtr="0">
            <a:noAutofit/>
          </a:bodyPr>
          <a:lstStyle>
            <a:lvl1pPr marR="0" lvl="0" algn="ctr" rtl="0">
              <a:lnSpc>
                <a:spcPct val="100000"/>
              </a:lnSpc>
              <a:spcBef>
                <a:spcPts val="800"/>
              </a:spcBef>
              <a:spcAft>
                <a:spcPts val="0"/>
              </a:spcAft>
              <a:buClr>
                <a:srgbClr val="7F7F7F"/>
              </a:buClr>
              <a:buSzPts val="1200"/>
              <a:buFont typeface="Arial"/>
              <a:buNone/>
              <a:defRPr sz="1200" b="0" i="0" u="none" strike="noStrike" cap="none">
                <a:solidFill>
                  <a:srgbClr val="FFFFFF"/>
                </a:solidFill>
                <a:latin typeface="Arial"/>
                <a:ea typeface="Arial"/>
                <a:cs typeface="Arial"/>
                <a:sym typeface="Arial"/>
              </a:defRPr>
            </a:lvl1pPr>
            <a:lvl2pPr marR="0" lvl="1" algn="l" rtl="0">
              <a:lnSpc>
                <a:spcPct val="100000"/>
              </a:lnSpc>
              <a:spcBef>
                <a:spcPts val="200"/>
              </a:spcBef>
              <a:spcAft>
                <a:spcPts val="0"/>
              </a:spcAft>
              <a:buClr>
                <a:schemeClr val="lt2"/>
              </a:buClr>
              <a:buSzPts val="1400"/>
              <a:buFont typeface="Arial"/>
              <a:buChar char="•"/>
              <a:defRPr sz="1400" b="0" i="0" u="none" strike="noStrike" cap="none">
                <a:solidFill>
                  <a:srgbClr val="8D837B"/>
                </a:solidFill>
                <a:latin typeface="Arial"/>
                <a:ea typeface="Arial"/>
                <a:cs typeface="Arial"/>
                <a:sym typeface="Arial"/>
              </a:defRPr>
            </a:lvl2pPr>
            <a:lvl3pPr marR="0" lvl="2" algn="l" rtl="0">
              <a:lnSpc>
                <a:spcPct val="100000"/>
              </a:lnSpc>
              <a:spcBef>
                <a:spcPts val="500"/>
              </a:spcBef>
              <a:spcAft>
                <a:spcPts val="0"/>
              </a:spcAft>
              <a:buClr>
                <a:schemeClr val="lt2"/>
              </a:buClr>
              <a:buSzPts val="1200"/>
              <a:buFont typeface="Arial"/>
              <a:buChar char="•"/>
              <a:defRPr sz="1200" b="0" i="0" u="none" strike="noStrike" cap="none">
                <a:solidFill>
                  <a:srgbClr val="8D837B"/>
                </a:solidFill>
                <a:latin typeface="Arial"/>
                <a:ea typeface="Arial"/>
                <a:cs typeface="Arial"/>
                <a:sym typeface="Arial"/>
              </a:defRPr>
            </a:lvl3pPr>
            <a:lvl4pPr marR="0" lvl="3" algn="l" rtl="0">
              <a:lnSpc>
                <a:spcPct val="100000"/>
              </a:lnSpc>
              <a:spcBef>
                <a:spcPts val="500"/>
              </a:spcBef>
              <a:spcAft>
                <a:spcPts val="0"/>
              </a:spcAft>
              <a:buClr>
                <a:schemeClr val="lt2"/>
              </a:buClr>
              <a:buSzPts val="1100"/>
              <a:buFont typeface="Arial"/>
              <a:buChar char="•"/>
              <a:defRPr sz="1100" b="1" i="0" u="none" strike="noStrike" cap="none">
                <a:solidFill>
                  <a:srgbClr val="8D837B"/>
                </a:solidFill>
                <a:latin typeface="Arial"/>
                <a:ea typeface="Arial"/>
                <a:cs typeface="Arial"/>
                <a:sym typeface="Arial"/>
              </a:defRPr>
            </a:lvl4pPr>
            <a:lvl5pPr marR="0" lvl="4" algn="l" rtl="0">
              <a:lnSpc>
                <a:spcPct val="100000"/>
              </a:lnSpc>
              <a:spcBef>
                <a:spcPts val="500"/>
              </a:spcBef>
              <a:spcAft>
                <a:spcPts val="0"/>
              </a:spcAft>
              <a:buClr>
                <a:srgbClr val="000000"/>
              </a:buClr>
              <a:buSzPts val="1100"/>
              <a:buFont typeface="Arial"/>
              <a:buNone/>
              <a:defRPr sz="1500" b="0" i="0" u="none" strike="noStrike" cap="none">
                <a:solidFill>
                  <a:schemeClr val="accent2"/>
                </a:solidFill>
                <a:latin typeface="Arial"/>
                <a:ea typeface="Arial"/>
                <a:cs typeface="Arial"/>
                <a:sym typeface="Arial"/>
              </a:defRPr>
            </a:lvl5pPr>
            <a:lvl6pPr marR="0" lvl="5" algn="l" rtl="0">
              <a:lnSpc>
                <a:spcPct val="100000"/>
              </a:lnSpc>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pic>
        <p:nvPicPr>
          <p:cNvPr id="2364" name="Google Shape;2364;p255" descr="Picture 23"/>
          <p:cNvPicPr preferRelativeResize="0"/>
          <p:nvPr/>
        </p:nvPicPr>
        <p:blipFill rotWithShape="1">
          <a:blip r:embed="rId2">
            <a:alphaModFix/>
          </a:blip>
          <a:srcRect/>
          <a:stretch/>
        </p:blipFill>
        <p:spPr>
          <a:xfrm>
            <a:off x="8492566" y="4693437"/>
            <a:ext cx="462227" cy="32347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Customer_Hero_A 2">
  <p:cSld name="Customer_Hero_A_2">
    <p:spTree>
      <p:nvGrpSpPr>
        <p:cNvPr id="1" name="Shape 2365"/>
        <p:cNvGrpSpPr/>
        <p:nvPr/>
      </p:nvGrpSpPr>
      <p:grpSpPr>
        <a:xfrm>
          <a:off x="0" y="0"/>
          <a:ext cx="0" cy="0"/>
          <a:chOff x="0" y="0"/>
          <a:chExt cx="0" cy="0"/>
        </a:xfrm>
      </p:grpSpPr>
      <p:sp>
        <p:nvSpPr>
          <p:cNvPr id="2366" name="Google Shape;2366;p256"/>
          <p:cNvSpPr/>
          <p:nvPr/>
        </p:nvSpPr>
        <p:spPr>
          <a:xfrm>
            <a:off x="-48" y="-1"/>
            <a:ext cx="9141600" cy="2181000"/>
          </a:xfrm>
          <a:prstGeom prst="rect">
            <a:avLst/>
          </a:prstGeom>
          <a:solidFill>
            <a:schemeClr val="dk2"/>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dk1"/>
              </a:buClr>
              <a:buSzPts val="700"/>
              <a:buFont typeface="Arial"/>
              <a:buNone/>
            </a:pPr>
            <a:endParaRPr sz="700" b="0" i="0" u="none" strike="noStrike" cap="none">
              <a:solidFill>
                <a:srgbClr val="FFFFFF"/>
              </a:solidFill>
              <a:latin typeface="Arial"/>
              <a:ea typeface="Arial"/>
              <a:cs typeface="Arial"/>
              <a:sym typeface="Arial"/>
            </a:endParaRPr>
          </a:p>
        </p:txBody>
      </p:sp>
      <p:pic>
        <p:nvPicPr>
          <p:cNvPr id="2367" name="Google Shape;2367;p256"/>
          <p:cNvPicPr preferRelativeResize="0"/>
          <p:nvPr/>
        </p:nvPicPr>
        <p:blipFill rotWithShape="1">
          <a:blip r:embed="rId2">
            <a:alphaModFix amt="40000"/>
          </a:blip>
          <a:srcRect/>
          <a:stretch/>
        </p:blipFill>
        <p:spPr>
          <a:xfrm>
            <a:off x="0" y="5"/>
            <a:ext cx="9141615" cy="2206844"/>
          </a:xfrm>
          <a:prstGeom prst="rect">
            <a:avLst/>
          </a:prstGeom>
          <a:noFill/>
          <a:ln>
            <a:noFill/>
          </a:ln>
        </p:spPr>
      </p:pic>
      <p:grpSp>
        <p:nvGrpSpPr>
          <p:cNvPr id="2368" name="Google Shape;2368;p256"/>
          <p:cNvGrpSpPr/>
          <p:nvPr/>
        </p:nvGrpSpPr>
        <p:grpSpPr>
          <a:xfrm>
            <a:off x="501183" y="1714466"/>
            <a:ext cx="1189927" cy="1006320"/>
            <a:chOff x="667334" y="2285952"/>
            <a:chExt cx="1586569" cy="1341938"/>
          </a:xfrm>
        </p:grpSpPr>
        <p:sp>
          <p:nvSpPr>
            <p:cNvPr id="2369" name="Google Shape;2369;p256"/>
            <p:cNvSpPr/>
            <p:nvPr/>
          </p:nvSpPr>
          <p:spPr>
            <a:xfrm rot="10800000">
              <a:off x="667334" y="2285952"/>
              <a:ext cx="1586569" cy="1341938"/>
            </a:xfrm>
            <a:custGeom>
              <a:avLst/>
              <a:gdLst/>
              <a:ahLst/>
              <a:cxnLst/>
              <a:rect l="l" t="t" r="r" b="b"/>
              <a:pathLst>
                <a:path w="1797812" h="1520610" extrusionOk="0">
                  <a:moveTo>
                    <a:pt x="1678805" y="1520610"/>
                  </a:moveTo>
                  <a:lnTo>
                    <a:pt x="119007" y="1520610"/>
                  </a:lnTo>
                  <a:cubicBezTo>
                    <a:pt x="53281" y="1520610"/>
                    <a:pt x="0" y="1467329"/>
                    <a:pt x="0" y="1401603"/>
                  </a:cubicBezTo>
                  <a:lnTo>
                    <a:pt x="0" y="430323"/>
                  </a:lnTo>
                  <a:cubicBezTo>
                    <a:pt x="0" y="364597"/>
                    <a:pt x="53281" y="311316"/>
                    <a:pt x="119007" y="311316"/>
                  </a:cubicBezTo>
                  <a:lnTo>
                    <a:pt x="666898" y="311316"/>
                  </a:lnTo>
                  <a:lnTo>
                    <a:pt x="898906" y="0"/>
                  </a:lnTo>
                  <a:lnTo>
                    <a:pt x="1130913" y="311316"/>
                  </a:lnTo>
                  <a:lnTo>
                    <a:pt x="1678805" y="311316"/>
                  </a:lnTo>
                  <a:cubicBezTo>
                    <a:pt x="1744531" y="311316"/>
                    <a:pt x="1797812" y="364597"/>
                    <a:pt x="1797812" y="430323"/>
                  </a:cubicBezTo>
                  <a:lnTo>
                    <a:pt x="1797812" y="1401603"/>
                  </a:lnTo>
                  <a:cubicBezTo>
                    <a:pt x="1797812" y="1467329"/>
                    <a:pt x="1744531" y="1520610"/>
                    <a:pt x="1678805" y="1520610"/>
                  </a:cubicBezTo>
                  <a:close/>
                </a:path>
              </a:pathLst>
            </a:custGeom>
            <a:solidFill>
              <a:schemeClr val="lt1"/>
            </a:solidFill>
            <a:ln>
              <a:noFill/>
            </a:ln>
            <a:effectLst>
              <a:outerShdw blurRad="387350" dist="50800" dir="5400000" sx="104000" sy="104000" algn="ctr" rotWithShape="0">
                <a:srgbClr val="000000">
                  <a:alpha val="1765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700"/>
                <a:buFont typeface="Arial"/>
                <a:buNone/>
              </a:pPr>
              <a:endParaRPr sz="700" b="0" i="0" u="none" strike="noStrike" cap="none">
                <a:solidFill>
                  <a:srgbClr val="1C1C1C"/>
                </a:solidFill>
                <a:latin typeface="Arial"/>
                <a:ea typeface="Arial"/>
                <a:cs typeface="Arial"/>
                <a:sym typeface="Arial"/>
              </a:endParaRPr>
            </a:p>
          </p:txBody>
        </p:sp>
        <p:sp>
          <p:nvSpPr>
            <p:cNvPr id="2370" name="Google Shape;2370;p256"/>
            <p:cNvSpPr/>
            <p:nvPr/>
          </p:nvSpPr>
          <p:spPr>
            <a:xfrm rot="10800000">
              <a:off x="667334" y="2285952"/>
              <a:ext cx="1586569" cy="1341938"/>
            </a:xfrm>
            <a:custGeom>
              <a:avLst/>
              <a:gdLst/>
              <a:ahLst/>
              <a:cxnLst/>
              <a:rect l="l" t="t" r="r" b="b"/>
              <a:pathLst>
                <a:path w="1797812" h="1520610" extrusionOk="0">
                  <a:moveTo>
                    <a:pt x="1678805" y="1520610"/>
                  </a:moveTo>
                  <a:lnTo>
                    <a:pt x="119007" y="1520610"/>
                  </a:lnTo>
                  <a:cubicBezTo>
                    <a:pt x="53281" y="1520610"/>
                    <a:pt x="0" y="1467329"/>
                    <a:pt x="0" y="1401603"/>
                  </a:cubicBezTo>
                  <a:lnTo>
                    <a:pt x="0" y="430323"/>
                  </a:lnTo>
                  <a:cubicBezTo>
                    <a:pt x="0" y="364597"/>
                    <a:pt x="53281" y="311316"/>
                    <a:pt x="119007" y="311316"/>
                  </a:cubicBezTo>
                  <a:lnTo>
                    <a:pt x="666898" y="311316"/>
                  </a:lnTo>
                  <a:lnTo>
                    <a:pt x="898906" y="0"/>
                  </a:lnTo>
                  <a:lnTo>
                    <a:pt x="1130913" y="311316"/>
                  </a:lnTo>
                  <a:lnTo>
                    <a:pt x="1678805" y="311316"/>
                  </a:lnTo>
                  <a:cubicBezTo>
                    <a:pt x="1744531" y="311316"/>
                    <a:pt x="1797812" y="364597"/>
                    <a:pt x="1797812" y="430323"/>
                  </a:cubicBezTo>
                  <a:lnTo>
                    <a:pt x="1797812" y="1401603"/>
                  </a:lnTo>
                  <a:cubicBezTo>
                    <a:pt x="1797812" y="1467329"/>
                    <a:pt x="1744531" y="1520610"/>
                    <a:pt x="1678805" y="1520610"/>
                  </a:cubicBezTo>
                  <a:close/>
                </a:path>
              </a:pathLst>
            </a:custGeom>
            <a:solidFill>
              <a:schemeClr val="lt1">
                <a:alpha val="0"/>
              </a:schemeClr>
            </a:solidFill>
            <a:ln>
              <a:noFill/>
            </a:ln>
            <a:effectLst>
              <a:outerShdw blurRad="387350" dist="50800" dir="5400000" sx="104000" sy="104000" algn="ctr" rotWithShape="0">
                <a:srgbClr val="000000">
                  <a:alpha val="17650"/>
                </a:srgbClr>
              </a:outerShdw>
            </a:effectLst>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700"/>
                <a:buFont typeface="Arial"/>
                <a:buNone/>
              </a:pPr>
              <a:endParaRPr sz="700" b="0" i="0" u="none" strike="noStrike" cap="none">
                <a:solidFill>
                  <a:srgbClr val="1C1C1C"/>
                </a:solidFill>
                <a:latin typeface="Arial"/>
                <a:ea typeface="Arial"/>
                <a:cs typeface="Arial"/>
                <a:sym typeface="Arial"/>
              </a:endParaRPr>
            </a:p>
          </p:txBody>
        </p:sp>
      </p:grpSp>
      <p:sp>
        <p:nvSpPr>
          <p:cNvPr id="2371" name="Google Shape;2371;p256"/>
          <p:cNvSpPr txBox="1">
            <a:spLocks noGrp="1"/>
          </p:cNvSpPr>
          <p:nvPr>
            <p:ph type="body" idx="1"/>
          </p:nvPr>
        </p:nvSpPr>
        <p:spPr>
          <a:xfrm>
            <a:off x="4" y="-1"/>
            <a:ext cx="6156600" cy="2181000"/>
          </a:xfrm>
          <a:prstGeom prst="rect">
            <a:avLst/>
          </a:prstGeom>
          <a:noFill/>
          <a:ln>
            <a:noFill/>
          </a:ln>
        </p:spPr>
        <p:txBody>
          <a:bodyPr spcFirstLastPara="1" wrap="square" lIns="342900" tIns="274325" rIns="68575" bIns="137150" anchor="t" anchorCtr="0">
            <a:noAutofit/>
          </a:bodyPr>
          <a:lstStyle>
            <a:lvl1pPr marL="457200" lvl="0" indent="-228600" algn="l" rtl="0">
              <a:lnSpc>
                <a:spcPct val="100000"/>
              </a:lnSpc>
              <a:spcBef>
                <a:spcPts val="0"/>
              </a:spcBef>
              <a:spcAft>
                <a:spcPts val="0"/>
              </a:spcAft>
              <a:buSzPts val="2100"/>
              <a:buFont typeface="Arial"/>
              <a:buNone/>
              <a:defRPr sz="2100">
                <a:solidFill>
                  <a:schemeClr val="lt1"/>
                </a:solidFill>
                <a:latin typeface="Arial"/>
                <a:ea typeface="Arial"/>
                <a:cs typeface="Arial"/>
                <a:sym typeface="Arial"/>
              </a:defRPr>
            </a:lvl1pPr>
            <a:lvl2pPr marL="914400" lvl="1" indent="-228600" algn="l" rtl="0">
              <a:spcBef>
                <a:spcPts val="500"/>
              </a:spcBef>
              <a:spcAft>
                <a:spcPts val="0"/>
              </a:spcAft>
              <a:buSzPts val="1200"/>
              <a:buNone/>
              <a:defRPr sz="1200">
                <a:solidFill>
                  <a:schemeClr val="lt1"/>
                </a:solidFill>
                <a:latin typeface="Arial"/>
                <a:ea typeface="Arial"/>
                <a:cs typeface="Arial"/>
                <a:sym typeface="Arial"/>
              </a:defRPr>
            </a:lvl2pPr>
            <a:lvl3pPr marL="1371600" lvl="2" indent="-228600" algn="l" rtl="0">
              <a:spcBef>
                <a:spcPts val="0"/>
              </a:spcBef>
              <a:spcAft>
                <a:spcPts val="0"/>
              </a:spcAft>
              <a:buSzPts val="700"/>
              <a:buNone/>
              <a:defRPr/>
            </a:lvl3pPr>
            <a:lvl4pPr marL="1828800" lvl="3" indent="-228600" algn="l" rtl="0">
              <a:spcBef>
                <a:spcPts val="500"/>
              </a:spcBef>
              <a:spcAft>
                <a:spcPts val="0"/>
              </a:spcAft>
              <a:buSzPts val="7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dk1"/>
              </a:buClr>
              <a:buSzPts val="700"/>
              <a:buNone/>
              <a:defRPr/>
            </a:lvl6pPr>
            <a:lvl7pPr marL="3200400" lvl="6" indent="-228600" algn="l" rtl="0">
              <a:spcBef>
                <a:spcPts val="200"/>
              </a:spcBef>
              <a:spcAft>
                <a:spcPts val="0"/>
              </a:spcAft>
              <a:buClr>
                <a:schemeClr val="dk1"/>
              </a:buClr>
              <a:buSzPts val="700"/>
              <a:buNone/>
              <a:defRPr/>
            </a:lvl7pPr>
            <a:lvl8pPr marL="3657600" lvl="7" indent="-228600" algn="l" rtl="0">
              <a:spcBef>
                <a:spcPts val="200"/>
              </a:spcBef>
              <a:spcAft>
                <a:spcPts val="0"/>
              </a:spcAft>
              <a:buClr>
                <a:schemeClr val="dk1"/>
              </a:buClr>
              <a:buSzPts val="700"/>
              <a:buNone/>
              <a:defRPr/>
            </a:lvl8pPr>
            <a:lvl9pPr marL="4114800" lvl="8" indent="-228600" algn="l" rtl="0">
              <a:spcBef>
                <a:spcPts val="200"/>
              </a:spcBef>
              <a:spcAft>
                <a:spcPts val="0"/>
              </a:spcAft>
              <a:buClr>
                <a:schemeClr val="dk1"/>
              </a:buClr>
              <a:buSzPts val="700"/>
              <a:buNone/>
              <a:defRPr/>
            </a:lvl9pPr>
          </a:lstStyle>
          <a:p>
            <a:endParaRPr/>
          </a:p>
        </p:txBody>
      </p:sp>
      <p:sp>
        <p:nvSpPr>
          <p:cNvPr id="2372" name="Google Shape;2372;p256"/>
          <p:cNvSpPr txBox="1">
            <a:spLocks noGrp="1"/>
          </p:cNvSpPr>
          <p:nvPr>
            <p:ph type="title"/>
          </p:nvPr>
        </p:nvSpPr>
        <p:spPr>
          <a:xfrm>
            <a:off x="432167" y="2630433"/>
            <a:ext cx="5400600" cy="7407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2100">
                <a:solidFill>
                  <a:srgbClr val="0A3B61"/>
                </a:solidFill>
                <a:latin typeface="Arial"/>
                <a:ea typeface="Arial"/>
                <a:cs typeface="Arial"/>
                <a:sym typeface="Arial"/>
              </a:defRPr>
            </a:lvl1pPr>
            <a:lvl2pPr lvl="1" algn="l" rtl="0">
              <a:lnSpc>
                <a:spcPct val="95000"/>
              </a:lnSpc>
              <a:spcBef>
                <a:spcPts val="0"/>
              </a:spcBef>
              <a:spcAft>
                <a:spcPts val="0"/>
              </a:spcAft>
              <a:buSzPts val="1100"/>
              <a:buNone/>
              <a:defRPr/>
            </a:lvl2pPr>
            <a:lvl3pPr lvl="2" algn="l" rtl="0">
              <a:lnSpc>
                <a:spcPct val="95000"/>
              </a:lnSpc>
              <a:spcBef>
                <a:spcPts val="0"/>
              </a:spcBef>
              <a:spcAft>
                <a:spcPts val="0"/>
              </a:spcAft>
              <a:buSzPts val="1100"/>
              <a:buNone/>
              <a:defRPr/>
            </a:lvl3pPr>
            <a:lvl4pPr lvl="3" algn="l" rtl="0">
              <a:lnSpc>
                <a:spcPct val="95000"/>
              </a:lnSpc>
              <a:spcBef>
                <a:spcPts val="0"/>
              </a:spcBef>
              <a:spcAft>
                <a:spcPts val="0"/>
              </a:spcAft>
              <a:buSzPts val="1100"/>
              <a:buNone/>
              <a:defRPr/>
            </a:lvl4pPr>
            <a:lvl5pPr lvl="4" algn="l" rtl="0">
              <a:lnSpc>
                <a:spcPct val="95000"/>
              </a:lnSpc>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3" name="Google Shape;2373;p256"/>
          <p:cNvSpPr txBox="1">
            <a:spLocks noGrp="1"/>
          </p:cNvSpPr>
          <p:nvPr>
            <p:ph type="body" idx="2"/>
          </p:nvPr>
        </p:nvSpPr>
        <p:spPr>
          <a:xfrm>
            <a:off x="432168" y="3473967"/>
            <a:ext cx="8189100" cy="13380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500"/>
              <a:buNone/>
              <a:defRPr>
                <a:solidFill>
                  <a:srgbClr val="5C656A"/>
                </a:solidFill>
              </a:defRPr>
            </a:lvl1pPr>
            <a:lvl2pPr marL="914400" lvl="1" indent="-228600" algn="l" rtl="0">
              <a:spcBef>
                <a:spcPts val="200"/>
              </a:spcBef>
              <a:spcAft>
                <a:spcPts val="0"/>
              </a:spcAft>
              <a:buSzPts val="700"/>
              <a:buNone/>
              <a:defRPr>
                <a:solidFill>
                  <a:srgbClr val="5C656A"/>
                </a:solidFill>
              </a:defRPr>
            </a:lvl2pPr>
            <a:lvl3pPr marL="1371600" lvl="2" indent="-228600" algn="l" rtl="0">
              <a:spcBef>
                <a:spcPts val="500"/>
              </a:spcBef>
              <a:spcAft>
                <a:spcPts val="0"/>
              </a:spcAft>
              <a:buSzPts val="1200"/>
              <a:buNone/>
              <a:defRPr>
                <a:solidFill>
                  <a:srgbClr val="5C656A"/>
                </a:solidFill>
              </a:defRPr>
            </a:lvl3pPr>
            <a:lvl4pPr marL="1828800" lvl="3" indent="-228600" algn="l" rtl="0">
              <a:spcBef>
                <a:spcPts val="500"/>
              </a:spcBef>
              <a:spcAft>
                <a:spcPts val="0"/>
              </a:spcAft>
              <a:buSzPts val="1100"/>
              <a:buNone/>
              <a:defRPr>
                <a:solidFill>
                  <a:srgbClr val="5C656A"/>
                </a:solidFill>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dk1"/>
              </a:buClr>
              <a:buSzPts val="700"/>
              <a:buNone/>
              <a:defRPr/>
            </a:lvl6pPr>
            <a:lvl7pPr marL="3200400" lvl="6" indent="-228600" algn="l" rtl="0">
              <a:spcBef>
                <a:spcPts val="200"/>
              </a:spcBef>
              <a:spcAft>
                <a:spcPts val="0"/>
              </a:spcAft>
              <a:buClr>
                <a:schemeClr val="dk1"/>
              </a:buClr>
              <a:buSzPts val="700"/>
              <a:buNone/>
              <a:defRPr/>
            </a:lvl7pPr>
            <a:lvl8pPr marL="3657600" lvl="7" indent="-228600" algn="l" rtl="0">
              <a:spcBef>
                <a:spcPts val="200"/>
              </a:spcBef>
              <a:spcAft>
                <a:spcPts val="0"/>
              </a:spcAft>
              <a:buClr>
                <a:schemeClr val="dk1"/>
              </a:buClr>
              <a:buSzPts val="700"/>
              <a:buNone/>
              <a:defRPr/>
            </a:lvl8pPr>
            <a:lvl9pPr marL="4114800" lvl="8" indent="-228600" algn="l" rtl="0">
              <a:spcBef>
                <a:spcPts val="200"/>
              </a:spcBef>
              <a:spcAft>
                <a:spcPts val="0"/>
              </a:spcAft>
              <a:buClr>
                <a:schemeClr val="dk1"/>
              </a:buClr>
              <a:buSzPts val="700"/>
              <a:buNone/>
              <a:defRPr/>
            </a:lvl9pPr>
          </a:lstStyle>
          <a:p>
            <a:endParaRPr/>
          </a:p>
        </p:txBody>
      </p:sp>
      <p:sp>
        <p:nvSpPr>
          <p:cNvPr id="2374" name="Google Shape;2374;p256"/>
          <p:cNvSpPr>
            <a:spLocks noGrp="1"/>
          </p:cNvSpPr>
          <p:nvPr>
            <p:ph type="pic" idx="3"/>
          </p:nvPr>
        </p:nvSpPr>
        <p:spPr>
          <a:xfrm>
            <a:off x="5811156" y="750980"/>
            <a:ext cx="2882700" cy="2881800"/>
          </a:xfrm>
          <a:prstGeom prst="ellipse">
            <a:avLst/>
          </a:prstGeom>
          <a:solidFill>
            <a:srgbClr val="F2F2F2"/>
          </a:solidFill>
          <a:ln w="98425" cap="flat" cmpd="sng">
            <a:solidFill>
              <a:schemeClr val="lt2"/>
            </a:solidFill>
            <a:prstDash val="solid"/>
            <a:round/>
            <a:headEnd type="none" w="sm" len="sm"/>
            <a:tailEnd type="none" w="sm" len="sm"/>
          </a:ln>
        </p:spPr>
        <p:txBody>
          <a:bodyPr spcFirstLastPara="1" wrap="square" lIns="0" tIns="0" rIns="0" bIns="0" anchor="ctr" anchorCtr="0">
            <a:noAutofit/>
          </a:bodyPr>
          <a:lstStyle>
            <a:lvl1pPr marR="0" lvl="0" algn="ctr" rtl="0">
              <a:spcBef>
                <a:spcPts val="800"/>
              </a:spcBef>
              <a:spcAft>
                <a:spcPts val="0"/>
              </a:spcAft>
              <a:buClr>
                <a:srgbClr val="7F7F7F"/>
              </a:buClr>
              <a:buSzPts val="1500"/>
              <a:buFont typeface="Arial"/>
              <a:buChar char="​"/>
              <a:defRPr sz="1500" b="0" i="0" u="none" strike="noStrike" cap="none">
                <a:solidFill>
                  <a:srgbClr val="58707E"/>
                </a:solidFill>
                <a:latin typeface="Arial"/>
                <a:ea typeface="Arial"/>
                <a:cs typeface="Arial"/>
                <a:sym typeface="Arial"/>
              </a:defRPr>
            </a:lvl1pPr>
            <a:lvl2pPr marR="0" lvl="1" algn="l" rtl="0">
              <a:spcBef>
                <a:spcPts val="200"/>
              </a:spcBef>
              <a:spcAft>
                <a:spcPts val="0"/>
              </a:spcAft>
              <a:buClr>
                <a:schemeClr val="accent2"/>
              </a:buClr>
              <a:buSzPts val="700"/>
              <a:buFont typeface="Arial"/>
              <a:buChar char="•"/>
              <a:defRPr sz="700" b="0" i="0" u="none" strike="noStrike" cap="none">
                <a:solidFill>
                  <a:schemeClr val="accent2"/>
                </a:solidFill>
                <a:latin typeface="Arial"/>
                <a:ea typeface="Arial"/>
                <a:cs typeface="Arial"/>
                <a:sym typeface="Arial"/>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R="0" lvl="3" algn="l" rtl="0">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R="0" lvl="4" algn="l" rtl="0">
              <a:spcBef>
                <a:spcPts val="500"/>
              </a:spcBef>
              <a:spcAft>
                <a:spcPts val="0"/>
              </a:spcAft>
              <a:buSzPts val="500"/>
              <a:buNone/>
              <a:defRPr sz="1500" b="0" i="0" u="none" strike="noStrike" cap="none">
                <a:solidFill>
                  <a:srgbClr val="5C656A"/>
                </a:solidFill>
                <a:latin typeface="Arial"/>
                <a:ea typeface="Arial"/>
                <a:cs typeface="Arial"/>
                <a:sym typeface="Arial"/>
              </a:defRPr>
            </a:lvl5pPr>
            <a:lvl6pPr marR="0" lvl="5"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
        <p:nvSpPr>
          <p:cNvPr id="2375" name="Google Shape;2375;p256"/>
          <p:cNvSpPr>
            <a:spLocks noGrp="1"/>
          </p:cNvSpPr>
          <p:nvPr>
            <p:ph type="pic" idx="4"/>
          </p:nvPr>
        </p:nvSpPr>
        <p:spPr>
          <a:xfrm>
            <a:off x="494880" y="1721404"/>
            <a:ext cx="1202100" cy="782100"/>
          </a:xfrm>
          <a:prstGeom prst="roundRect">
            <a:avLst>
              <a:gd name="adj" fmla="val 13289"/>
            </a:avLst>
          </a:prstGeom>
          <a:solidFill>
            <a:schemeClr val="lt1"/>
          </a:solidFill>
          <a:ln>
            <a:noFill/>
          </a:ln>
        </p:spPr>
        <p:txBody>
          <a:bodyPr spcFirstLastPara="1" wrap="square" lIns="0" tIns="0" rIns="0" bIns="0" anchor="ctr" anchorCtr="0">
            <a:noAutofit/>
          </a:bodyPr>
          <a:lstStyle>
            <a:lvl1pPr marR="0" lvl="0" algn="l" rtl="0">
              <a:spcBef>
                <a:spcPts val="800"/>
              </a:spcBef>
              <a:spcAft>
                <a:spcPts val="0"/>
              </a:spcAft>
              <a:buClr>
                <a:srgbClr val="7F7F7F"/>
              </a:buClr>
              <a:buSzPts val="1100"/>
              <a:buFont typeface="Arial"/>
              <a:buChar char="​"/>
              <a:defRPr sz="1100" b="0" i="0" u="none" strike="noStrike" cap="none">
                <a:solidFill>
                  <a:schemeClr val="lt1"/>
                </a:solidFill>
                <a:latin typeface="Arial"/>
                <a:ea typeface="Arial"/>
                <a:cs typeface="Arial"/>
                <a:sym typeface="Arial"/>
              </a:defRPr>
            </a:lvl1pPr>
            <a:lvl2pPr marR="0" lvl="1" algn="l" rtl="0">
              <a:spcBef>
                <a:spcPts val="200"/>
              </a:spcBef>
              <a:spcAft>
                <a:spcPts val="0"/>
              </a:spcAft>
              <a:buClr>
                <a:schemeClr val="accent2"/>
              </a:buClr>
              <a:buSzPts val="700"/>
              <a:buFont typeface="Arial"/>
              <a:buChar char="•"/>
              <a:defRPr sz="700" b="0" i="0" u="none" strike="noStrike" cap="none">
                <a:solidFill>
                  <a:schemeClr val="accent2"/>
                </a:solidFill>
                <a:latin typeface="Arial"/>
                <a:ea typeface="Arial"/>
                <a:cs typeface="Arial"/>
                <a:sym typeface="Arial"/>
              </a:defRPr>
            </a:lvl2pPr>
            <a:lvl3pPr marR="0" lvl="2" algn="l" rtl="0">
              <a:spcBef>
                <a:spcPts val="500"/>
              </a:spcBef>
              <a:spcAft>
                <a:spcPts val="0"/>
              </a:spcAft>
              <a:buClr>
                <a:schemeClr val="accent2"/>
              </a:buClr>
              <a:buSzPts val="1200"/>
              <a:buFont typeface="Arial"/>
              <a:buChar char="•"/>
              <a:defRPr sz="1200" b="0" i="0" u="none" strike="noStrike" cap="none">
                <a:solidFill>
                  <a:schemeClr val="accent2"/>
                </a:solidFill>
                <a:latin typeface="Arial"/>
                <a:ea typeface="Arial"/>
                <a:cs typeface="Arial"/>
                <a:sym typeface="Arial"/>
              </a:defRPr>
            </a:lvl3pPr>
            <a:lvl4pPr marR="0" lvl="3" algn="l" rtl="0">
              <a:spcBef>
                <a:spcPts val="500"/>
              </a:spcBef>
              <a:spcAft>
                <a:spcPts val="0"/>
              </a:spcAft>
              <a:buClr>
                <a:schemeClr val="accent2"/>
              </a:buClr>
              <a:buSzPts val="1100"/>
              <a:buFont typeface="Arial"/>
              <a:buChar char="•"/>
              <a:defRPr sz="1100" b="1" i="0" u="none" strike="noStrike" cap="none">
                <a:solidFill>
                  <a:schemeClr val="accent2"/>
                </a:solidFill>
                <a:latin typeface="Arial"/>
                <a:ea typeface="Arial"/>
                <a:cs typeface="Arial"/>
                <a:sym typeface="Arial"/>
              </a:defRPr>
            </a:lvl4pPr>
            <a:lvl5pPr marR="0" lvl="4" algn="l" rtl="0">
              <a:spcBef>
                <a:spcPts val="500"/>
              </a:spcBef>
              <a:spcAft>
                <a:spcPts val="0"/>
              </a:spcAft>
              <a:buSzPts val="500"/>
              <a:buNone/>
              <a:defRPr sz="1500" b="0" i="0" u="none" strike="noStrike" cap="none">
                <a:solidFill>
                  <a:srgbClr val="5C656A"/>
                </a:solidFill>
                <a:latin typeface="Arial"/>
                <a:ea typeface="Arial"/>
                <a:cs typeface="Arial"/>
                <a:sym typeface="Arial"/>
              </a:defRPr>
            </a:lvl5pPr>
            <a:lvl6pPr marR="0" lvl="5" algn="l" rtl="0">
              <a:spcBef>
                <a:spcPts val="5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R="0" lvl="6"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R="0" lvl="7"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R="0" lvl="8"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 - Basic - Title Only 1">
  <p:cSld name="D - Basic_3">
    <p:bg>
      <p:bgPr>
        <a:solidFill>
          <a:schemeClr val="lt1"/>
        </a:solidFill>
        <a:effectLst/>
      </p:bgPr>
    </p:bg>
    <p:spTree>
      <p:nvGrpSpPr>
        <p:cNvPr id="1" name="Shape 2376"/>
        <p:cNvGrpSpPr/>
        <p:nvPr/>
      </p:nvGrpSpPr>
      <p:grpSpPr>
        <a:xfrm>
          <a:off x="0" y="0"/>
          <a:ext cx="0" cy="0"/>
          <a:chOff x="0" y="0"/>
          <a:chExt cx="0" cy="0"/>
        </a:xfrm>
      </p:grpSpPr>
      <p:sp>
        <p:nvSpPr>
          <p:cNvPr id="2377" name="Google Shape;2377;p257"/>
          <p:cNvSpPr txBox="1">
            <a:spLocks noGrp="1"/>
          </p:cNvSpPr>
          <p:nvPr>
            <p:ph type="title"/>
          </p:nvPr>
        </p:nvSpPr>
        <p:spPr>
          <a:xfrm>
            <a:off x="371572" y="104777"/>
            <a:ext cx="8286600" cy="7425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2378" name="Google Shape;2378;p257"/>
          <p:cNvSpPr txBox="1">
            <a:spLocks noGrp="1"/>
          </p:cNvSpPr>
          <p:nvPr>
            <p:ph type="body" idx="1"/>
          </p:nvPr>
        </p:nvSpPr>
        <p:spPr>
          <a:xfrm>
            <a:off x="377134" y="726720"/>
            <a:ext cx="8286600" cy="2307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rgbClr val="818181"/>
              </a:buClr>
              <a:buSzPts val="1700"/>
              <a:buFont typeface="Arial"/>
              <a:buNone/>
              <a:defRPr sz="1700" b="0" i="0" u="none" strike="noStrike" cap="none">
                <a:solidFill>
                  <a:srgbClr val="818181"/>
                </a:solidFill>
                <a:latin typeface="Arial"/>
                <a:ea typeface="Arial"/>
                <a:cs typeface="Arial"/>
                <a:sym typeface="Arial"/>
              </a:defRPr>
            </a:lvl1pPr>
            <a:lvl2pPr marL="914400" marR="0" lvl="1" indent="-317500" algn="l" rtl="0">
              <a:lnSpc>
                <a:spcPct val="100000"/>
              </a:lnSpc>
              <a:spcBef>
                <a:spcPts val="200"/>
              </a:spcBef>
              <a:spcAft>
                <a:spcPts val="0"/>
              </a:spcAft>
              <a:buClr>
                <a:srgbClr val="818181"/>
              </a:buClr>
              <a:buSzPts val="1400"/>
              <a:buFont typeface="Arial"/>
              <a:buChar char="•"/>
              <a:defRPr sz="1400" b="0" i="0" u="none" strike="noStrike" cap="none">
                <a:solidFill>
                  <a:srgbClr val="818181"/>
                </a:solidFill>
                <a:latin typeface="Arial"/>
                <a:ea typeface="Arial"/>
                <a:cs typeface="Arial"/>
                <a:sym typeface="Arial"/>
              </a:defRPr>
            </a:lvl2pPr>
            <a:lvl3pPr marL="1371600" marR="0" lvl="2" indent="-304800" algn="l" rtl="0">
              <a:lnSpc>
                <a:spcPct val="100000"/>
              </a:lnSpc>
              <a:spcBef>
                <a:spcPts val="500"/>
              </a:spcBef>
              <a:spcAft>
                <a:spcPts val="0"/>
              </a:spcAft>
              <a:buClr>
                <a:srgbClr val="818181"/>
              </a:buClr>
              <a:buSzPts val="1200"/>
              <a:buFont typeface="Arial"/>
              <a:buChar char="•"/>
              <a:defRPr sz="1200" b="0" i="0" u="none" strike="noStrike" cap="none">
                <a:solidFill>
                  <a:srgbClr val="818181"/>
                </a:solidFill>
                <a:latin typeface="Arial"/>
                <a:ea typeface="Arial"/>
                <a:cs typeface="Arial"/>
                <a:sym typeface="Arial"/>
              </a:defRPr>
            </a:lvl3pPr>
            <a:lvl4pPr marL="1828800" marR="0" lvl="3" indent="-298450" algn="l" rtl="0">
              <a:lnSpc>
                <a:spcPct val="100000"/>
              </a:lnSpc>
              <a:spcBef>
                <a:spcPts val="500"/>
              </a:spcBef>
              <a:spcAft>
                <a:spcPts val="0"/>
              </a:spcAft>
              <a:buClr>
                <a:srgbClr val="818181"/>
              </a:buClr>
              <a:buSzPts val="1100"/>
              <a:buFont typeface="Arial"/>
              <a:buChar char="•"/>
              <a:defRPr sz="1100" b="1" i="0" u="none" strike="noStrike" cap="none">
                <a:solidFill>
                  <a:srgbClr val="818181"/>
                </a:solidFill>
                <a:latin typeface="Arial"/>
                <a:ea typeface="Arial"/>
                <a:cs typeface="Arial"/>
                <a:sym typeface="Arial"/>
              </a:defRPr>
            </a:lvl4pPr>
            <a:lvl5pPr marL="2286000" marR="0" lvl="4" indent="-228600" algn="l" rtl="0">
              <a:lnSpc>
                <a:spcPct val="100000"/>
              </a:lnSpc>
              <a:spcBef>
                <a:spcPts val="500"/>
              </a:spcBef>
              <a:spcAft>
                <a:spcPts val="0"/>
              </a:spcAft>
              <a:buClr>
                <a:srgbClr val="818181"/>
              </a:buClr>
              <a:buSzPts val="1100"/>
              <a:buFont typeface="Arial"/>
              <a:buNone/>
              <a:defRPr sz="1500" b="0" i="0" u="none" strike="noStrike" cap="none">
                <a:solidFill>
                  <a:srgbClr val="818181"/>
                </a:solidFill>
                <a:latin typeface="Arial"/>
                <a:ea typeface="Arial"/>
                <a:cs typeface="Arial"/>
                <a:sym typeface="Arial"/>
              </a:defRPr>
            </a:lvl5pPr>
            <a:lvl6pPr marL="2743200" marR="0" lvl="5" indent="-323850" algn="l" rtl="0">
              <a:lnSpc>
                <a:spcPct val="100000"/>
              </a:lnSpc>
              <a:spcBef>
                <a:spcPts val="5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6pPr>
            <a:lvl7pPr marL="3200400" marR="0" lvl="6"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7pPr>
            <a:lvl8pPr marL="3657600" marR="0" lvl="7"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8pPr>
            <a:lvl9pPr marL="4114800" marR="0" lvl="8" indent="-323850" algn="l" rtl="0">
              <a:lnSpc>
                <a:spcPct val="100000"/>
              </a:lnSpc>
              <a:spcBef>
                <a:spcPts val="300"/>
              </a:spcBef>
              <a:spcAft>
                <a:spcPts val="0"/>
              </a:spcAft>
              <a:buClr>
                <a:srgbClr val="818181"/>
              </a:buClr>
              <a:buSzPts val="1500"/>
              <a:buFont typeface="Arial"/>
              <a:buChar char="•"/>
              <a:defRPr sz="1500" b="0" i="0" u="none" strike="noStrike" cap="none">
                <a:solidFill>
                  <a:srgbClr val="818181"/>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79"/>
        <p:cNvGrpSpPr/>
        <p:nvPr/>
      </p:nvGrpSpPr>
      <p:grpSpPr>
        <a:xfrm>
          <a:off x="0" y="0"/>
          <a:ext cx="0" cy="0"/>
          <a:chOff x="0" y="0"/>
          <a:chExt cx="0" cy="0"/>
        </a:xfrm>
      </p:grpSpPr>
      <p:sp>
        <p:nvSpPr>
          <p:cNvPr id="2380" name="Google Shape;2380;p25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81" name="Google Shape;2381;p258"/>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382" name="Google Shape;2382;p2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2383" name="Google Shape;2383;p2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84" name="Google Shape;2384;p2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G2 - Card - Large">
  <p:cSld name="Card - Large">
    <p:spTree>
      <p:nvGrpSpPr>
        <p:cNvPr id="1" name="Shape 2385"/>
        <p:cNvGrpSpPr/>
        <p:nvPr/>
      </p:nvGrpSpPr>
      <p:grpSpPr>
        <a:xfrm>
          <a:off x="0" y="0"/>
          <a:ext cx="0" cy="0"/>
          <a:chOff x="0" y="0"/>
          <a:chExt cx="0" cy="0"/>
        </a:xfrm>
      </p:grpSpPr>
      <p:sp>
        <p:nvSpPr>
          <p:cNvPr id="2386" name="Google Shape;2386;p259"/>
          <p:cNvSpPr/>
          <p:nvPr/>
        </p:nvSpPr>
        <p:spPr>
          <a:xfrm>
            <a:off x="0" y="2114550"/>
            <a:ext cx="9144000" cy="3029100"/>
          </a:xfrm>
          <a:prstGeom prst="rect">
            <a:avLst/>
          </a:pr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sp>
        <p:nvSpPr>
          <p:cNvPr id="2387" name="Google Shape;2387;p259"/>
          <p:cNvSpPr/>
          <p:nvPr/>
        </p:nvSpPr>
        <p:spPr>
          <a:xfrm>
            <a:off x="436819" y="1357535"/>
            <a:ext cx="8277600" cy="3273600"/>
          </a:xfrm>
          <a:prstGeom prst="roundRect">
            <a:avLst>
              <a:gd name="adj" fmla="val 2905"/>
            </a:avLst>
          </a:prstGeom>
          <a:solidFill>
            <a:srgbClr val="FFFFFF"/>
          </a:solidFill>
          <a:ln>
            <a:noFill/>
          </a:ln>
          <a:effectLst>
            <a:outerShdw blurRad="304800" dist="114300" dir="3660000" algn="tl" rotWithShape="0">
              <a:srgbClr val="000000">
                <a:alpha val="1647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Salesforce Sans"/>
              <a:buNone/>
            </a:pPr>
            <a:endParaRPr sz="1400">
              <a:solidFill>
                <a:srgbClr val="FFFFFF"/>
              </a:solidFill>
              <a:latin typeface="Salesforce Sans"/>
              <a:ea typeface="Salesforce Sans"/>
              <a:cs typeface="Salesforce Sans"/>
              <a:sym typeface="Salesforce Sans"/>
            </a:endParaRPr>
          </a:p>
        </p:txBody>
      </p:sp>
      <p:sp>
        <p:nvSpPr>
          <p:cNvPr id="2388" name="Google Shape;2388;p25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9" name="Google Shape;2389;p259"/>
          <p:cNvSpPr txBox="1">
            <a:spLocks noGrp="1"/>
          </p:cNvSpPr>
          <p:nvPr>
            <p:ph type="body" idx="1"/>
          </p:nvPr>
        </p:nvSpPr>
        <p:spPr>
          <a:xfrm>
            <a:off x="633827" y="1449550"/>
            <a:ext cx="7689900" cy="28998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a:solidFill>
                  <a:schemeClr val="accent2"/>
                </a:solidFill>
              </a:defRPr>
            </a:lvl1pPr>
            <a:lvl2pPr marL="914400" lvl="1" indent="-228600" algn="l" rtl="0">
              <a:lnSpc>
                <a:spcPct val="100000"/>
              </a:lnSpc>
              <a:spcBef>
                <a:spcPts val="200"/>
              </a:spcBef>
              <a:spcAft>
                <a:spcPts val="0"/>
              </a:spcAft>
              <a:buSzPts val="1400"/>
              <a:buNone/>
              <a:defRPr>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390" name="Google Shape;2390;p259"/>
          <p:cNvSpPr txBox="1">
            <a:spLocks noGrp="1"/>
          </p:cNvSpPr>
          <p:nvPr>
            <p:ph type="body" idx="2"/>
          </p:nvPr>
        </p:nvSpPr>
        <p:spPr>
          <a:xfrm>
            <a:off x="428736" y="822884"/>
            <a:ext cx="8283000" cy="2541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391" name="Google Shape;2391;p259"/>
          <p:cNvSpPr txBox="1">
            <a:spLocks noGrp="1"/>
          </p:cNvSpPr>
          <p:nvPr>
            <p:ph type="ftr" idx="11"/>
          </p:nvPr>
        </p:nvSpPr>
        <p:spPr>
          <a:xfrm>
            <a:off x="1118385"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392" name="Google Shape;2392;p259" descr="pasted-image.pdf"/>
          <p:cNvPicPr preferRelativeResize="0"/>
          <p:nvPr/>
        </p:nvPicPr>
        <p:blipFill rotWithShape="1">
          <a:blip r:embed="rId2">
            <a:alphaModFix/>
          </a:blip>
          <a:srcRect/>
          <a:stretch/>
        </p:blipFill>
        <p:spPr>
          <a:xfrm>
            <a:off x="8275084" y="424095"/>
            <a:ext cx="476800" cy="333821"/>
          </a:xfrm>
          <a:prstGeom prst="rect">
            <a:avLst/>
          </a:prstGeom>
          <a:noFill/>
          <a:ln>
            <a:noFill/>
          </a:ln>
        </p:spPr>
      </p:pic>
      <p:grpSp>
        <p:nvGrpSpPr>
          <p:cNvPr id="2393" name="Google Shape;2393;p259"/>
          <p:cNvGrpSpPr/>
          <p:nvPr/>
        </p:nvGrpSpPr>
        <p:grpSpPr>
          <a:xfrm>
            <a:off x="-14288" y="4738047"/>
            <a:ext cx="991393" cy="405369"/>
            <a:chOff x="-19045" y="6142422"/>
            <a:chExt cx="1747255" cy="714685"/>
          </a:xfrm>
        </p:grpSpPr>
        <p:pic>
          <p:nvPicPr>
            <p:cNvPr id="2394" name="Google Shape;2394;p259" descr="Footer 4.png"/>
            <p:cNvPicPr preferRelativeResize="0"/>
            <p:nvPr/>
          </p:nvPicPr>
          <p:blipFill rotWithShape="1">
            <a:blip r:embed="rId3">
              <a:alphaModFix/>
            </a:blip>
            <a:srcRect l="724"/>
            <a:stretch/>
          </p:blipFill>
          <p:spPr>
            <a:xfrm>
              <a:off x="-19045" y="6142422"/>
              <a:ext cx="1747255" cy="714685"/>
            </a:xfrm>
            <a:prstGeom prst="rect">
              <a:avLst/>
            </a:prstGeom>
            <a:noFill/>
            <a:ln>
              <a:noFill/>
            </a:ln>
          </p:spPr>
        </p:pic>
        <p:pic>
          <p:nvPicPr>
            <p:cNvPr id="2395" name="Google Shape;2395;p259" descr="Image"/>
            <p:cNvPicPr preferRelativeResize="0"/>
            <p:nvPr/>
          </p:nvPicPr>
          <p:blipFill rotWithShape="1">
            <a:blip r:embed="rId4">
              <a:alphaModFix/>
            </a:blip>
            <a:srcRect b="5222"/>
            <a:stretch/>
          </p:blipFill>
          <p:spPr>
            <a:xfrm rot="-1246310">
              <a:off x="300068" y="6221202"/>
              <a:ext cx="500339" cy="438991"/>
            </a:xfrm>
            <a:prstGeom prst="rect">
              <a:avLst/>
            </a:prstGeom>
            <a:noFill/>
            <a:ln>
              <a:noFill/>
            </a:ln>
          </p:spPr>
        </p:pic>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Scene Right - Lookout">
  <p:cSld name="Scene Right - Lookout">
    <p:spTree>
      <p:nvGrpSpPr>
        <p:cNvPr id="1" name="Shape 2396"/>
        <p:cNvGrpSpPr/>
        <p:nvPr/>
      </p:nvGrpSpPr>
      <p:grpSpPr>
        <a:xfrm>
          <a:off x="0" y="0"/>
          <a:ext cx="0" cy="0"/>
          <a:chOff x="0" y="0"/>
          <a:chExt cx="0" cy="0"/>
        </a:xfrm>
      </p:grpSpPr>
      <p:pic>
        <p:nvPicPr>
          <p:cNvPr id="2397" name="Google Shape;2397;p260"/>
          <p:cNvPicPr preferRelativeResize="0"/>
          <p:nvPr/>
        </p:nvPicPr>
        <p:blipFill rotWithShape="1">
          <a:blip r:embed="rId2">
            <a:alphaModFix/>
          </a:blip>
          <a:srcRect/>
          <a:stretch/>
        </p:blipFill>
        <p:spPr>
          <a:xfrm>
            <a:off x="0" y="1340"/>
            <a:ext cx="9139235" cy="5140820"/>
          </a:xfrm>
          <a:prstGeom prst="rect">
            <a:avLst/>
          </a:prstGeom>
          <a:noFill/>
          <a:ln>
            <a:noFill/>
          </a:ln>
        </p:spPr>
      </p:pic>
      <p:pic>
        <p:nvPicPr>
          <p:cNvPr id="2398" name="Google Shape;2398;p260"/>
          <p:cNvPicPr preferRelativeResize="0"/>
          <p:nvPr/>
        </p:nvPicPr>
        <p:blipFill rotWithShape="1">
          <a:blip r:embed="rId3">
            <a:alphaModFix/>
          </a:blip>
          <a:srcRect/>
          <a:stretch/>
        </p:blipFill>
        <p:spPr>
          <a:xfrm>
            <a:off x="2301067" y="1343"/>
            <a:ext cx="6839363" cy="5140817"/>
          </a:xfrm>
          <a:prstGeom prst="rect">
            <a:avLst/>
          </a:prstGeom>
          <a:noFill/>
          <a:ln>
            <a:noFill/>
          </a:ln>
        </p:spPr>
      </p:pic>
      <p:pic>
        <p:nvPicPr>
          <p:cNvPr id="2399" name="Google Shape;2399;p260"/>
          <p:cNvPicPr preferRelativeResize="0"/>
          <p:nvPr/>
        </p:nvPicPr>
        <p:blipFill rotWithShape="1">
          <a:blip r:embed="rId4">
            <a:alphaModFix/>
          </a:blip>
          <a:srcRect/>
          <a:stretch/>
        </p:blipFill>
        <p:spPr>
          <a:xfrm>
            <a:off x="3" y="0"/>
            <a:ext cx="9139234" cy="1322868"/>
          </a:xfrm>
          <a:prstGeom prst="rect">
            <a:avLst/>
          </a:prstGeom>
          <a:noFill/>
          <a:ln>
            <a:noFill/>
          </a:ln>
        </p:spPr>
      </p:pic>
      <p:sp>
        <p:nvSpPr>
          <p:cNvPr id="2400" name="Google Shape;2400;p260"/>
          <p:cNvSpPr txBox="1">
            <a:spLocks noGrp="1"/>
          </p:cNvSpPr>
          <p:nvPr>
            <p:ph type="body" idx="1"/>
          </p:nvPr>
        </p:nvSpPr>
        <p:spPr>
          <a:xfrm>
            <a:off x="428737" y="1323213"/>
            <a:ext cx="8286600" cy="25539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sz="1100">
                <a:solidFill>
                  <a:schemeClr val="accent2"/>
                </a:solidFill>
              </a:defRPr>
            </a:lvl1pPr>
            <a:lvl2pPr marL="914400" lvl="1" indent="-228600" algn="l" rtl="0">
              <a:lnSpc>
                <a:spcPct val="100000"/>
              </a:lnSpc>
              <a:spcBef>
                <a:spcPts val="200"/>
              </a:spcBef>
              <a:spcAft>
                <a:spcPts val="0"/>
              </a:spcAft>
              <a:buSzPts val="1400"/>
              <a:buNone/>
              <a:defRPr sz="1100">
                <a:solidFill>
                  <a:schemeClr val="lt2"/>
                </a:solidFill>
              </a:defRPr>
            </a:lvl2pPr>
            <a:lvl3pPr marL="1371600" lvl="2" indent="-228600" algn="l" rtl="0">
              <a:lnSpc>
                <a:spcPct val="100000"/>
              </a:lnSpc>
              <a:spcBef>
                <a:spcPts val="500"/>
              </a:spcBef>
              <a:spcAft>
                <a:spcPts val="0"/>
              </a:spcAft>
              <a:buSzPts val="1200"/>
              <a:buNone/>
              <a:defRPr sz="1100">
                <a:solidFill>
                  <a:schemeClr val="lt2"/>
                </a:solidFill>
              </a:defRPr>
            </a:lvl3pPr>
            <a:lvl4pPr marL="1828800" lvl="3" indent="-228600" algn="l" rtl="0">
              <a:lnSpc>
                <a:spcPct val="100000"/>
              </a:lnSpc>
              <a:spcBef>
                <a:spcPts val="500"/>
              </a:spcBef>
              <a:spcAft>
                <a:spcPts val="0"/>
              </a:spcAft>
              <a:buSzPts val="1100"/>
              <a:buNone/>
              <a:defRPr sz="1100">
                <a:solidFill>
                  <a:schemeClr val="lt2"/>
                </a:solidFill>
              </a:defRPr>
            </a:lvl4pPr>
            <a:lvl5pPr marL="2286000" lvl="4" indent="-228600" algn="l" rtl="0">
              <a:lnSpc>
                <a:spcPct val="100000"/>
              </a:lnSpc>
              <a:spcBef>
                <a:spcPts val="500"/>
              </a:spcBef>
              <a:spcAft>
                <a:spcPts val="0"/>
              </a:spcAft>
              <a:buSzPts val="1100"/>
              <a:buNone/>
              <a:defRPr sz="1100">
                <a:solidFill>
                  <a:schemeClr val="lt2"/>
                </a:solidFill>
              </a:defRPr>
            </a:lvl5pPr>
            <a:lvl6pPr marL="2743200" lvl="5" indent="-228600" algn="l" rtl="0">
              <a:spcBef>
                <a:spcPts val="500"/>
              </a:spcBef>
              <a:spcAft>
                <a:spcPts val="0"/>
              </a:spcAft>
              <a:buClr>
                <a:schemeClr val="dk1"/>
              </a:buClr>
              <a:buSzPts val="1400"/>
              <a:buNone/>
              <a:defRPr sz="1100"/>
            </a:lvl6pPr>
            <a:lvl7pPr marL="3200400" lvl="6" indent="-228600" algn="l" rtl="0">
              <a:spcBef>
                <a:spcPts val="300"/>
              </a:spcBef>
              <a:spcAft>
                <a:spcPts val="0"/>
              </a:spcAft>
              <a:buClr>
                <a:schemeClr val="dk1"/>
              </a:buClr>
              <a:buSzPts val="1400"/>
              <a:buNone/>
              <a:defRPr sz="1100"/>
            </a:lvl7pPr>
            <a:lvl8pPr marL="3657600" lvl="7" indent="-228600" algn="l" rtl="0">
              <a:spcBef>
                <a:spcPts val="300"/>
              </a:spcBef>
              <a:spcAft>
                <a:spcPts val="0"/>
              </a:spcAft>
              <a:buClr>
                <a:schemeClr val="dk1"/>
              </a:buClr>
              <a:buSzPts val="1400"/>
              <a:buNone/>
              <a:defRPr sz="1100"/>
            </a:lvl8pPr>
            <a:lvl9pPr marL="4114800" lvl="8" indent="-228600" algn="l" rtl="0">
              <a:spcBef>
                <a:spcPts val="300"/>
              </a:spcBef>
              <a:spcAft>
                <a:spcPts val="0"/>
              </a:spcAft>
              <a:buClr>
                <a:schemeClr val="dk1"/>
              </a:buClr>
              <a:buSzPts val="1400"/>
              <a:buNone/>
              <a:defRPr sz="1100"/>
            </a:lvl9pPr>
          </a:lstStyle>
          <a:p>
            <a:endParaRPr/>
          </a:p>
        </p:txBody>
      </p:sp>
      <p:sp>
        <p:nvSpPr>
          <p:cNvPr id="2401" name="Google Shape;2401;p260"/>
          <p:cNvSpPr txBox="1">
            <a:spLocks noGrp="1"/>
          </p:cNvSpPr>
          <p:nvPr>
            <p:ph type="body" idx="2"/>
          </p:nvPr>
        </p:nvSpPr>
        <p:spPr>
          <a:xfrm>
            <a:off x="428737" y="822884"/>
            <a:ext cx="8287500" cy="253800"/>
          </a:xfrm>
          <a:prstGeom prst="rect">
            <a:avLst/>
          </a:prstGeom>
          <a:noFill/>
          <a:ln>
            <a:noFill/>
          </a:ln>
        </p:spPr>
        <p:txBody>
          <a:bodyPr spcFirstLastPara="1" wrap="square" lIns="0" tIns="0" rIns="0" bIns="0" anchor="t" anchorCtr="0">
            <a:noAutofit/>
          </a:bodyPr>
          <a:lstStyle>
            <a:lvl1pPr marL="457200" lvl="0" indent="-228600" algn="l" rtl="0">
              <a:spcBef>
                <a:spcPts val="800"/>
              </a:spcBef>
              <a:spcAft>
                <a:spcPts val="0"/>
              </a:spcAft>
              <a:buSzPts val="1700"/>
              <a:buNone/>
              <a:defRPr sz="1700" b="0" i="0">
                <a:solidFill>
                  <a:schemeClr val="lt2"/>
                </a:solidFill>
                <a:latin typeface="Arial"/>
                <a:ea typeface="Arial"/>
                <a:cs typeface="Arial"/>
                <a:sym typeface="Arial"/>
              </a:defRPr>
            </a:lvl1pPr>
            <a:lvl2pPr marL="914400" lvl="1" indent="-228600" algn="l" rtl="0">
              <a:spcBef>
                <a:spcPts val="200"/>
              </a:spcBef>
              <a:spcAft>
                <a:spcPts val="0"/>
              </a:spcAft>
              <a:buSzPts val="1400"/>
              <a:buNone/>
              <a:defRPr sz="1100"/>
            </a:lvl2pPr>
            <a:lvl3pPr marL="1371600" lvl="2" indent="-228600" algn="l" rtl="0">
              <a:spcBef>
                <a:spcPts val="500"/>
              </a:spcBef>
              <a:spcAft>
                <a:spcPts val="0"/>
              </a:spcAft>
              <a:buSzPts val="1400"/>
              <a:buNone/>
              <a:defRPr sz="1100"/>
            </a:lvl3pPr>
            <a:lvl4pPr marL="1828800" lvl="3" indent="-228600" algn="l" rtl="0">
              <a:spcBef>
                <a:spcPts val="500"/>
              </a:spcBef>
              <a:spcAft>
                <a:spcPts val="0"/>
              </a:spcAft>
              <a:buSzPts val="1400"/>
              <a:buNone/>
              <a:defRPr sz="1100"/>
            </a:lvl4pPr>
            <a:lvl5pPr marL="2286000" lvl="4" indent="-228600" algn="l" rtl="0">
              <a:spcBef>
                <a:spcPts val="500"/>
              </a:spcBef>
              <a:spcAft>
                <a:spcPts val="0"/>
              </a:spcAft>
              <a:buSzPts val="1100"/>
              <a:buNone/>
              <a:defRPr sz="1100"/>
            </a:lvl5pPr>
            <a:lvl6pPr marL="2743200" lvl="5" indent="-228600" algn="l" rtl="0">
              <a:spcBef>
                <a:spcPts val="500"/>
              </a:spcBef>
              <a:spcAft>
                <a:spcPts val="0"/>
              </a:spcAft>
              <a:buClr>
                <a:schemeClr val="dk1"/>
              </a:buClr>
              <a:buSzPts val="1400"/>
              <a:buNone/>
              <a:defRPr sz="1100"/>
            </a:lvl6pPr>
            <a:lvl7pPr marL="3200400" lvl="6" indent="-228600" algn="l" rtl="0">
              <a:spcBef>
                <a:spcPts val="300"/>
              </a:spcBef>
              <a:spcAft>
                <a:spcPts val="0"/>
              </a:spcAft>
              <a:buClr>
                <a:schemeClr val="dk1"/>
              </a:buClr>
              <a:buSzPts val="1400"/>
              <a:buNone/>
              <a:defRPr sz="1100"/>
            </a:lvl7pPr>
            <a:lvl8pPr marL="3657600" lvl="7" indent="-228600" algn="l" rtl="0">
              <a:spcBef>
                <a:spcPts val="300"/>
              </a:spcBef>
              <a:spcAft>
                <a:spcPts val="0"/>
              </a:spcAft>
              <a:buClr>
                <a:schemeClr val="dk1"/>
              </a:buClr>
              <a:buSzPts val="1400"/>
              <a:buNone/>
              <a:defRPr sz="1100"/>
            </a:lvl8pPr>
            <a:lvl9pPr marL="4114800" lvl="8" indent="-228600" algn="l" rtl="0">
              <a:spcBef>
                <a:spcPts val="300"/>
              </a:spcBef>
              <a:spcAft>
                <a:spcPts val="0"/>
              </a:spcAft>
              <a:buClr>
                <a:schemeClr val="dk1"/>
              </a:buClr>
              <a:buSzPts val="1400"/>
              <a:buNone/>
              <a:defRPr sz="1100"/>
            </a:lvl9pPr>
          </a:lstStyle>
          <a:p>
            <a:endParaRPr/>
          </a:p>
        </p:txBody>
      </p:sp>
      <p:sp>
        <p:nvSpPr>
          <p:cNvPr id="2402" name="Google Shape;2402;p260"/>
          <p:cNvSpPr txBox="1">
            <a:spLocks noGrp="1"/>
          </p:cNvSpPr>
          <p:nvPr>
            <p:ph type="title"/>
          </p:nvPr>
        </p:nvSpPr>
        <p:spPr>
          <a:xfrm>
            <a:off x="428737" y="47627"/>
            <a:ext cx="8286600" cy="7425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pic>
        <p:nvPicPr>
          <p:cNvPr id="2403" name="Google Shape;2403;p260" descr="pasted-image.pdf"/>
          <p:cNvPicPr preferRelativeResize="0"/>
          <p:nvPr/>
        </p:nvPicPr>
        <p:blipFill rotWithShape="1">
          <a:blip r:embed="rId5">
            <a:alphaModFix/>
          </a:blip>
          <a:srcRect/>
          <a:stretch/>
        </p:blipFill>
        <p:spPr>
          <a:xfrm>
            <a:off x="8275084" y="424094"/>
            <a:ext cx="476676" cy="333734"/>
          </a:xfrm>
          <a:prstGeom prst="rect">
            <a:avLst/>
          </a:prstGeom>
          <a:noFill/>
          <a:ln>
            <a:noFill/>
          </a:ln>
        </p:spPr>
      </p:pic>
      <p:sp>
        <p:nvSpPr>
          <p:cNvPr id="2404" name="Google Shape;2404;p260"/>
          <p:cNvSpPr txBox="1">
            <a:spLocks noGrp="1"/>
          </p:cNvSpPr>
          <p:nvPr>
            <p:ph type="ftr" idx="11"/>
          </p:nvPr>
        </p:nvSpPr>
        <p:spPr>
          <a:xfrm>
            <a:off x="5565978" y="4937555"/>
            <a:ext cx="3138000" cy="1494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1100"/>
              <a:buNone/>
              <a:defRPr sz="800">
                <a:solidFill>
                  <a:schemeClr val="lt1"/>
                </a:solidFill>
                <a:latin typeface="Arial"/>
                <a:ea typeface="Arial"/>
                <a:cs typeface="Arial"/>
                <a:sym typeface="Aria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1 - Basic Blank 1">
  <p:cSld name="Basic_1_3">
    <p:spTree>
      <p:nvGrpSpPr>
        <p:cNvPr id="1" name="Shape 2405"/>
        <p:cNvGrpSpPr/>
        <p:nvPr/>
      </p:nvGrpSpPr>
      <p:grpSpPr>
        <a:xfrm>
          <a:off x="0" y="0"/>
          <a:ext cx="0" cy="0"/>
          <a:chOff x="0" y="0"/>
          <a:chExt cx="0" cy="0"/>
        </a:xfrm>
      </p:grpSpPr>
      <p:sp>
        <p:nvSpPr>
          <p:cNvPr id="2406" name="Google Shape;2406;p261"/>
          <p:cNvSpPr txBox="1">
            <a:spLocks noGrp="1"/>
          </p:cNvSpPr>
          <p:nvPr>
            <p:ph type="body" idx="1"/>
          </p:nvPr>
        </p:nvSpPr>
        <p:spPr>
          <a:xfrm>
            <a:off x="428737" y="1216230"/>
            <a:ext cx="8286600" cy="3167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Clr>
                <a:schemeClr val="accent2"/>
              </a:buClr>
              <a:buSzPts val="1500"/>
              <a:buNone/>
              <a:defRPr>
                <a:solidFill>
                  <a:schemeClr val="accent2"/>
                </a:solidFill>
              </a:defRPr>
            </a:lvl1pPr>
            <a:lvl2pPr marL="914400" lvl="1" indent="-228600" algn="l" rtl="0">
              <a:lnSpc>
                <a:spcPct val="100000"/>
              </a:lnSpc>
              <a:spcBef>
                <a:spcPts val="200"/>
              </a:spcBef>
              <a:spcAft>
                <a:spcPts val="0"/>
              </a:spcAft>
              <a:buClr>
                <a:schemeClr val="accent2"/>
              </a:buClr>
              <a:buSzPts val="1400"/>
              <a:buNone/>
              <a:defRPr>
                <a:solidFill>
                  <a:schemeClr val="accent2"/>
                </a:solidFill>
              </a:defRPr>
            </a:lvl2pPr>
            <a:lvl3pPr marL="1371600" lvl="2" indent="-228600" algn="l" rtl="0">
              <a:lnSpc>
                <a:spcPct val="100000"/>
              </a:lnSpc>
              <a:spcBef>
                <a:spcPts val="500"/>
              </a:spcBef>
              <a:spcAft>
                <a:spcPts val="0"/>
              </a:spcAft>
              <a:buClr>
                <a:schemeClr val="accent2"/>
              </a:buClr>
              <a:buSzPts val="1200"/>
              <a:buNone/>
              <a:defRPr>
                <a:solidFill>
                  <a:schemeClr val="accent2"/>
                </a:solidFill>
              </a:defRPr>
            </a:lvl3pPr>
            <a:lvl4pPr marL="1828800" lvl="3" indent="-228600" algn="l" rtl="0">
              <a:lnSpc>
                <a:spcPct val="100000"/>
              </a:lnSpc>
              <a:spcBef>
                <a:spcPts val="500"/>
              </a:spcBef>
              <a:spcAft>
                <a:spcPts val="0"/>
              </a:spcAft>
              <a:buClr>
                <a:schemeClr val="accent2"/>
              </a:buClr>
              <a:buSzPts val="1100"/>
              <a:buNone/>
              <a:defRPr>
                <a:solidFill>
                  <a:schemeClr val="accent2"/>
                </a:solidFill>
              </a:defRPr>
            </a:lvl4pPr>
            <a:lvl5pPr marL="2286000" lvl="4" indent="-228600" algn="l" rtl="0">
              <a:lnSpc>
                <a:spcPct val="100000"/>
              </a:lnSpc>
              <a:spcBef>
                <a:spcPts val="500"/>
              </a:spcBef>
              <a:spcAft>
                <a:spcPts val="0"/>
              </a:spcAft>
              <a:buSzPts val="1400"/>
              <a:buNone/>
              <a:defRPr>
                <a:solidFill>
                  <a:schemeClr val="accent2"/>
                </a:solidFill>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407" name="Google Shape;2407;p261"/>
          <p:cNvSpPr txBox="1">
            <a:spLocks noGrp="1"/>
          </p:cNvSpPr>
          <p:nvPr>
            <p:ph type="body" idx="2"/>
          </p:nvPr>
        </p:nvSpPr>
        <p:spPr>
          <a:xfrm>
            <a:off x="428740" y="822884"/>
            <a:ext cx="8286600" cy="2541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408" name="Google Shape;2408;p261"/>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9" name="Google Shape;2409;p261"/>
          <p:cNvSpPr txBox="1">
            <a:spLocks noGrp="1"/>
          </p:cNvSpPr>
          <p:nvPr>
            <p:ph type="title"/>
          </p:nvPr>
        </p:nvSpPr>
        <p:spPr>
          <a:xfrm>
            <a:off x="428740" y="49648"/>
            <a:ext cx="7718100" cy="7431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pic>
        <p:nvPicPr>
          <p:cNvPr id="2410" name="Google Shape;2410;p261" descr="pasted-image.pdf"/>
          <p:cNvPicPr preferRelativeResize="0"/>
          <p:nvPr/>
        </p:nvPicPr>
        <p:blipFill rotWithShape="1">
          <a:blip r:embed="rId2">
            <a:alphaModFix/>
          </a:blip>
          <a:srcRect/>
          <a:stretch/>
        </p:blipFill>
        <p:spPr>
          <a:xfrm>
            <a:off x="8275084" y="424095"/>
            <a:ext cx="476676" cy="33373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N3 - Thank You - C">
  <p:cSld name="Thank You - C">
    <p:bg>
      <p:bgPr>
        <a:solidFill>
          <a:srgbClr val="90D0FE"/>
        </a:solidFill>
        <a:effectLst/>
      </p:bgPr>
    </p:bg>
    <p:spTree>
      <p:nvGrpSpPr>
        <p:cNvPr id="1" name="Shape 2411"/>
        <p:cNvGrpSpPr/>
        <p:nvPr/>
      </p:nvGrpSpPr>
      <p:grpSpPr>
        <a:xfrm>
          <a:off x="0" y="0"/>
          <a:ext cx="0" cy="0"/>
          <a:chOff x="0" y="0"/>
          <a:chExt cx="0" cy="0"/>
        </a:xfrm>
      </p:grpSpPr>
      <p:sp>
        <p:nvSpPr>
          <p:cNvPr id="2412" name="Google Shape;2412;p262"/>
          <p:cNvSpPr txBox="1"/>
          <p:nvPr/>
        </p:nvSpPr>
        <p:spPr>
          <a:xfrm>
            <a:off x="1393807" y="1676644"/>
            <a:ext cx="6356400" cy="11772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7200" b="1">
                <a:solidFill>
                  <a:srgbClr val="024D4C"/>
                </a:solidFill>
                <a:latin typeface="Salesforce Sans"/>
                <a:ea typeface="Salesforce Sans"/>
                <a:cs typeface="Salesforce Sans"/>
                <a:sym typeface="Salesforce Sans"/>
              </a:rPr>
              <a:t>Thank You</a:t>
            </a:r>
            <a:endParaRPr sz="1100"/>
          </a:p>
        </p:txBody>
      </p:sp>
      <p:pic>
        <p:nvPicPr>
          <p:cNvPr id="2413" name="Google Shape;2413;p262"/>
          <p:cNvPicPr preferRelativeResize="0"/>
          <p:nvPr/>
        </p:nvPicPr>
        <p:blipFill rotWithShape="1">
          <a:blip r:embed="rId2">
            <a:alphaModFix/>
          </a:blip>
          <a:srcRect/>
          <a:stretch/>
        </p:blipFill>
        <p:spPr>
          <a:xfrm>
            <a:off x="0" y="1340"/>
            <a:ext cx="9141614" cy="5142158"/>
          </a:xfrm>
          <a:prstGeom prst="rect">
            <a:avLst/>
          </a:prstGeom>
          <a:noFill/>
          <a:ln>
            <a:noFill/>
          </a:ln>
        </p:spPr>
      </p:pic>
      <p:pic>
        <p:nvPicPr>
          <p:cNvPr id="2414" name="Google Shape;2414;p262"/>
          <p:cNvPicPr preferRelativeResize="0"/>
          <p:nvPr/>
        </p:nvPicPr>
        <p:blipFill rotWithShape="1">
          <a:blip r:embed="rId3">
            <a:alphaModFix/>
          </a:blip>
          <a:srcRect/>
          <a:stretch/>
        </p:blipFill>
        <p:spPr>
          <a:xfrm>
            <a:off x="2380562" y="1934497"/>
            <a:ext cx="4381738" cy="688850"/>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MPL - Agenda - A">
  <p:cSld name="SMPL - Agenda B">
    <p:spTree>
      <p:nvGrpSpPr>
        <p:cNvPr id="1" name="Shape 2415"/>
        <p:cNvGrpSpPr/>
        <p:nvPr/>
      </p:nvGrpSpPr>
      <p:grpSpPr>
        <a:xfrm>
          <a:off x="0" y="0"/>
          <a:ext cx="0" cy="0"/>
          <a:chOff x="0" y="0"/>
          <a:chExt cx="0" cy="0"/>
        </a:xfrm>
      </p:grpSpPr>
      <p:pic>
        <p:nvPicPr>
          <p:cNvPr id="2416" name="Google Shape;2416;p263" descr="Google Shape;2513;p168"/>
          <p:cNvPicPr preferRelativeResize="0"/>
          <p:nvPr/>
        </p:nvPicPr>
        <p:blipFill rotWithShape="1">
          <a:blip r:embed="rId2">
            <a:alphaModFix amt="50000"/>
          </a:blip>
          <a:srcRect/>
          <a:stretch/>
        </p:blipFill>
        <p:spPr>
          <a:xfrm>
            <a:off x="5770289" y="4763359"/>
            <a:ext cx="1598662" cy="431198"/>
          </a:xfrm>
          <a:prstGeom prst="rect">
            <a:avLst/>
          </a:prstGeom>
          <a:noFill/>
          <a:ln>
            <a:noFill/>
          </a:ln>
        </p:spPr>
      </p:pic>
      <p:sp>
        <p:nvSpPr>
          <p:cNvPr id="2417" name="Google Shape;2417;p263"/>
          <p:cNvSpPr txBox="1">
            <a:spLocks noGrp="1"/>
          </p:cNvSpPr>
          <p:nvPr>
            <p:ph type="body" idx="1"/>
          </p:nvPr>
        </p:nvSpPr>
        <p:spPr>
          <a:xfrm>
            <a:off x="428737" y="1819019"/>
            <a:ext cx="4798800" cy="28875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800"/>
              </a:spcBef>
              <a:spcAft>
                <a:spcPts val="0"/>
              </a:spcAft>
              <a:buSzPts val="1500"/>
              <a:buNone/>
              <a:defRPr b="0">
                <a:solidFill>
                  <a:schemeClr val="accent2"/>
                </a:solidFill>
              </a:defRPr>
            </a:lvl1pPr>
            <a:lvl2pPr marL="914400" lvl="1" indent="-228600" algn="l" rtl="0">
              <a:lnSpc>
                <a:spcPct val="100000"/>
              </a:lnSpc>
              <a:spcBef>
                <a:spcPts val="900"/>
              </a:spcBef>
              <a:spcAft>
                <a:spcPts val="0"/>
              </a:spcAft>
              <a:buSzPts val="1400"/>
              <a:buNone/>
              <a:defRPr>
                <a:solidFill>
                  <a:schemeClr val="accent2"/>
                </a:solidFill>
              </a:defRPr>
            </a:lvl2pPr>
            <a:lvl3pPr marL="1371600" lvl="2" indent="-228600" algn="l" rtl="0">
              <a:lnSpc>
                <a:spcPct val="100000"/>
              </a:lnSpc>
              <a:spcBef>
                <a:spcPts val="500"/>
              </a:spcBef>
              <a:spcAft>
                <a:spcPts val="0"/>
              </a:spcAft>
              <a:buSzPts val="1200"/>
              <a:buNone/>
              <a:defRPr>
                <a:solidFill>
                  <a:schemeClr val="accent2"/>
                </a:solidFill>
              </a:defRPr>
            </a:lvl3pPr>
            <a:lvl4pPr marL="1828800" lvl="3" indent="-228600" algn="l" rtl="0">
              <a:lnSpc>
                <a:spcPct val="100000"/>
              </a:lnSpc>
              <a:spcBef>
                <a:spcPts val="500"/>
              </a:spcBef>
              <a:spcAft>
                <a:spcPts val="0"/>
              </a:spcAft>
              <a:buSzPts val="1100"/>
              <a:buNone/>
              <a:defRPr>
                <a:solidFill>
                  <a:schemeClr val="accent2"/>
                </a:solidFill>
              </a:defRPr>
            </a:lvl4pPr>
            <a:lvl5pPr marL="2286000" lvl="4" indent="-228600" algn="l" rtl="0">
              <a:lnSpc>
                <a:spcPct val="100000"/>
              </a:lnSpc>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418" name="Google Shape;2418;p263"/>
          <p:cNvSpPr txBox="1">
            <a:spLocks noGrp="1"/>
          </p:cNvSpPr>
          <p:nvPr>
            <p:ph type="title"/>
          </p:nvPr>
        </p:nvSpPr>
        <p:spPr>
          <a:xfrm>
            <a:off x="428737" y="267493"/>
            <a:ext cx="3944400" cy="1224300"/>
          </a:xfrm>
          <a:prstGeom prst="rect">
            <a:avLst/>
          </a:prstGeom>
          <a:noFill/>
          <a:ln>
            <a:noFill/>
          </a:ln>
        </p:spPr>
        <p:txBody>
          <a:bodyPr spcFirstLastPara="1" wrap="square" lIns="0" tIns="0" rIns="0" bIns="0" anchor="b" anchorCtr="0">
            <a:noAutofit/>
          </a:bodyPr>
          <a:lstStyle>
            <a:lvl1pPr lvl="0" algn="l" rtl="0">
              <a:lnSpc>
                <a:spcPct val="95000"/>
              </a:lnSpc>
              <a:spcBef>
                <a:spcPts val="0"/>
              </a:spcBef>
              <a:spcAft>
                <a:spcPts val="0"/>
              </a:spcAft>
              <a:buSzPts val="1100"/>
              <a:buNone/>
              <a:defRPr>
                <a:solidFill>
                  <a:schemeClr val="accen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19" name="Google Shape;2419;p263"/>
          <p:cNvSpPr txBox="1">
            <a:spLocks noGrp="1"/>
          </p:cNvSpPr>
          <p:nvPr>
            <p:ph type="body" idx="2"/>
          </p:nvPr>
        </p:nvSpPr>
        <p:spPr>
          <a:xfrm>
            <a:off x="428737" y="1524427"/>
            <a:ext cx="3944400" cy="254100"/>
          </a:xfrm>
          <a:prstGeom prst="rect">
            <a:avLst/>
          </a:prstGeom>
          <a:noFill/>
          <a:ln>
            <a:noFill/>
          </a:ln>
        </p:spPr>
        <p:txBody>
          <a:bodyPr spcFirstLastPara="1" wrap="square" lIns="0" tIns="0" rIns="0" bIns="0" anchor="t" anchorCtr="0">
            <a:spAutoFit/>
          </a:bodyPr>
          <a:lstStyle>
            <a:lvl1pPr marL="457200" lvl="0" indent="-228600" algn="l" rtl="0">
              <a:lnSpc>
                <a:spcPct val="100000"/>
              </a:lnSpc>
              <a:spcBef>
                <a:spcPts val="800"/>
              </a:spcBef>
              <a:spcAft>
                <a:spcPts val="0"/>
              </a:spcAft>
              <a:buSzPts val="1700"/>
              <a:buNone/>
              <a:defRPr sz="1700" b="0" i="0">
                <a:solidFill>
                  <a:schemeClr val="accent1"/>
                </a:solidFill>
                <a:latin typeface="Salesforce Sans"/>
                <a:ea typeface="Salesforce Sans"/>
                <a:cs typeface="Salesforce Sans"/>
                <a:sym typeface="Salesforce Sans"/>
              </a:defRPr>
            </a:lvl1pPr>
            <a:lvl2pPr marL="914400" lvl="1" indent="-228600" algn="l" rtl="0">
              <a:spcBef>
                <a:spcPts val="200"/>
              </a:spcBef>
              <a:spcAft>
                <a:spcPts val="0"/>
              </a:spcAft>
              <a:buSzPts val="1400"/>
              <a:buNone/>
              <a:defRPr/>
            </a:lvl2pPr>
            <a:lvl3pPr marL="1371600" lvl="2" indent="-228600" algn="l" rtl="0">
              <a:spcBef>
                <a:spcPts val="500"/>
              </a:spcBef>
              <a:spcAft>
                <a:spcPts val="0"/>
              </a:spcAft>
              <a:buSzPts val="1400"/>
              <a:buNone/>
              <a:defRPr/>
            </a:lvl3pPr>
            <a:lvl4pPr marL="1828800" lvl="3" indent="-228600" algn="l" rtl="0">
              <a:spcBef>
                <a:spcPts val="500"/>
              </a:spcBef>
              <a:spcAft>
                <a:spcPts val="0"/>
              </a:spcAft>
              <a:buSzPts val="1400"/>
              <a:buNone/>
              <a:defRPr/>
            </a:lvl4pPr>
            <a:lvl5pPr marL="2286000" lvl="4" indent="-228600" algn="l" rtl="0">
              <a:spcBef>
                <a:spcPts val="500"/>
              </a:spcBef>
              <a:spcAft>
                <a:spcPts val="0"/>
              </a:spcAft>
              <a:buSzPts val="1400"/>
              <a:buNone/>
              <a:defRPr/>
            </a:lvl5pPr>
            <a:lvl6pPr marL="2743200" lvl="5" indent="-228600" algn="l" rtl="0">
              <a:spcBef>
                <a:spcPts val="500"/>
              </a:spcBef>
              <a:spcAft>
                <a:spcPts val="0"/>
              </a:spcAft>
              <a:buClr>
                <a:schemeClr val="lt2"/>
              </a:buClr>
              <a:buSzPts val="1400"/>
              <a:buNone/>
              <a:defRPr/>
            </a:lvl6pPr>
            <a:lvl7pPr marL="3200400" lvl="6" indent="-228600" algn="l" rtl="0">
              <a:spcBef>
                <a:spcPts val="300"/>
              </a:spcBef>
              <a:spcAft>
                <a:spcPts val="0"/>
              </a:spcAft>
              <a:buClr>
                <a:schemeClr val="lt2"/>
              </a:buClr>
              <a:buSzPts val="1400"/>
              <a:buNone/>
              <a:defRPr/>
            </a:lvl7pPr>
            <a:lvl8pPr marL="3657600" lvl="7" indent="-228600" algn="l" rtl="0">
              <a:spcBef>
                <a:spcPts val="300"/>
              </a:spcBef>
              <a:spcAft>
                <a:spcPts val="0"/>
              </a:spcAft>
              <a:buClr>
                <a:schemeClr val="lt2"/>
              </a:buClr>
              <a:buSzPts val="1400"/>
              <a:buNone/>
              <a:defRPr/>
            </a:lvl8pPr>
            <a:lvl9pPr marL="4114800" lvl="8" indent="-228600" algn="l" rtl="0">
              <a:spcBef>
                <a:spcPts val="300"/>
              </a:spcBef>
              <a:spcAft>
                <a:spcPts val="0"/>
              </a:spcAft>
              <a:buClr>
                <a:schemeClr val="lt2"/>
              </a:buClr>
              <a:buSzPts val="1400"/>
              <a:buNone/>
              <a:defRPr/>
            </a:lvl9pPr>
          </a:lstStyle>
          <a:p>
            <a:endParaRPr/>
          </a:p>
        </p:txBody>
      </p:sp>
      <p:sp>
        <p:nvSpPr>
          <p:cNvPr id="2420" name="Google Shape;2420;p263"/>
          <p:cNvSpPr txBox="1">
            <a:spLocks noGrp="1"/>
          </p:cNvSpPr>
          <p:nvPr>
            <p:ph type="ftr" idx="11"/>
          </p:nvPr>
        </p:nvSpPr>
        <p:spPr>
          <a:xfrm>
            <a:off x="428737" y="4912148"/>
            <a:ext cx="4132200" cy="1605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1" name="Google Shape;2421;p263"/>
          <p:cNvSpPr/>
          <p:nvPr/>
        </p:nvSpPr>
        <p:spPr>
          <a:xfrm>
            <a:off x="5002412" y="670"/>
            <a:ext cx="4146066" cy="3823740"/>
          </a:xfrm>
          <a:custGeom>
            <a:avLst/>
            <a:gdLst/>
            <a:ahLst/>
            <a:cxnLst/>
            <a:rect l="l" t="t" r="r" b="b"/>
            <a:pathLst>
              <a:path w="21600" h="21600" extrusionOk="0">
                <a:moveTo>
                  <a:pt x="0" y="0"/>
                </a:moveTo>
                <a:cubicBezTo>
                  <a:pt x="1052" y="4997"/>
                  <a:pt x="3371" y="9745"/>
                  <a:pt x="6961" y="13637"/>
                </a:cubicBezTo>
                <a:cubicBezTo>
                  <a:pt x="11083" y="18105"/>
                  <a:pt x="16244" y="20759"/>
                  <a:pt x="21600" y="21600"/>
                </a:cubicBezTo>
                <a:lnTo>
                  <a:pt x="21600" y="0"/>
                </a:lnTo>
                <a:lnTo>
                  <a:pt x="0" y="0"/>
                </a:lnTo>
                <a:close/>
              </a:path>
            </a:pathLst>
          </a:custGeom>
          <a:solidFill>
            <a:srgbClr val="EAF5FE"/>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a:solidFill>
                <a:schemeClr val="dk1"/>
              </a:solidFill>
              <a:latin typeface="Salesforce Sans"/>
              <a:ea typeface="Salesforce Sans"/>
              <a:cs typeface="Salesforce Sans"/>
              <a:sym typeface="Salesforce Sans"/>
            </a:endParaRPr>
          </a:p>
        </p:txBody>
      </p:sp>
      <p:pic>
        <p:nvPicPr>
          <p:cNvPr id="2422" name="Google Shape;2422;p263" descr="Vignette-3.pdf"/>
          <p:cNvPicPr preferRelativeResize="0"/>
          <p:nvPr/>
        </p:nvPicPr>
        <p:blipFill rotWithShape="1">
          <a:blip r:embed="rId3">
            <a:alphaModFix/>
          </a:blip>
          <a:srcRect t="39" b="39"/>
          <a:stretch/>
        </p:blipFill>
        <p:spPr>
          <a:xfrm>
            <a:off x="5188488" y="578220"/>
            <a:ext cx="3356964" cy="3354156"/>
          </a:xfrm>
          <a:custGeom>
            <a:avLst/>
            <a:gdLst/>
            <a:ahLst/>
            <a:cxnLst/>
            <a:rect l="l" t="t" r="r" b="b"/>
            <a:pathLst>
              <a:path w="21600" h="21600" extrusionOk="0">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close/>
              </a:path>
            </a:pathLst>
          </a:custGeom>
          <a:noFill/>
          <a:ln>
            <a:noFill/>
          </a:ln>
        </p:spPr>
      </p:pic>
      <p:pic>
        <p:nvPicPr>
          <p:cNvPr id="2423" name="Google Shape;2423;p263" descr="4.png"/>
          <p:cNvPicPr preferRelativeResize="0"/>
          <p:nvPr/>
        </p:nvPicPr>
        <p:blipFill rotWithShape="1">
          <a:blip r:embed="rId4">
            <a:alphaModFix/>
          </a:blip>
          <a:srcRect/>
          <a:stretch/>
        </p:blipFill>
        <p:spPr>
          <a:xfrm flipH="1">
            <a:off x="6878949" y="3560761"/>
            <a:ext cx="1644422" cy="479336"/>
          </a:xfrm>
          <a:prstGeom prst="rect">
            <a:avLst/>
          </a:prstGeom>
          <a:noFill/>
          <a:ln>
            <a:noFill/>
          </a:ln>
        </p:spPr>
      </p:pic>
      <p:pic>
        <p:nvPicPr>
          <p:cNvPr id="2424" name="Google Shape;2424;p263" descr="ASTRO_Trailblazer_JumpLeft_SFS20_LR.png"/>
          <p:cNvPicPr preferRelativeResize="0"/>
          <p:nvPr/>
        </p:nvPicPr>
        <p:blipFill rotWithShape="1">
          <a:blip r:embed="rId5">
            <a:alphaModFix/>
          </a:blip>
          <a:srcRect/>
          <a:stretch/>
        </p:blipFill>
        <p:spPr>
          <a:xfrm>
            <a:off x="5675975" y="1132510"/>
            <a:ext cx="2534664" cy="3671950"/>
          </a:xfrm>
          <a:prstGeom prst="rect">
            <a:avLst/>
          </a:prstGeom>
          <a:noFill/>
          <a:ln>
            <a:noFill/>
          </a:ln>
        </p:spPr>
      </p:pic>
      <p:pic>
        <p:nvPicPr>
          <p:cNvPr id="2425" name="Google Shape;2425;p263" descr="pasted-image.pdf"/>
          <p:cNvPicPr preferRelativeResize="0"/>
          <p:nvPr/>
        </p:nvPicPr>
        <p:blipFill rotWithShape="1">
          <a:blip r:embed="rId6">
            <a:alphaModFix/>
          </a:blip>
          <a:srcRect/>
          <a:stretch/>
        </p:blipFill>
        <p:spPr>
          <a:xfrm>
            <a:off x="8275084" y="424095"/>
            <a:ext cx="476800" cy="333821"/>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Holding Slide 4">
  <p:cSld name="Holding Slide 4">
    <p:bg>
      <p:bgPr>
        <a:blipFill>
          <a:blip r:embed="rId2">
            <a:alphaModFix/>
          </a:blip>
          <a:stretch>
            <a:fillRect/>
          </a:stretch>
        </a:blipFill>
        <a:effectLst/>
      </p:bgPr>
    </p:bg>
    <p:spTree>
      <p:nvGrpSpPr>
        <p:cNvPr id="1" name="Shape 2429"/>
        <p:cNvGrpSpPr/>
        <p:nvPr/>
      </p:nvGrpSpPr>
      <p:grpSpPr>
        <a:xfrm>
          <a:off x="0" y="0"/>
          <a:ext cx="0" cy="0"/>
          <a:chOff x="0" y="0"/>
          <a:chExt cx="0" cy="0"/>
        </a:xfrm>
      </p:grpSpPr>
      <p:pic>
        <p:nvPicPr>
          <p:cNvPr id="2430" name="Google Shape;2430;p265"/>
          <p:cNvPicPr preferRelativeResize="0"/>
          <p:nvPr/>
        </p:nvPicPr>
        <p:blipFill rotWithShape="1">
          <a:blip r:embed="rId3">
            <a:alphaModFix/>
          </a:blip>
          <a:srcRect/>
          <a:stretch/>
        </p:blipFill>
        <p:spPr>
          <a:xfrm>
            <a:off x="2104279" y="1877612"/>
            <a:ext cx="5098456" cy="1253990"/>
          </a:xfrm>
          <a:prstGeom prst="rect">
            <a:avLst/>
          </a:prstGeom>
          <a:noFill/>
          <a:ln>
            <a:noFill/>
          </a:ln>
        </p:spPr>
      </p:pic>
      <p:pic>
        <p:nvPicPr>
          <p:cNvPr id="2431" name="Google Shape;2431;p265"/>
          <p:cNvPicPr preferRelativeResize="0"/>
          <p:nvPr/>
        </p:nvPicPr>
        <p:blipFill rotWithShape="1">
          <a:blip r:embed="rId4">
            <a:alphaModFix/>
          </a:blip>
          <a:srcRect/>
          <a:stretch/>
        </p:blipFill>
        <p:spPr>
          <a:xfrm flipH="1">
            <a:off x="-120480" y="2294165"/>
            <a:ext cx="7819402" cy="2849336"/>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Slide 3">
  <p:cSld name="Title Slide 3">
    <p:bg>
      <p:bgPr>
        <a:solidFill>
          <a:schemeClr val="accent5"/>
        </a:solidFill>
        <a:effectLst/>
      </p:bgPr>
    </p:bg>
    <p:spTree>
      <p:nvGrpSpPr>
        <p:cNvPr id="1" name="Shape 2432"/>
        <p:cNvGrpSpPr/>
        <p:nvPr/>
      </p:nvGrpSpPr>
      <p:grpSpPr>
        <a:xfrm>
          <a:off x="0" y="0"/>
          <a:ext cx="0" cy="0"/>
          <a:chOff x="0" y="0"/>
          <a:chExt cx="0" cy="0"/>
        </a:xfrm>
      </p:grpSpPr>
      <p:sp>
        <p:nvSpPr>
          <p:cNvPr id="2433" name="Google Shape;2433;p266"/>
          <p:cNvSpPr/>
          <p:nvPr/>
        </p:nvSpPr>
        <p:spPr>
          <a:xfrm>
            <a:off x="-1" y="670"/>
            <a:ext cx="9141606" cy="5142150"/>
          </a:xfrm>
          <a:custGeom>
            <a:avLst/>
            <a:gdLst/>
            <a:ahLst/>
            <a:cxnLst/>
            <a:rect l="l" t="t" r="r" b="b"/>
            <a:pathLst>
              <a:path w="21600" h="21600" extrusionOk="0">
                <a:moveTo>
                  <a:pt x="0" y="0"/>
                </a:moveTo>
                <a:lnTo>
                  <a:pt x="0" y="21600"/>
                </a:lnTo>
                <a:lnTo>
                  <a:pt x="9498" y="21600"/>
                </a:lnTo>
                <a:cubicBezTo>
                  <a:pt x="12733" y="19632"/>
                  <a:pt x="15772" y="16357"/>
                  <a:pt x="18353" y="11769"/>
                </a:cubicBezTo>
                <a:cubicBezTo>
                  <a:pt x="19610" y="9534"/>
                  <a:pt x="20692" y="7104"/>
                  <a:pt x="21600" y="4535"/>
                </a:cubicBezTo>
                <a:lnTo>
                  <a:pt x="21600" y="0"/>
                </a:lnTo>
                <a:lnTo>
                  <a:pt x="0" y="0"/>
                </a:lnTo>
                <a:close/>
              </a:path>
            </a:pathLst>
          </a:custGeom>
          <a:solidFill>
            <a:srgbClr val="EAF5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sp>
        <p:nvSpPr>
          <p:cNvPr id="2434" name="Google Shape;2434;p266"/>
          <p:cNvSpPr/>
          <p:nvPr/>
        </p:nvSpPr>
        <p:spPr>
          <a:xfrm>
            <a:off x="7287644" y="3202914"/>
            <a:ext cx="1853930" cy="1939896"/>
          </a:xfrm>
          <a:custGeom>
            <a:avLst/>
            <a:gdLst/>
            <a:ahLst/>
            <a:cxnLst/>
            <a:rect l="l" t="t" r="r" b="b"/>
            <a:pathLst>
              <a:path w="20341" h="21600" extrusionOk="0">
                <a:moveTo>
                  <a:pt x="13454" y="0"/>
                </a:moveTo>
                <a:cubicBezTo>
                  <a:pt x="10010" y="0"/>
                  <a:pt x="6567" y="1333"/>
                  <a:pt x="3940" y="3999"/>
                </a:cubicBezTo>
                <a:cubicBezTo>
                  <a:pt x="-784" y="8794"/>
                  <a:pt x="-1259" y="16265"/>
                  <a:pt x="2512" y="21600"/>
                </a:cubicBezTo>
                <a:lnTo>
                  <a:pt x="20341" y="21600"/>
                </a:lnTo>
                <a:lnTo>
                  <a:pt x="20341" y="1922"/>
                </a:lnTo>
                <a:cubicBezTo>
                  <a:pt x="18226" y="641"/>
                  <a:pt x="15840" y="0"/>
                  <a:pt x="13454" y="0"/>
                </a:cubicBezTo>
                <a:close/>
              </a:path>
            </a:pathLst>
          </a:custGeom>
          <a:solidFill>
            <a:srgbClr val="EAF5FD"/>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900"/>
              <a:buFont typeface="Salesforce Sans"/>
              <a:buNone/>
            </a:pPr>
            <a:endParaRPr sz="900" b="0" i="0" u="none" strike="noStrike" cap="none">
              <a:solidFill>
                <a:schemeClr val="dk1"/>
              </a:solidFill>
              <a:latin typeface="Salesforce Sans"/>
              <a:ea typeface="Salesforce Sans"/>
              <a:cs typeface="Salesforce Sans"/>
              <a:sym typeface="Salesforce Sans"/>
            </a:endParaRPr>
          </a:p>
        </p:txBody>
      </p:sp>
      <p:pic>
        <p:nvPicPr>
          <p:cNvPr id="2435" name="Google Shape;2435;p266"/>
          <p:cNvPicPr preferRelativeResize="0"/>
          <p:nvPr/>
        </p:nvPicPr>
        <p:blipFill rotWithShape="1">
          <a:blip r:embed="rId2">
            <a:alphaModFix/>
          </a:blip>
          <a:srcRect/>
          <a:stretch/>
        </p:blipFill>
        <p:spPr>
          <a:xfrm>
            <a:off x="7710713" y="165639"/>
            <a:ext cx="1103819" cy="271490"/>
          </a:xfrm>
          <a:prstGeom prst="rect">
            <a:avLst/>
          </a:prstGeom>
          <a:noFill/>
          <a:ln>
            <a:noFill/>
          </a:ln>
        </p:spPr>
      </p:pic>
      <p:sp>
        <p:nvSpPr>
          <p:cNvPr id="2436" name="Google Shape;2436;p266"/>
          <p:cNvSpPr txBox="1">
            <a:spLocks noGrp="1"/>
          </p:cNvSpPr>
          <p:nvPr>
            <p:ph type="ctrTitle"/>
          </p:nvPr>
        </p:nvSpPr>
        <p:spPr>
          <a:xfrm>
            <a:off x="354524" y="1219067"/>
            <a:ext cx="8270400" cy="7377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3300"/>
              <a:buFont typeface="Poppins"/>
              <a:buNone/>
              <a:defRPr sz="33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7" name="Google Shape;2437;p266"/>
          <p:cNvSpPr txBox="1">
            <a:spLocks noGrp="1"/>
          </p:cNvSpPr>
          <p:nvPr>
            <p:ph type="body" idx="1"/>
          </p:nvPr>
        </p:nvSpPr>
        <p:spPr>
          <a:xfrm>
            <a:off x="354524" y="2429352"/>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38" name="Google Shape;2438;p266"/>
          <p:cNvSpPr txBox="1">
            <a:spLocks noGrp="1"/>
          </p:cNvSpPr>
          <p:nvPr>
            <p:ph type="body" idx="2"/>
          </p:nvPr>
        </p:nvSpPr>
        <p:spPr>
          <a:xfrm>
            <a:off x="388950"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39" name="Google Shape;2439;p266"/>
          <p:cNvSpPr txBox="1">
            <a:spLocks noGrp="1"/>
          </p:cNvSpPr>
          <p:nvPr>
            <p:ph type="body" idx="3"/>
          </p:nvPr>
        </p:nvSpPr>
        <p:spPr>
          <a:xfrm>
            <a:off x="388950"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0" name="Google Shape;2440;p266"/>
          <p:cNvSpPr txBox="1">
            <a:spLocks noGrp="1"/>
          </p:cNvSpPr>
          <p:nvPr>
            <p:ph type="body" idx="4"/>
          </p:nvPr>
        </p:nvSpPr>
        <p:spPr>
          <a:xfrm>
            <a:off x="388950"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1" name="Google Shape;2441;p266"/>
          <p:cNvSpPr txBox="1">
            <a:spLocks noGrp="1"/>
          </p:cNvSpPr>
          <p:nvPr>
            <p:ph type="body" idx="5"/>
          </p:nvPr>
        </p:nvSpPr>
        <p:spPr>
          <a:xfrm>
            <a:off x="3104486" y="2429333"/>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800"/>
              <a:buNone/>
              <a:defRPr sz="180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2" name="Google Shape;2442;p266"/>
          <p:cNvSpPr txBox="1">
            <a:spLocks noGrp="1"/>
          </p:cNvSpPr>
          <p:nvPr>
            <p:ph type="body" idx="6"/>
          </p:nvPr>
        </p:nvSpPr>
        <p:spPr>
          <a:xfrm>
            <a:off x="3139913" y="2788043"/>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3" name="Google Shape;2443;p266"/>
          <p:cNvSpPr txBox="1">
            <a:spLocks noGrp="1"/>
          </p:cNvSpPr>
          <p:nvPr>
            <p:ph type="body" idx="7"/>
          </p:nvPr>
        </p:nvSpPr>
        <p:spPr>
          <a:xfrm>
            <a:off x="3139913" y="3023135"/>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4" name="Google Shape;2444;p266"/>
          <p:cNvSpPr txBox="1">
            <a:spLocks noGrp="1"/>
          </p:cNvSpPr>
          <p:nvPr>
            <p:ph type="body" idx="8"/>
          </p:nvPr>
        </p:nvSpPr>
        <p:spPr>
          <a:xfrm>
            <a:off x="3139913" y="3258246"/>
            <a:ext cx="3357900" cy="2565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400"/>
              <a:buNone/>
              <a:defRPr sz="1400" b="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45" name="Google Shape;2445;p266"/>
          <p:cNvSpPr txBox="1">
            <a:spLocks noGrp="1"/>
          </p:cNvSpPr>
          <p:nvPr>
            <p:ph type="body" idx="9"/>
          </p:nvPr>
        </p:nvSpPr>
        <p:spPr>
          <a:xfrm>
            <a:off x="354806" y="3728474"/>
            <a:ext cx="3358200" cy="2946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500"/>
              <a:buNone/>
              <a:defRPr sz="1500"/>
            </a:lvl1pPr>
            <a:lvl2pPr marL="914400" lvl="1" indent="-228600" algn="l" rtl="0">
              <a:lnSpc>
                <a:spcPct val="90000"/>
              </a:lnSpc>
              <a:spcBef>
                <a:spcPts val="400"/>
              </a:spcBef>
              <a:spcAft>
                <a:spcPts val="0"/>
              </a:spcAft>
              <a:buClr>
                <a:schemeClr val="dk1"/>
              </a:buClr>
              <a:buSzPts val="1400"/>
              <a:buNone/>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pic>
        <p:nvPicPr>
          <p:cNvPr id="2446" name="Google Shape;2446;p266" descr="Google Shape;1487;p170"/>
          <p:cNvPicPr preferRelativeResize="0"/>
          <p:nvPr/>
        </p:nvPicPr>
        <p:blipFill rotWithShape="1">
          <a:blip r:embed="rId3">
            <a:alphaModFix/>
          </a:blip>
          <a:srcRect b="47301"/>
          <a:stretch/>
        </p:blipFill>
        <p:spPr>
          <a:xfrm>
            <a:off x="640799" y="4757506"/>
            <a:ext cx="1462295" cy="385379"/>
          </a:xfrm>
          <a:prstGeom prst="rect">
            <a:avLst/>
          </a:prstGeom>
          <a:noFill/>
          <a:ln>
            <a:noFill/>
          </a:ln>
        </p:spPr>
      </p:pic>
      <p:grpSp>
        <p:nvGrpSpPr>
          <p:cNvPr id="2447" name="Google Shape;2447;p266"/>
          <p:cNvGrpSpPr/>
          <p:nvPr/>
        </p:nvGrpSpPr>
        <p:grpSpPr>
          <a:xfrm>
            <a:off x="-14283" y="4738049"/>
            <a:ext cx="991043" cy="405369"/>
            <a:chOff x="-19045" y="6142422"/>
            <a:chExt cx="1747255" cy="714685"/>
          </a:xfrm>
        </p:grpSpPr>
        <p:pic>
          <p:nvPicPr>
            <p:cNvPr id="2448" name="Google Shape;2448;p266" descr="Footer 4.png"/>
            <p:cNvPicPr preferRelativeResize="0"/>
            <p:nvPr/>
          </p:nvPicPr>
          <p:blipFill rotWithShape="1">
            <a:blip r:embed="rId4">
              <a:alphaModFix/>
            </a:blip>
            <a:srcRect l="724"/>
            <a:stretch/>
          </p:blipFill>
          <p:spPr>
            <a:xfrm>
              <a:off x="-19045" y="6142422"/>
              <a:ext cx="1747255" cy="714685"/>
            </a:xfrm>
            <a:prstGeom prst="rect">
              <a:avLst/>
            </a:prstGeom>
            <a:noFill/>
            <a:ln>
              <a:noFill/>
            </a:ln>
          </p:spPr>
        </p:pic>
        <p:pic>
          <p:nvPicPr>
            <p:cNvPr id="2449" name="Google Shape;2449;p266" descr="Image"/>
            <p:cNvPicPr preferRelativeResize="0"/>
            <p:nvPr/>
          </p:nvPicPr>
          <p:blipFill rotWithShape="1">
            <a:blip r:embed="rId5">
              <a:alphaModFix/>
            </a:blip>
            <a:srcRect b="5222"/>
            <a:stretch/>
          </p:blipFill>
          <p:spPr>
            <a:xfrm rot="-1246310">
              <a:off x="300068" y="6221202"/>
              <a:ext cx="500339" cy="438991"/>
            </a:xfrm>
            <a:prstGeom prst="rect">
              <a:avLst/>
            </a:prstGeom>
            <a:noFill/>
            <a:ln>
              <a:noFill/>
            </a:ln>
          </p:spPr>
        </p:pic>
      </p:grpSp>
      <p:pic>
        <p:nvPicPr>
          <p:cNvPr id="2450" name="Google Shape;2450;p266" descr="Google Shape;1513;p170"/>
          <p:cNvPicPr preferRelativeResize="0"/>
          <p:nvPr/>
        </p:nvPicPr>
        <p:blipFill rotWithShape="1">
          <a:blip r:embed="rId6">
            <a:alphaModFix/>
          </a:blip>
          <a:srcRect l="19146" b="3185"/>
          <a:stretch/>
        </p:blipFill>
        <p:spPr>
          <a:xfrm flipH="1">
            <a:off x="7748056" y="4723807"/>
            <a:ext cx="1401206" cy="433875"/>
          </a:xfrm>
          <a:prstGeom prst="rect">
            <a:avLst/>
          </a:prstGeom>
          <a:noFill/>
          <a:ln>
            <a:noFill/>
          </a:ln>
        </p:spPr>
      </p:pic>
      <p:pic>
        <p:nvPicPr>
          <p:cNvPr id="2451" name="Google Shape;2451;p266" descr="Google Shape;1487;p170"/>
          <p:cNvPicPr preferRelativeResize="0"/>
          <p:nvPr/>
        </p:nvPicPr>
        <p:blipFill rotWithShape="1">
          <a:blip r:embed="rId3">
            <a:alphaModFix/>
          </a:blip>
          <a:srcRect b="47301"/>
          <a:stretch/>
        </p:blipFill>
        <p:spPr>
          <a:xfrm>
            <a:off x="6901576" y="4763357"/>
            <a:ext cx="1462295" cy="385379"/>
          </a:xfrm>
          <a:prstGeom prst="rect">
            <a:avLst/>
          </a:prstGeom>
          <a:noFill/>
          <a:ln>
            <a:noFill/>
          </a:ln>
        </p:spPr>
      </p:pic>
      <p:pic>
        <p:nvPicPr>
          <p:cNvPr id="2452" name="Google Shape;2452;p266" descr="Google Shape;1492;p170"/>
          <p:cNvPicPr preferRelativeResize="0"/>
          <p:nvPr/>
        </p:nvPicPr>
        <p:blipFill rotWithShape="1">
          <a:blip r:embed="rId7">
            <a:alphaModFix/>
          </a:blip>
          <a:srcRect b="2837"/>
          <a:stretch/>
        </p:blipFill>
        <p:spPr>
          <a:xfrm>
            <a:off x="6832597" y="5029592"/>
            <a:ext cx="344094" cy="12162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3"/>
        <p:cNvGrpSpPr/>
        <p:nvPr/>
      </p:nvGrpSpPr>
      <p:grpSpPr>
        <a:xfrm>
          <a:off x="0" y="0"/>
          <a:ext cx="0" cy="0"/>
          <a:chOff x="0" y="0"/>
          <a:chExt cx="0" cy="0"/>
        </a:xfrm>
      </p:grpSpPr>
      <p:pic>
        <p:nvPicPr>
          <p:cNvPr id="2454" name="Google Shape;2454;p267"/>
          <p:cNvPicPr preferRelativeResize="0"/>
          <p:nvPr/>
        </p:nvPicPr>
        <p:blipFill rotWithShape="1">
          <a:blip r:embed="rId2">
            <a:alphaModFix/>
          </a:blip>
          <a:srcRect/>
          <a:stretch/>
        </p:blipFill>
        <p:spPr>
          <a:xfrm>
            <a:off x="7710713" y="165639"/>
            <a:ext cx="1103819" cy="27149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image" Target="../media/image3.png"/><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5" Type="http://schemas.openxmlformats.org/officeDocument/2006/relationships/slideLayout" Target="../slideLayouts/slideLayout16.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image" Target="../media/image1.jpg"/><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21" Type="http://schemas.openxmlformats.org/officeDocument/2006/relationships/slideLayout" Target="../slideLayouts/slideLayout117.xml"/><Relationship Id="rId34" Type="http://schemas.openxmlformats.org/officeDocument/2006/relationships/slideLayout" Target="../slideLayouts/slideLayout130.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33" Type="http://schemas.openxmlformats.org/officeDocument/2006/relationships/slideLayout" Target="../slideLayouts/slideLayout129.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slideLayout" Target="../slideLayouts/slideLayout128.xml"/><Relationship Id="rId37" Type="http://schemas.openxmlformats.org/officeDocument/2006/relationships/theme" Target="../theme/theme3.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36" Type="http://schemas.openxmlformats.org/officeDocument/2006/relationships/slideLayout" Target="../slideLayouts/slideLayout132.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slideLayout" Target="../slideLayouts/slideLayout127.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 Id="rId35" Type="http://schemas.openxmlformats.org/officeDocument/2006/relationships/slideLayout" Target="../slideLayouts/slideLayout131.xml"/><Relationship Id="rId8" Type="http://schemas.openxmlformats.org/officeDocument/2006/relationships/slideLayout" Target="../slideLayouts/slideLayout104.xml"/><Relationship Id="rId3" Type="http://schemas.openxmlformats.org/officeDocument/2006/relationships/slideLayout" Target="../slideLayouts/slideLayout99.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50" Type="http://schemas.openxmlformats.org/officeDocument/2006/relationships/theme" Target="../theme/theme4.xml"/><Relationship Id="rId7" Type="http://schemas.openxmlformats.org/officeDocument/2006/relationships/slideLayout" Target="../slideLayouts/slideLayout13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9" Type="http://schemas.openxmlformats.org/officeDocument/2006/relationships/slideLayout" Target="../slideLayouts/slideLayout161.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8" Type="http://schemas.openxmlformats.org/officeDocument/2006/relationships/slideLayout" Target="../slideLayouts/slideLayout140.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1" Type="http://schemas.openxmlformats.org/officeDocument/2006/relationships/slideLayout" Target="../slideLayouts/slideLayout133.xml"/><Relationship Id="rId6" Type="http://schemas.openxmlformats.org/officeDocument/2006/relationships/slideLayout" Target="../slideLayouts/slideLayout138.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9" Type="http://schemas.openxmlformats.org/officeDocument/2006/relationships/slideLayout" Target="../slideLayouts/slideLayout220.xml"/><Relationship Id="rId21" Type="http://schemas.openxmlformats.org/officeDocument/2006/relationships/slideLayout" Target="../slideLayouts/slideLayout202.xml"/><Relationship Id="rId34" Type="http://schemas.openxmlformats.org/officeDocument/2006/relationships/slideLayout" Target="../slideLayouts/slideLayout215.xml"/><Relationship Id="rId42" Type="http://schemas.openxmlformats.org/officeDocument/2006/relationships/theme" Target="../theme/theme5.xml"/><Relationship Id="rId7" Type="http://schemas.openxmlformats.org/officeDocument/2006/relationships/slideLayout" Target="../slideLayouts/slideLayout18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slideLayout" Target="../slideLayouts/slideLayout210.xml"/><Relationship Id="rId41" Type="http://schemas.openxmlformats.org/officeDocument/2006/relationships/slideLayout" Target="../slideLayouts/slideLayout222.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32" Type="http://schemas.openxmlformats.org/officeDocument/2006/relationships/slideLayout" Target="../slideLayouts/slideLayout213.xml"/><Relationship Id="rId37" Type="http://schemas.openxmlformats.org/officeDocument/2006/relationships/slideLayout" Target="../slideLayouts/slideLayout218.xml"/><Relationship Id="rId40" Type="http://schemas.openxmlformats.org/officeDocument/2006/relationships/slideLayout" Target="../slideLayouts/slideLayout221.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slideLayout" Target="../slideLayouts/slideLayout209.xml"/><Relationship Id="rId36" Type="http://schemas.openxmlformats.org/officeDocument/2006/relationships/slideLayout" Target="../slideLayouts/slideLayout217.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31" Type="http://schemas.openxmlformats.org/officeDocument/2006/relationships/slideLayout" Target="../slideLayouts/slideLayout2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slideLayout" Target="../slideLayouts/slideLayout211.xml"/><Relationship Id="rId35" Type="http://schemas.openxmlformats.org/officeDocument/2006/relationships/slideLayout" Target="../slideLayouts/slideLayout216.xml"/><Relationship Id="rId8" Type="http://schemas.openxmlformats.org/officeDocument/2006/relationships/slideLayout" Target="../slideLayouts/slideLayout189.xml"/><Relationship Id="rId3" Type="http://schemas.openxmlformats.org/officeDocument/2006/relationships/slideLayout" Target="../slideLayouts/slideLayout184.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33" Type="http://schemas.openxmlformats.org/officeDocument/2006/relationships/slideLayout" Target="../slideLayouts/slideLayout214.xml"/><Relationship Id="rId38" Type="http://schemas.openxmlformats.org/officeDocument/2006/relationships/slideLayout" Target="../slideLayouts/slideLayout2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5"/>
        <p:cNvGrpSpPr/>
        <p:nvPr/>
      </p:nvGrpSpPr>
      <p:grpSpPr>
        <a:xfrm>
          <a:off x="0" y="0"/>
          <a:ext cx="0" cy="0"/>
          <a:chOff x="0" y="0"/>
          <a:chExt cx="0" cy="0"/>
        </a:xfrm>
      </p:grpSpPr>
      <p:pic>
        <p:nvPicPr>
          <p:cNvPr id="1596" name="Google Shape;1596;p178"/>
          <p:cNvPicPr preferRelativeResize="0"/>
          <p:nvPr/>
        </p:nvPicPr>
        <p:blipFill rotWithShape="1">
          <a:blip r:embed="rId87">
            <a:alphaModFix/>
          </a:blip>
          <a:srcRect/>
          <a:stretch/>
        </p:blipFill>
        <p:spPr>
          <a:xfrm>
            <a:off x="-8027" y="9675"/>
            <a:ext cx="9155827" cy="5131895"/>
          </a:xfrm>
          <a:prstGeom prst="rect">
            <a:avLst/>
          </a:prstGeom>
          <a:noFill/>
          <a:ln>
            <a:noFill/>
          </a:ln>
        </p:spPr>
      </p:pic>
      <p:pic>
        <p:nvPicPr>
          <p:cNvPr id="1597" name="Google Shape;1597;p178"/>
          <p:cNvPicPr preferRelativeResize="0"/>
          <p:nvPr/>
        </p:nvPicPr>
        <p:blipFill rotWithShape="1">
          <a:blip r:embed="rId88">
            <a:alphaModFix/>
          </a:blip>
          <a:srcRect/>
          <a:stretch/>
        </p:blipFill>
        <p:spPr>
          <a:xfrm>
            <a:off x="0" y="283"/>
            <a:ext cx="9147808" cy="5146415"/>
          </a:xfrm>
          <a:prstGeom prst="rect">
            <a:avLst/>
          </a:prstGeom>
          <a:noFill/>
          <a:ln>
            <a:noFill/>
          </a:ln>
        </p:spPr>
      </p:pic>
      <p:sp>
        <p:nvSpPr>
          <p:cNvPr id="1598" name="Google Shape;1598;p178"/>
          <p:cNvSpPr txBox="1">
            <a:spLocks noGrp="1"/>
          </p:cNvSpPr>
          <p:nvPr>
            <p:ph type="body" idx="1"/>
          </p:nvPr>
        </p:nvSpPr>
        <p:spPr>
          <a:xfrm>
            <a:off x="378300" y="1321594"/>
            <a:ext cx="8286300" cy="3236100"/>
          </a:xfrm>
          <a:prstGeom prst="rect">
            <a:avLst/>
          </a:prstGeom>
          <a:noFill/>
          <a:ln>
            <a:noFill/>
          </a:ln>
        </p:spPr>
        <p:txBody>
          <a:bodyPr spcFirstLastPara="1" wrap="square" lIns="68575" tIns="68575" rIns="68575" bIns="68575" anchor="t" anchorCtr="0">
            <a:noAutofit/>
          </a:bodyPr>
          <a:lstStyle>
            <a:lvl1pPr marL="457200" marR="0" lvl="0" indent="-228600" algn="l" rtl="0">
              <a:lnSpc>
                <a:spcPct val="100000"/>
              </a:lnSpc>
              <a:spcBef>
                <a:spcPts val="0"/>
              </a:spcBef>
              <a:spcAft>
                <a:spcPts val="0"/>
              </a:spcAft>
              <a:buClr>
                <a:schemeClr val="accent2"/>
              </a:buClr>
              <a:buSzPts val="1500"/>
              <a:buFont typeface="Arial"/>
              <a:buNone/>
              <a:defRPr sz="1500" b="0" i="0" u="none" strike="noStrike" cap="none">
                <a:solidFill>
                  <a:schemeClr val="accent2"/>
                </a:solidFill>
                <a:latin typeface="Arial"/>
                <a:ea typeface="Arial"/>
                <a:cs typeface="Arial"/>
                <a:sym typeface="Arial"/>
              </a:defRPr>
            </a:lvl1pPr>
            <a:lvl2pPr marL="914400" marR="0" lvl="1"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2pPr>
            <a:lvl3pPr marL="1371600" marR="0" lvl="2" indent="-228600" algn="l"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3pPr>
            <a:lvl4pPr marL="1828800" marR="0" lvl="3"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4pPr>
            <a:lvl5pPr marL="2286000" marR="0" lvl="4"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5pPr>
            <a:lvl6pPr marL="2743200" marR="0" lvl="5"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6pPr>
            <a:lvl7pPr marL="3200400" marR="0" lvl="6"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7pPr>
            <a:lvl8pPr marL="3657600" marR="0" lvl="7"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8pPr>
            <a:lvl9pPr marL="4114800" marR="0" lvl="8" indent="-228600" algn="l"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9pPr>
          </a:lstStyle>
          <a:p>
            <a:endParaRPr/>
          </a:p>
        </p:txBody>
      </p:sp>
      <p:sp>
        <p:nvSpPr>
          <p:cNvPr id="1599" name="Google Shape;1599;p178"/>
          <p:cNvSpPr txBox="1">
            <a:spLocks noGrp="1"/>
          </p:cNvSpPr>
          <p:nvPr>
            <p:ph type="title"/>
          </p:nvPr>
        </p:nvSpPr>
        <p:spPr>
          <a:xfrm>
            <a:off x="371574" y="104775"/>
            <a:ext cx="8286300" cy="743100"/>
          </a:xfrm>
          <a:prstGeom prst="rect">
            <a:avLst/>
          </a:prstGeom>
          <a:noFill/>
          <a:ln>
            <a:noFill/>
          </a:ln>
        </p:spPr>
        <p:txBody>
          <a:bodyPr spcFirstLastPara="1" wrap="square" lIns="68575" tIns="68575" rIns="68575" bIns="68575" anchor="b" anchorCtr="0">
            <a:noAutofit/>
          </a:bodyPr>
          <a:lstStyle>
            <a:lvl1pPr marL="0" marR="0" lvl="0" indent="0" algn="l" rtl="0">
              <a:lnSpc>
                <a:spcPct val="95000"/>
              </a:lnSpc>
              <a:spcBef>
                <a:spcPts val="0"/>
              </a:spcBef>
              <a:spcAft>
                <a:spcPts val="0"/>
              </a:spcAft>
              <a:buClr>
                <a:schemeClr val="dk1"/>
              </a:buClr>
              <a:buSzPts val="1100"/>
              <a:buFont typeface="Arial"/>
              <a:buNone/>
              <a:defRPr sz="2300" b="0" i="0" u="none" strike="noStrike" cap="none">
                <a:solidFill>
                  <a:schemeClr val="dk1"/>
                </a:solidFill>
                <a:latin typeface="Arial"/>
                <a:ea typeface="Arial"/>
                <a:cs typeface="Arial"/>
                <a:sym typeface="Arial"/>
              </a:defRPr>
            </a:lvl1pPr>
            <a:lvl2pPr marL="0" marR="0" lvl="1"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2pPr>
            <a:lvl3pPr marL="0" marR="0" lvl="2"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3pPr>
            <a:lvl4pPr marL="0" marR="0" lvl="3"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4pPr>
            <a:lvl5pPr marL="0" marR="0" lvl="4"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5pPr>
            <a:lvl6pPr marL="342900" marR="0" lvl="5"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6pPr>
            <a:lvl7pPr marL="685800" marR="0" lvl="6"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7pPr>
            <a:lvl8pPr marL="1028700" marR="0" lvl="7"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8pPr>
            <a:lvl9pPr marL="1371600" marR="0" lvl="8" indent="0" algn="l" rtl="0">
              <a:spcBef>
                <a:spcPts val="0"/>
              </a:spcBef>
              <a:spcAft>
                <a:spcPts val="0"/>
              </a:spcAft>
              <a:buClr>
                <a:schemeClr val="accent1"/>
              </a:buClr>
              <a:buSzPts val="1100"/>
              <a:buFont typeface="Arial"/>
              <a:buNone/>
              <a:defRPr sz="2400" b="0" i="0" u="none" strike="noStrike" cap="none">
                <a:solidFill>
                  <a:schemeClr val="accent1"/>
                </a:solidFill>
                <a:latin typeface="Arial"/>
                <a:ea typeface="Arial"/>
                <a:cs typeface="Arial"/>
                <a:sym typeface="Arial"/>
              </a:defRPr>
            </a:lvl9pPr>
          </a:lstStyle>
          <a:p>
            <a:endParaRPr/>
          </a:p>
        </p:txBody>
      </p:sp>
      <p:sp>
        <p:nvSpPr>
          <p:cNvPr id="1600" name="Google Shape;1600;p178"/>
          <p:cNvSpPr txBox="1">
            <a:spLocks noGrp="1"/>
          </p:cNvSpPr>
          <p:nvPr>
            <p:ph type="ftr" idx="11"/>
          </p:nvPr>
        </p:nvSpPr>
        <p:spPr>
          <a:xfrm>
            <a:off x="433501" y="4807847"/>
            <a:ext cx="4132200" cy="160500"/>
          </a:xfrm>
          <a:prstGeom prst="rect">
            <a:avLst/>
          </a:prstGeom>
          <a:noFill/>
          <a:ln>
            <a:noFill/>
          </a:ln>
        </p:spPr>
        <p:txBody>
          <a:bodyPr spcFirstLastPara="1" wrap="square" lIns="68575" tIns="68575" rIns="68575" bIns="68575" anchor="b" anchorCtr="0">
            <a:noAutofit/>
          </a:bodyPr>
          <a:lstStyle>
            <a:lvl1pPr marL="0" marR="0" lvl="0" indent="0" algn="l" rtl="0">
              <a:lnSpc>
                <a:spcPct val="100000"/>
              </a:lnSpc>
              <a:spcBef>
                <a:spcPts val="0"/>
              </a:spcBef>
              <a:spcAft>
                <a:spcPts val="0"/>
              </a:spcAft>
              <a:buClr>
                <a:schemeClr val="accent2"/>
              </a:buClr>
              <a:buSzPts val="1100"/>
              <a:buFont typeface="Arial"/>
              <a:buNone/>
              <a:defRPr sz="900" b="0" i="0" u="none" strike="noStrike" cap="none">
                <a:solidFill>
                  <a:schemeClr val="accent2"/>
                </a:solidFill>
                <a:latin typeface="Arial"/>
                <a:ea typeface="Arial"/>
                <a:cs typeface="Arial"/>
                <a:sym typeface="Arial"/>
              </a:defRPr>
            </a:lvl1pPr>
            <a:lvl2pPr marL="342900" marR="0" lvl="1"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L="685800" marR="0" lvl="2"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L="1371600" marR="0" lvl="4"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L="1714500" marR="0" lvl="5"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L="2057400" marR="0" lvl="6"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L="2400300" marR="0" lvl="7"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L="2743200" marR="0" lvl="8" indent="0" algn="l" rtl="0">
              <a:lnSpc>
                <a:spcPct val="100000"/>
              </a:lnSpc>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601" name="Google Shape;1601;p178"/>
          <p:cNvSpPr txBox="1"/>
          <p:nvPr/>
        </p:nvSpPr>
        <p:spPr>
          <a:xfrm>
            <a:off x="10353990" y="5004197"/>
            <a:ext cx="138600" cy="300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400"/>
              <a:buFont typeface="Arial"/>
              <a:buNone/>
            </a:pPr>
            <a:endParaRPr sz="1500" b="0" i="0" u="none" strike="noStrike" cap="none">
              <a:solidFill>
                <a:srgbClr val="424145"/>
              </a:solidFill>
              <a:latin typeface="Arial"/>
              <a:ea typeface="Arial"/>
              <a:cs typeface="Arial"/>
              <a:sym typeface="Arial"/>
            </a:endParaRPr>
          </a:p>
        </p:txBody>
      </p:sp>
      <p:pic>
        <p:nvPicPr>
          <p:cNvPr id="1602" name="Google Shape;1602;p178" descr="pasted-image.pdf"/>
          <p:cNvPicPr preferRelativeResize="0"/>
          <p:nvPr/>
        </p:nvPicPr>
        <p:blipFill rotWithShape="1">
          <a:blip r:embed="rId89">
            <a:alphaModFix/>
          </a:blip>
          <a:srcRect/>
          <a:stretch/>
        </p:blipFill>
        <p:spPr>
          <a:xfrm>
            <a:off x="8275084" y="424094"/>
            <a:ext cx="475848" cy="33355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87" r:id="rId67"/>
    <p:sldLayoutId id="2147483888" r:id="rId68"/>
    <p:sldLayoutId id="2147483889" r:id="rId69"/>
    <p:sldLayoutId id="2147483890" r:id="rId70"/>
    <p:sldLayoutId id="2147483891" r:id="rId71"/>
    <p:sldLayoutId id="2147483892" r:id="rId72"/>
    <p:sldLayoutId id="2147483893" r:id="rId73"/>
    <p:sldLayoutId id="2147483894" r:id="rId74"/>
    <p:sldLayoutId id="2147483895" r:id="rId75"/>
    <p:sldLayoutId id="2147483896" r:id="rId76"/>
    <p:sldLayoutId id="2147483897" r:id="rId77"/>
    <p:sldLayoutId id="2147483898" r:id="rId78"/>
    <p:sldLayoutId id="2147483899" r:id="rId79"/>
    <p:sldLayoutId id="2147483900" r:id="rId80"/>
    <p:sldLayoutId id="2147483901" r:id="rId81"/>
    <p:sldLayoutId id="2147483902" r:id="rId82"/>
    <p:sldLayoutId id="2147483903" r:id="rId83"/>
    <p:sldLayoutId id="2147483904" r:id="rId84"/>
    <p:sldLayoutId id="2147483905" r:id="rId8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6"/>
        <p:cNvGrpSpPr/>
        <p:nvPr/>
      </p:nvGrpSpPr>
      <p:grpSpPr>
        <a:xfrm>
          <a:off x="0" y="0"/>
          <a:ext cx="0" cy="0"/>
          <a:chOff x="0" y="0"/>
          <a:chExt cx="0" cy="0"/>
        </a:xfrm>
      </p:grpSpPr>
      <p:sp>
        <p:nvSpPr>
          <p:cNvPr id="2427" name="Google Shape;2427;p264"/>
          <p:cNvSpPr txBox="1">
            <a:spLocks noGrp="1"/>
          </p:cNvSpPr>
          <p:nvPr>
            <p:ph type="title"/>
          </p:nvPr>
        </p:nvSpPr>
        <p:spPr>
          <a:xfrm>
            <a:off x="180167" y="175043"/>
            <a:ext cx="7613400" cy="4416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2400"/>
              <a:buFont typeface="Poppins"/>
              <a:buNone/>
              <a:defRPr sz="2400" b="1" i="0" u="none" strike="noStrike" cap="none">
                <a:solidFill>
                  <a:schemeClr val="dk1"/>
                </a:solidFill>
                <a:latin typeface="Poppins"/>
                <a:ea typeface="Poppins"/>
                <a:cs typeface="Poppins"/>
                <a:sym typeface="Poppi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428" name="Google Shape;2428;p264"/>
          <p:cNvSpPr txBox="1">
            <a:spLocks noGrp="1"/>
          </p:cNvSpPr>
          <p:nvPr>
            <p:ph type="body" idx="1"/>
          </p:nvPr>
        </p:nvSpPr>
        <p:spPr>
          <a:xfrm>
            <a:off x="180167" y="786468"/>
            <a:ext cx="8810700" cy="3668100"/>
          </a:xfrm>
          <a:prstGeom prst="rect">
            <a:avLst/>
          </a:prstGeom>
          <a:noFill/>
          <a:ln>
            <a:noFill/>
          </a:ln>
        </p:spPr>
        <p:txBody>
          <a:bodyPr spcFirstLastPara="1" wrap="square" lIns="68575" tIns="34275" rIns="68575" bIns="34275" anchor="t" anchorCtr="0">
            <a:noAutofit/>
          </a:bodyPr>
          <a:lstStyle>
            <a:lvl1pPr marL="457200" marR="0" lvl="0" indent="-228600" algn="l" rtl="0">
              <a:lnSpc>
                <a:spcPct val="90000"/>
              </a:lnSpc>
              <a:spcBef>
                <a:spcPts val="800"/>
              </a:spcBef>
              <a:spcAft>
                <a:spcPts val="0"/>
              </a:spcAft>
              <a:buClr>
                <a:schemeClr val="dk1"/>
              </a:buClr>
              <a:buSzPts val="2100"/>
              <a:buFont typeface="Arial"/>
              <a:buNone/>
              <a:defRPr sz="2100" b="1" i="0" u="none" strike="noStrike" cap="none">
                <a:solidFill>
                  <a:schemeClr val="dk1"/>
                </a:solidFill>
                <a:latin typeface="Salesforce Sans"/>
                <a:ea typeface="Salesforce Sans"/>
                <a:cs typeface="Salesforce Sans"/>
                <a:sym typeface="Salesforce Sans"/>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Salesforce Sans"/>
                <a:ea typeface="Salesforce Sans"/>
                <a:cs typeface="Salesforce Sans"/>
                <a:sym typeface="Salesforce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Salesforce Sans"/>
                <a:ea typeface="Salesforce Sans"/>
                <a:cs typeface="Salesforce Sans"/>
                <a:sym typeface="Salesforce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Salesforce Sans"/>
                <a:ea typeface="Salesforce Sans"/>
                <a:cs typeface="Salesforce Sans"/>
                <a:sym typeface="Salesforce Sans"/>
              </a:defRPr>
            </a:lvl9pPr>
          </a:lstStyle>
          <a:p>
            <a:endParaRPr/>
          </a:p>
        </p:txBody>
      </p:sp>
    </p:spTree>
  </p:cSld>
  <p:clrMap bg1="lt1" tx1="dk1" bg2="dk2" tx2="lt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 id="2147483929" r:id="rId24"/>
    <p:sldLayoutId id="2147483930" r:id="rId25"/>
    <p:sldLayoutId id="2147483931" r:id="rId26"/>
    <p:sldLayoutId id="2147483932" r:id="rId27"/>
    <p:sldLayoutId id="2147483933" r:id="rId28"/>
    <p:sldLayoutId id="2147483934" r:id="rId29"/>
    <p:sldLayoutId id="2147483935" r:id="rId30"/>
    <p:sldLayoutId id="2147483936" r:id="rId31"/>
    <p:sldLayoutId id="2147483937" r:id="rId32"/>
    <p:sldLayoutId id="2147483938" r:id="rId33"/>
    <p:sldLayoutId id="2147483939" r:id="rId34"/>
    <p:sldLayoutId id="2147483940" r:id="rId35"/>
    <p:sldLayoutId id="2147483941"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F26B43"/>
          </p15:clr>
        </p15:guide>
        <p15:guide id="2" orient="horz" pos="495">
          <p15:clr>
            <a:srgbClr val="F26B43"/>
          </p15:clr>
        </p15:guide>
        <p15:guide id="3" orient="horz" pos="2808">
          <p15:clr>
            <a:srgbClr val="F26B43"/>
          </p15:clr>
        </p15:guide>
        <p15:guide id="4" orient="horz" pos="109">
          <p15:clr>
            <a:srgbClr val="F26B43"/>
          </p15:clr>
        </p15:guide>
        <p15:guide id="5" pos="113">
          <p15:clr>
            <a:srgbClr val="F26B43"/>
          </p15:clr>
        </p15:guide>
        <p15:guide id="6" pos="56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83"/>
        <p:cNvGrpSpPr/>
        <p:nvPr/>
      </p:nvGrpSpPr>
      <p:grpSpPr>
        <a:xfrm>
          <a:off x="0" y="0"/>
          <a:ext cx="0" cy="0"/>
          <a:chOff x="0" y="0"/>
          <a:chExt cx="0" cy="0"/>
        </a:xfrm>
      </p:grpSpPr>
      <p:sp>
        <p:nvSpPr>
          <p:cNvPr id="3584" name="Google Shape;3584;p382"/>
          <p:cNvSpPr txBox="1">
            <a:spLocks noGrp="1"/>
          </p:cNvSpPr>
          <p:nvPr>
            <p:ph type="body" idx="1"/>
          </p:nvPr>
        </p:nvSpPr>
        <p:spPr>
          <a:xfrm>
            <a:off x="428740" y="1321594"/>
            <a:ext cx="8286300" cy="3236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spcBef>
                <a:spcPts val="500"/>
              </a:spcBef>
              <a:spcAft>
                <a:spcPts val="0"/>
              </a:spcAft>
              <a:buClr>
                <a:schemeClr val="dk2"/>
              </a:buClr>
              <a:buSzPts val="1100"/>
              <a:buNone/>
              <a:defRPr sz="1500" b="1" i="0" u="none" strike="noStrike" cap="none">
                <a:solidFill>
                  <a:schemeClr val="dk2"/>
                </a:solidFill>
                <a:latin typeface="Salesforce Sans"/>
                <a:ea typeface="Salesforce Sans"/>
                <a:cs typeface="Salesforce Sans"/>
                <a:sym typeface="Salesforce Sans"/>
              </a:defRPr>
            </a:lvl5pPr>
            <a:lvl6pPr marL="2743200" marR="0" lvl="5" indent="-323850"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3585" name="Google Shape;3585;p382"/>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100"/>
              <a:buNone/>
              <a:defRPr sz="2400" b="1" i="0" u="none" strike="noStrike" cap="none">
                <a:solidFill>
                  <a:schemeClr val="accent1"/>
                </a:solidFill>
                <a:latin typeface="Salesforce Sans"/>
                <a:ea typeface="Salesforce Sans"/>
                <a:cs typeface="Salesforce Sans"/>
                <a:sym typeface="Salesforce Sans"/>
              </a:defRPr>
            </a:lvl1pPr>
            <a:lvl2pPr marR="0" lvl="1"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2pPr>
            <a:lvl3pPr marR="0" lvl="2"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3pPr>
            <a:lvl4pPr marR="0" lvl="3"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4pPr>
            <a:lvl5pPr marR="0" lvl="4"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5pPr>
            <a:lvl6pPr marR="0" lvl="5"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6pPr>
            <a:lvl7pPr marR="0" lvl="6"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7pPr>
            <a:lvl8pPr marR="0" lvl="7"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8pPr>
            <a:lvl9pPr marR="0" lvl="8"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9pPr>
          </a:lstStyle>
          <a:p>
            <a:endParaRPr/>
          </a:p>
        </p:txBody>
      </p:sp>
      <p:sp>
        <p:nvSpPr>
          <p:cNvPr id="3586" name="Google Shape;3586;p382"/>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3587" name="Google Shape;3587;p382"/>
          <p:cNvSpPr txBox="1"/>
          <p:nvPr/>
        </p:nvSpPr>
        <p:spPr>
          <a:xfrm>
            <a:off x="10353991" y="5004197"/>
            <a:ext cx="1386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500">
              <a:solidFill>
                <a:srgbClr val="424145"/>
              </a:solidFill>
              <a:latin typeface="Salesforce Sans"/>
              <a:ea typeface="Salesforce Sans"/>
              <a:cs typeface="Salesforce Sans"/>
              <a:sym typeface="Salesforce Sans"/>
            </a:endParaRPr>
          </a:p>
        </p:txBody>
      </p:sp>
    </p:spTree>
  </p:cSld>
  <p:clrMap bg1="lt1" tx1="dk1" bg2="dk2"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 id="2147484035" r:id="rId14"/>
    <p:sldLayoutId id="2147484036" r:id="rId15"/>
    <p:sldLayoutId id="2147484037" r:id="rId16"/>
    <p:sldLayoutId id="2147484038" r:id="rId17"/>
    <p:sldLayoutId id="2147484039" r:id="rId18"/>
    <p:sldLayoutId id="2147484040" r:id="rId19"/>
    <p:sldLayoutId id="2147484041" r:id="rId20"/>
    <p:sldLayoutId id="2147484042" r:id="rId21"/>
    <p:sldLayoutId id="2147484043" r:id="rId22"/>
    <p:sldLayoutId id="2147484044" r:id="rId23"/>
    <p:sldLayoutId id="2147484045" r:id="rId24"/>
    <p:sldLayoutId id="2147484046" r:id="rId25"/>
    <p:sldLayoutId id="2147484047" r:id="rId26"/>
    <p:sldLayoutId id="2147484048" r:id="rId27"/>
    <p:sldLayoutId id="2147484049" r:id="rId28"/>
    <p:sldLayoutId id="2147484050" r:id="rId29"/>
    <p:sldLayoutId id="2147484051" r:id="rId30"/>
    <p:sldLayoutId id="2147484052" r:id="rId31"/>
    <p:sldLayoutId id="2147484053" r:id="rId32"/>
    <p:sldLayoutId id="2147484054" r:id="rId33"/>
    <p:sldLayoutId id="2147484055" r:id="rId34"/>
    <p:sldLayoutId id="2147484056" r:id="rId35"/>
    <p:sldLayoutId id="2147484057" r:id="rId36"/>
    <p:sldLayoutId id="2147484058" r:id="rId37"/>
    <p:sldLayoutId id="2147484059" r:id="rId38"/>
    <p:sldLayoutId id="2147484060" r:id="rId39"/>
    <p:sldLayoutId id="2147484061" r:id="rId40"/>
    <p:sldLayoutId id="2147484062" r:id="rId41"/>
    <p:sldLayoutId id="2147484063" r:id="rId42"/>
    <p:sldLayoutId id="2147484064" r:id="rId43"/>
    <p:sldLayoutId id="2147484065" r:id="rId44"/>
    <p:sldLayoutId id="2147484066" r:id="rId45"/>
    <p:sldLayoutId id="2147484067" r:id="rId46"/>
    <p:sldLayoutId id="2147484068" r:id="rId47"/>
    <p:sldLayoutId id="2147484069" r:id="rId48"/>
    <p:sldLayoutId id="2147484070" r:id="rId49"/>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4">
          <p15:clr>
            <a:srgbClr val="F26B43"/>
          </p15:clr>
        </p15:guide>
        <p15:guide id="2" pos="273">
          <p15:clr>
            <a:srgbClr val="F26B43"/>
          </p15:clr>
        </p15:guide>
        <p15:guide id="3" orient="horz" pos="2997">
          <p15:clr>
            <a:srgbClr val="F26B43"/>
          </p15:clr>
        </p15:guide>
        <p15:guide id="4" pos="5491">
          <p15:clr>
            <a:srgbClr val="F26B43"/>
          </p15:clr>
        </p15:guide>
        <p15:guide id="5" orient="horz" pos="245">
          <p15:clr>
            <a:srgbClr val="F26B43"/>
          </p15:clr>
        </p15:guide>
        <p15:guide id="6" pos="2880">
          <p15:clr>
            <a:srgbClr val="F26B43"/>
          </p15:clr>
        </p15:guide>
        <p15:guide id="7" orient="horz" pos="1296">
          <p15:clr>
            <a:srgbClr val="F26B43"/>
          </p15:clr>
        </p15:guide>
        <p15:guide id="8" orient="horz" pos="698">
          <p15:clr>
            <a:srgbClr val="EA4335"/>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40"/>
        <p:cNvGrpSpPr/>
        <p:nvPr/>
      </p:nvGrpSpPr>
      <p:grpSpPr>
        <a:xfrm>
          <a:off x="0" y="0"/>
          <a:ext cx="0" cy="0"/>
          <a:chOff x="0" y="0"/>
          <a:chExt cx="0" cy="0"/>
        </a:xfrm>
      </p:grpSpPr>
      <p:sp>
        <p:nvSpPr>
          <p:cNvPr id="4141" name="Google Shape;4141;p432"/>
          <p:cNvSpPr txBox="1">
            <a:spLocks noGrp="1"/>
          </p:cNvSpPr>
          <p:nvPr>
            <p:ph type="body" idx="1"/>
          </p:nvPr>
        </p:nvSpPr>
        <p:spPr>
          <a:xfrm>
            <a:off x="428740" y="1321594"/>
            <a:ext cx="8286300" cy="3236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rgbClr val="7F7F7F"/>
              </a:buClr>
              <a:buSzPts val="1500"/>
              <a:buFont typeface="Arial"/>
              <a:buNone/>
              <a:defRPr sz="1500" b="0" i="0" u="none" strike="noStrike" cap="none">
                <a:solidFill>
                  <a:schemeClr val="accent2"/>
                </a:solidFill>
                <a:latin typeface="Salesforce Sans"/>
                <a:ea typeface="Salesforce Sans"/>
                <a:cs typeface="Salesforce Sans"/>
                <a:sym typeface="Salesforce Sans"/>
              </a:defRPr>
            </a:lvl1pPr>
            <a:lvl2pPr marL="914400" marR="0" lvl="1" indent="-317500" algn="l" rtl="0">
              <a:spcBef>
                <a:spcPts val="200"/>
              </a:spcBef>
              <a:spcAft>
                <a:spcPts val="0"/>
              </a:spcAft>
              <a:buClr>
                <a:schemeClr val="accent2"/>
              </a:buClr>
              <a:buSzPts val="1400"/>
              <a:buFont typeface="Arial"/>
              <a:buChar char="•"/>
              <a:defRPr sz="1400" b="0" i="0" u="none" strike="noStrike" cap="none">
                <a:solidFill>
                  <a:schemeClr val="accent2"/>
                </a:solidFill>
                <a:latin typeface="Salesforce Sans"/>
                <a:ea typeface="Salesforce Sans"/>
                <a:cs typeface="Salesforce Sans"/>
                <a:sym typeface="Salesforce Sans"/>
              </a:defRPr>
            </a:lvl2pPr>
            <a:lvl3pPr marL="1371600" marR="0" lvl="2" indent="-304800" algn="l" rtl="0">
              <a:spcBef>
                <a:spcPts val="500"/>
              </a:spcBef>
              <a:spcAft>
                <a:spcPts val="0"/>
              </a:spcAft>
              <a:buClr>
                <a:schemeClr val="accent2"/>
              </a:buClr>
              <a:buSzPts val="1200"/>
              <a:buFont typeface="Arial"/>
              <a:buChar char="•"/>
              <a:defRPr sz="1200" b="0" i="0" u="none" strike="noStrike" cap="none">
                <a:solidFill>
                  <a:schemeClr val="accent2"/>
                </a:solidFill>
                <a:latin typeface="Salesforce Sans"/>
                <a:ea typeface="Salesforce Sans"/>
                <a:cs typeface="Salesforce Sans"/>
                <a:sym typeface="Salesforce Sans"/>
              </a:defRPr>
            </a:lvl3pPr>
            <a:lvl4pPr marL="1828800" marR="0" lvl="3" indent="-298450" algn="l" rtl="0">
              <a:spcBef>
                <a:spcPts val="500"/>
              </a:spcBef>
              <a:spcAft>
                <a:spcPts val="0"/>
              </a:spcAft>
              <a:buClr>
                <a:schemeClr val="accent2"/>
              </a:buClr>
              <a:buSzPts val="1100"/>
              <a:buFont typeface="Arial"/>
              <a:buChar char="•"/>
              <a:defRPr sz="1100" b="0" i="0" u="none" strike="noStrike" cap="none">
                <a:solidFill>
                  <a:schemeClr val="accent2"/>
                </a:solidFill>
                <a:latin typeface="Salesforce Sans"/>
                <a:ea typeface="Salesforce Sans"/>
                <a:cs typeface="Salesforce Sans"/>
                <a:sym typeface="Salesforce Sans"/>
              </a:defRPr>
            </a:lvl4pPr>
            <a:lvl5pPr marL="2286000" marR="0" lvl="4" indent="-228600" algn="l" rtl="0">
              <a:spcBef>
                <a:spcPts val="500"/>
              </a:spcBef>
              <a:spcAft>
                <a:spcPts val="0"/>
              </a:spcAft>
              <a:buClr>
                <a:schemeClr val="dk2"/>
              </a:buClr>
              <a:buSzPts val="1100"/>
              <a:buNone/>
              <a:defRPr sz="1500" b="1" i="0" u="none" strike="noStrike" cap="none">
                <a:solidFill>
                  <a:schemeClr val="dk2"/>
                </a:solidFill>
                <a:latin typeface="Salesforce Sans"/>
                <a:ea typeface="Salesforce Sans"/>
                <a:cs typeface="Salesforce Sans"/>
                <a:sym typeface="Salesforce Sans"/>
              </a:defRPr>
            </a:lvl5pPr>
            <a:lvl6pPr marL="2743200" marR="0" lvl="5" indent="-323850" algn="l" rtl="0">
              <a:spcBef>
                <a:spcPts val="5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6pPr>
            <a:lvl7pPr marL="3200400" marR="0" lvl="6"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7pPr>
            <a:lvl8pPr marL="3657600" marR="0" lvl="7"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8pPr>
            <a:lvl9pPr marL="4114800" marR="0" lvl="8" indent="-323850" algn="l" rtl="0">
              <a:spcBef>
                <a:spcPts val="300"/>
              </a:spcBef>
              <a:spcAft>
                <a:spcPts val="0"/>
              </a:spcAft>
              <a:buClr>
                <a:schemeClr val="lt2"/>
              </a:buClr>
              <a:buSzPts val="1500"/>
              <a:buFont typeface="Arial"/>
              <a:buChar char="•"/>
              <a:defRPr sz="1500" b="0" i="0" u="none" strike="noStrike" cap="none">
                <a:solidFill>
                  <a:schemeClr val="lt2"/>
                </a:solidFill>
                <a:latin typeface="Salesforce Sans"/>
                <a:ea typeface="Salesforce Sans"/>
                <a:cs typeface="Salesforce Sans"/>
                <a:sym typeface="Salesforce Sans"/>
              </a:defRPr>
            </a:lvl9pPr>
          </a:lstStyle>
          <a:p>
            <a:endParaRPr/>
          </a:p>
        </p:txBody>
      </p:sp>
      <p:sp>
        <p:nvSpPr>
          <p:cNvPr id="4142" name="Google Shape;4142;p432"/>
          <p:cNvSpPr txBox="1">
            <a:spLocks noGrp="1"/>
          </p:cNvSpPr>
          <p:nvPr>
            <p:ph type="title"/>
          </p:nvPr>
        </p:nvSpPr>
        <p:spPr>
          <a:xfrm>
            <a:off x="428740" y="47625"/>
            <a:ext cx="8286300" cy="743100"/>
          </a:xfrm>
          <a:prstGeom prst="rect">
            <a:avLst/>
          </a:prstGeom>
          <a:noFill/>
          <a:ln>
            <a:noFill/>
          </a:ln>
        </p:spPr>
        <p:txBody>
          <a:bodyPr spcFirstLastPara="1" wrap="square" lIns="0" tIns="0" rIns="0" bIns="0" anchor="b" anchorCtr="0">
            <a:noAutofit/>
          </a:bodyPr>
          <a:lstStyle>
            <a:lvl1pPr marR="0" lvl="0" algn="l" rtl="0">
              <a:lnSpc>
                <a:spcPct val="95000"/>
              </a:lnSpc>
              <a:spcBef>
                <a:spcPts val="0"/>
              </a:spcBef>
              <a:spcAft>
                <a:spcPts val="0"/>
              </a:spcAft>
              <a:buSzPts val="1100"/>
              <a:buNone/>
              <a:defRPr sz="2400" b="1" i="0" u="none" strike="noStrike" cap="none">
                <a:solidFill>
                  <a:schemeClr val="accent1"/>
                </a:solidFill>
                <a:latin typeface="Salesforce Sans"/>
                <a:ea typeface="Salesforce Sans"/>
                <a:cs typeface="Salesforce Sans"/>
                <a:sym typeface="Salesforce Sans"/>
              </a:defRPr>
            </a:lvl1pPr>
            <a:lvl2pPr marR="0" lvl="1"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2pPr>
            <a:lvl3pPr marR="0" lvl="2"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3pPr>
            <a:lvl4pPr marR="0" lvl="3"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4pPr>
            <a:lvl5pPr marR="0" lvl="4"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5pPr>
            <a:lvl6pPr marR="0" lvl="5"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6pPr>
            <a:lvl7pPr marR="0" lvl="6"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7pPr>
            <a:lvl8pPr marR="0" lvl="7"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8pPr>
            <a:lvl9pPr marR="0" lvl="8" algn="l" rtl="0">
              <a:spcBef>
                <a:spcPts val="0"/>
              </a:spcBef>
              <a:spcAft>
                <a:spcPts val="0"/>
              </a:spcAft>
              <a:buSzPts val="1100"/>
              <a:buNone/>
              <a:defRPr sz="2400" b="0" i="0" u="none" strike="noStrike" cap="none">
                <a:solidFill>
                  <a:schemeClr val="accent1"/>
                </a:solidFill>
                <a:latin typeface="Salesforce Sans"/>
                <a:ea typeface="Salesforce Sans"/>
                <a:cs typeface="Salesforce Sans"/>
                <a:sym typeface="Salesforce Sans"/>
              </a:defRPr>
            </a:lvl9pPr>
          </a:lstStyle>
          <a:p>
            <a:endParaRPr/>
          </a:p>
        </p:txBody>
      </p:sp>
      <p:sp>
        <p:nvSpPr>
          <p:cNvPr id="4143" name="Google Shape;4143;p432"/>
          <p:cNvSpPr txBox="1">
            <a:spLocks noGrp="1"/>
          </p:cNvSpPr>
          <p:nvPr>
            <p:ph type="ftr" idx="11"/>
          </p:nvPr>
        </p:nvSpPr>
        <p:spPr>
          <a:xfrm>
            <a:off x="428740" y="4912148"/>
            <a:ext cx="4132200" cy="16050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100"/>
              <a:buNone/>
              <a:defRPr sz="800">
                <a:solidFill>
                  <a:schemeClr val="accent2"/>
                </a:solidFill>
                <a:latin typeface="Salesforce Sans"/>
                <a:ea typeface="Salesforce Sans"/>
                <a:cs typeface="Salesforce Sans"/>
                <a:sym typeface="Salesforce Sans"/>
              </a:defRPr>
            </a:lvl1pPr>
            <a:lvl2pPr marR="0" lvl="1"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2pPr>
            <a:lvl3pPr marR="0" lvl="2"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3pPr>
            <a:lvl4pPr marR="0" lvl="3"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4pPr>
            <a:lvl5pPr marR="0" lvl="4"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5pPr>
            <a:lvl6pPr marR="0" lvl="5"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6pPr>
            <a:lvl7pPr marR="0" lvl="6"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7pPr>
            <a:lvl8pPr marR="0" lvl="7"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8pPr>
            <a:lvl9pPr marR="0" lvl="8" algn="l" rtl="0">
              <a:spcBef>
                <a:spcPts val="0"/>
              </a:spcBef>
              <a:spcAft>
                <a:spcPts val="0"/>
              </a:spcAft>
              <a:buSzPts val="1100"/>
              <a:buNone/>
              <a:defRPr sz="1400" b="0" i="0" u="none" strike="noStrike" cap="none">
                <a:solidFill>
                  <a:schemeClr val="dk1"/>
                </a:solidFill>
                <a:latin typeface="Salesforce Sans"/>
                <a:ea typeface="Salesforce Sans"/>
                <a:cs typeface="Salesforce Sans"/>
                <a:sym typeface="Salesforce Sans"/>
              </a:defRPr>
            </a:lvl9pPr>
          </a:lstStyle>
          <a:p>
            <a:endParaRPr/>
          </a:p>
        </p:txBody>
      </p:sp>
      <p:sp>
        <p:nvSpPr>
          <p:cNvPr id="4144" name="Google Shape;4144;p432"/>
          <p:cNvSpPr txBox="1"/>
          <p:nvPr/>
        </p:nvSpPr>
        <p:spPr>
          <a:xfrm>
            <a:off x="10353991" y="5004197"/>
            <a:ext cx="138600" cy="3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500">
              <a:solidFill>
                <a:srgbClr val="424145"/>
              </a:solidFill>
              <a:latin typeface="Salesforce Sans"/>
              <a:ea typeface="Salesforce Sans"/>
              <a:cs typeface="Salesforce Sans"/>
              <a:sym typeface="Salesforce Sans"/>
            </a:endParaRPr>
          </a:p>
        </p:txBody>
      </p:sp>
    </p:spTree>
  </p:cSld>
  <p:clrMap bg1="lt1" tx1="dk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 id="2147484082" r:id="rId12"/>
    <p:sldLayoutId id="2147484083" r:id="rId13"/>
    <p:sldLayoutId id="2147484084" r:id="rId14"/>
    <p:sldLayoutId id="2147484085" r:id="rId15"/>
    <p:sldLayoutId id="2147484086" r:id="rId16"/>
    <p:sldLayoutId id="2147484087" r:id="rId17"/>
    <p:sldLayoutId id="2147484088" r:id="rId18"/>
    <p:sldLayoutId id="2147484089" r:id="rId19"/>
    <p:sldLayoutId id="2147484090" r:id="rId20"/>
    <p:sldLayoutId id="2147484091" r:id="rId21"/>
    <p:sldLayoutId id="2147484092" r:id="rId22"/>
    <p:sldLayoutId id="2147484093" r:id="rId23"/>
    <p:sldLayoutId id="2147484094" r:id="rId24"/>
    <p:sldLayoutId id="2147484095" r:id="rId25"/>
    <p:sldLayoutId id="2147484096" r:id="rId26"/>
    <p:sldLayoutId id="2147484097" r:id="rId27"/>
    <p:sldLayoutId id="2147484098" r:id="rId28"/>
    <p:sldLayoutId id="2147484099" r:id="rId29"/>
    <p:sldLayoutId id="2147484100" r:id="rId30"/>
    <p:sldLayoutId id="2147484101" r:id="rId31"/>
    <p:sldLayoutId id="2147484102" r:id="rId32"/>
    <p:sldLayoutId id="2147484103" r:id="rId33"/>
    <p:sldLayoutId id="2147484104" r:id="rId34"/>
    <p:sldLayoutId id="2147484105" r:id="rId35"/>
    <p:sldLayoutId id="2147484106" r:id="rId36"/>
    <p:sldLayoutId id="2147484107" r:id="rId37"/>
    <p:sldLayoutId id="2147484108" r:id="rId38"/>
    <p:sldLayoutId id="2147484109" r:id="rId39"/>
    <p:sldLayoutId id="2147484110" r:id="rId40"/>
    <p:sldLayoutId id="2147484120" r:id="rId4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864">
          <p15:clr>
            <a:srgbClr val="F26B43"/>
          </p15:clr>
        </p15:guide>
        <p15:guide id="2" pos="273">
          <p15:clr>
            <a:srgbClr val="F26B43"/>
          </p15:clr>
        </p15:guide>
        <p15:guide id="3" orient="horz" pos="2997">
          <p15:clr>
            <a:srgbClr val="F26B43"/>
          </p15:clr>
        </p15:guide>
        <p15:guide id="4" pos="5491">
          <p15:clr>
            <a:srgbClr val="F26B43"/>
          </p15:clr>
        </p15:guide>
        <p15:guide id="5" orient="horz" pos="245">
          <p15:clr>
            <a:srgbClr val="F26B43"/>
          </p15:clr>
        </p15:guide>
        <p15:guide id="6" pos="2880">
          <p15:clr>
            <a:srgbClr val="F26B43"/>
          </p15:clr>
        </p15:guide>
        <p15:guide id="7" orient="horz" pos="1296">
          <p15:clr>
            <a:srgbClr val="F26B43"/>
          </p15:clr>
        </p15:guide>
        <p15:guide id="8" orient="horz" pos="698">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xml"/><Relationship Id="rId1" Type="http://schemas.openxmlformats.org/officeDocument/2006/relationships/slideLayout" Target="../slideLayouts/slideLayout222.xml"/><Relationship Id="rId4" Type="http://schemas.openxmlformats.org/officeDocument/2006/relationships/image" Target="../media/image158.png"/></Relationships>
</file>

<file path=ppt/slides/_rels/slide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xml"/><Relationship Id="rId1" Type="http://schemas.openxmlformats.org/officeDocument/2006/relationships/slideLayout" Target="../slideLayouts/slideLayout222.xml"/><Relationship Id="rId4" Type="http://schemas.openxmlformats.org/officeDocument/2006/relationships/image" Target="../media/image160.png"/></Relationships>
</file>

<file path=ppt/slides/_rels/slide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xml"/><Relationship Id="rId1" Type="http://schemas.openxmlformats.org/officeDocument/2006/relationships/slideLayout" Target="../slideLayouts/slideLayout18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4.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4.xml"/><Relationship Id="rId1" Type="http://schemas.openxmlformats.org/officeDocument/2006/relationships/slideLayout" Target="../slideLayouts/slideLayout10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xml"/><Relationship Id="rId1" Type="http://schemas.openxmlformats.org/officeDocument/2006/relationships/slideLayout" Target="../slideLayouts/slideLayout163.xml"/><Relationship Id="rId5" Type="http://schemas.openxmlformats.org/officeDocument/2006/relationships/image" Target="../media/image41.png"/><Relationship Id="rId4" Type="http://schemas.openxmlformats.org/officeDocument/2006/relationships/image" Target="../media/image17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172.png"/></Relationships>
</file>

<file path=ppt/slides/_rels/slide7.xml.rels><?xml version="1.0" encoding="UTF-8" standalone="yes"?>
<Relationships xmlns="http://schemas.openxmlformats.org/package/2006/relationships"><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notesSlide" Target="../notesSlides/notesSlide7.xml"/><Relationship Id="rId1" Type="http://schemas.openxmlformats.org/officeDocument/2006/relationships/slideLayout" Target="../slideLayouts/slideLayout145.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xml"/><Relationship Id="rId1" Type="http://schemas.openxmlformats.org/officeDocument/2006/relationships/slideLayout" Target="../slideLayouts/slideLayout91.xml"/><Relationship Id="rId4" Type="http://schemas.openxmlformats.org/officeDocument/2006/relationships/image" Target="../media/image159.png"/></Relationships>
</file>

<file path=ppt/slides/_rels/slide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xml"/><Relationship Id="rId1" Type="http://schemas.openxmlformats.org/officeDocument/2006/relationships/slideLayout" Target="../slideLayouts/slideLayout91.xml"/><Relationship Id="rId4" Type="http://schemas.openxmlformats.org/officeDocument/2006/relationships/image" Target="../media/image1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24"/>
          <p:cNvPicPr preferRelativeResize="0"/>
          <p:nvPr/>
        </p:nvPicPr>
        <p:blipFill rotWithShape="1">
          <a:blip r:embed="rId3">
            <a:alphaModFix/>
          </a:blip>
          <a:srcRect/>
          <a:stretch/>
        </p:blipFill>
        <p:spPr>
          <a:xfrm>
            <a:off x="7200900" y="4503500"/>
            <a:ext cx="1562100" cy="330450"/>
          </a:xfrm>
          <a:prstGeom prst="rect">
            <a:avLst/>
          </a:prstGeom>
          <a:noFill/>
          <a:ln>
            <a:noFill/>
          </a:ln>
        </p:spPr>
      </p:pic>
      <p:sp>
        <p:nvSpPr>
          <p:cNvPr id="97" name="Google Shape;97;p24"/>
          <p:cNvSpPr txBox="1"/>
          <p:nvPr/>
        </p:nvSpPr>
        <p:spPr>
          <a:xfrm>
            <a:off x="5573485" y="620150"/>
            <a:ext cx="3234239" cy="1470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3050"/>
              <a:buFont typeface="Arial"/>
              <a:buNone/>
            </a:pPr>
            <a:r>
              <a:rPr lang="en-CA" sz="3050" dirty="0">
                <a:solidFill>
                  <a:srgbClr val="4198D3"/>
                </a:solidFill>
                <a:latin typeface="Open Sans Light"/>
                <a:ea typeface="Open Sans Light"/>
                <a:cs typeface="Open Sans Light"/>
                <a:sym typeface="Open Sans Light"/>
              </a:rPr>
              <a:t>Salesforce and the Modern Advisor</a:t>
            </a:r>
            <a:endParaRPr sz="3050" b="0" i="0" u="none" strike="noStrike" cap="none" dirty="0">
              <a:solidFill>
                <a:srgbClr val="4198D3"/>
              </a:solidFill>
              <a:latin typeface="Open Sans Light"/>
              <a:ea typeface="Open Sans Light"/>
              <a:cs typeface="Open Sans Light"/>
              <a:sym typeface="Open Sans Light"/>
            </a:endParaRPr>
          </a:p>
        </p:txBody>
      </p:sp>
      <p:sp>
        <p:nvSpPr>
          <p:cNvPr id="98" name="Google Shape;98;p24"/>
          <p:cNvSpPr txBox="1"/>
          <p:nvPr/>
        </p:nvSpPr>
        <p:spPr>
          <a:xfrm>
            <a:off x="5763000" y="2210175"/>
            <a:ext cx="3000000" cy="894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50"/>
              <a:buFont typeface="Arial"/>
              <a:buNone/>
            </a:pPr>
            <a:r>
              <a:rPr lang="en" sz="1450" b="0" i="0" u="none" strike="noStrike" cap="none" dirty="0">
                <a:solidFill>
                  <a:srgbClr val="666666"/>
                </a:solidFill>
                <a:latin typeface="Open Sans Light"/>
                <a:ea typeface="Open Sans Light"/>
                <a:cs typeface="Open Sans Light"/>
                <a:sym typeface="Open Sans Light"/>
              </a:rPr>
              <a:t>Prepared f</a:t>
            </a:r>
            <a:r>
              <a:rPr lang="en" sz="1450" i="0" u="none" strike="noStrike" cap="none" dirty="0">
                <a:solidFill>
                  <a:srgbClr val="666666"/>
                </a:solidFill>
                <a:latin typeface="Open Sans Light"/>
                <a:ea typeface="Open Sans Light"/>
                <a:cs typeface="Open Sans Light"/>
                <a:sym typeface="Open Sans Light"/>
              </a:rPr>
              <a:t>or </a:t>
            </a:r>
            <a:r>
              <a:rPr lang="en" sz="1450" dirty="0">
                <a:solidFill>
                  <a:srgbClr val="666666"/>
                </a:solidFill>
                <a:latin typeface="Open Sans Light"/>
                <a:ea typeface="Open Sans Light"/>
                <a:cs typeface="Open Sans Light"/>
                <a:sym typeface="Open Sans Light"/>
              </a:rPr>
              <a:t>Carte Connect</a:t>
            </a:r>
            <a:endParaRPr sz="1450" i="0" u="none" strike="noStrike" cap="none" dirty="0">
              <a:solidFill>
                <a:srgbClr val="666666"/>
              </a:solidFill>
              <a:latin typeface="Open Sans Light"/>
              <a:ea typeface="Open Sans Light"/>
              <a:cs typeface="Open Sans Light"/>
              <a:sym typeface="Open Sans Light"/>
            </a:endParaRPr>
          </a:p>
          <a:p>
            <a:pPr marL="0" marR="0" lvl="0" indent="0" algn="r" rtl="0">
              <a:lnSpc>
                <a:spcPct val="100000"/>
              </a:lnSpc>
              <a:spcBef>
                <a:spcPts val="0"/>
              </a:spcBef>
              <a:spcAft>
                <a:spcPts val="0"/>
              </a:spcAft>
              <a:buClr>
                <a:srgbClr val="000000"/>
              </a:buClr>
              <a:buSzPts val="1450"/>
              <a:buFont typeface="Arial"/>
              <a:buNone/>
            </a:pPr>
            <a:r>
              <a:rPr lang="en" sz="1450" dirty="0">
                <a:solidFill>
                  <a:srgbClr val="666666"/>
                </a:solidFill>
                <a:latin typeface="Open Sans Light"/>
                <a:ea typeface="Open Sans Light"/>
                <a:cs typeface="Open Sans Light"/>
                <a:sym typeface="Open Sans Light"/>
              </a:rPr>
              <a:t>October 2022</a:t>
            </a:r>
            <a:endParaRPr sz="1450" b="0" i="0" u="none" strike="noStrike" cap="none" dirty="0">
              <a:solidFill>
                <a:srgbClr val="666666"/>
              </a:solidFill>
              <a:latin typeface="Open Sans Light"/>
              <a:ea typeface="Open Sans Light"/>
              <a:cs typeface="Open Sans Light"/>
              <a:sym typeface="Open Sans Light"/>
            </a:endParaRPr>
          </a:p>
        </p:txBody>
      </p:sp>
      <p:sp>
        <p:nvSpPr>
          <p:cNvPr id="99" name="Google Shape;99;p24"/>
          <p:cNvSpPr/>
          <p:nvPr/>
        </p:nvSpPr>
        <p:spPr>
          <a:xfrm>
            <a:off x="-25502" y="-12708"/>
            <a:ext cx="6193245" cy="5156208"/>
          </a:xfrm>
          <a:custGeom>
            <a:avLst/>
            <a:gdLst/>
            <a:ahLst/>
            <a:cxnLst/>
            <a:rect l="l" t="t" r="r" b="b"/>
            <a:pathLst>
              <a:path w="6193245" h="5156208" extrusionOk="0">
                <a:moveTo>
                  <a:pt x="0" y="0"/>
                </a:moveTo>
                <a:lnTo>
                  <a:pt x="4537165" y="0"/>
                </a:lnTo>
                <a:lnTo>
                  <a:pt x="6193245" y="5156208"/>
                </a:lnTo>
                <a:lnTo>
                  <a:pt x="11863" y="5156207"/>
                </a:lnTo>
                <a:cubicBezTo>
                  <a:pt x="9612" y="3434066"/>
                  <a:pt x="2251" y="1722141"/>
                  <a:pt x="0" y="0"/>
                </a:cubicBezTo>
                <a:close/>
              </a:path>
            </a:pathLst>
          </a:custGeom>
          <a:blipFill rotWithShape="1">
            <a:blip r:embed="rId4">
              <a:alphaModFix/>
            </a:blip>
            <a:stretch>
              <a:fillRect l="-35826" t="-9963" r="-3089"/>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2"/>
          <p:cNvPicPr preferRelativeResize="0"/>
          <p:nvPr/>
        </p:nvPicPr>
        <p:blipFill rotWithShape="1">
          <a:blip r:embed="rId3">
            <a:alphaModFix/>
          </a:blip>
          <a:srcRect l="22209"/>
          <a:stretch/>
        </p:blipFill>
        <p:spPr>
          <a:xfrm>
            <a:off x="-47627" y="771525"/>
            <a:ext cx="2002001" cy="3590925"/>
          </a:xfrm>
          <a:prstGeom prst="rect">
            <a:avLst/>
          </a:prstGeom>
          <a:noFill/>
          <a:ln>
            <a:noFill/>
          </a:ln>
        </p:spPr>
      </p:pic>
      <p:sp>
        <p:nvSpPr>
          <p:cNvPr id="179" name="Google Shape;179;p32"/>
          <p:cNvSpPr txBox="1"/>
          <p:nvPr/>
        </p:nvSpPr>
        <p:spPr>
          <a:xfrm>
            <a:off x="1806325" y="1280250"/>
            <a:ext cx="3827100" cy="35910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None/>
            </a:pPr>
            <a:r>
              <a:rPr lang="en" sz="1950" b="1" dirty="0">
                <a:solidFill>
                  <a:srgbClr val="666666"/>
                </a:solidFill>
                <a:latin typeface="Open Sans"/>
                <a:ea typeface="Open Sans"/>
                <a:cs typeface="Open Sans"/>
                <a:sym typeface="Open Sans"/>
              </a:rPr>
              <a:t>Matthew Maingot</a:t>
            </a:r>
          </a:p>
          <a:p>
            <a:pPr marL="114300" lvl="0" indent="0" algn="l" rtl="0">
              <a:lnSpc>
                <a:spcPct val="115000"/>
              </a:lnSpc>
              <a:spcBef>
                <a:spcPts val="0"/>
              </a:spcBef>
              <a:spcAft>
                <a:spcPts val="0"/>
              </a:spcAft>
              <a:buNone/>
            </a:pPr>
            <a:endParaRPr sz="1950" b="1" dirty="0">
              <a:solidFill>
                <a:srgbClr val="666666"/>
              </a:solidFill>
              <a:latin typeface="Open Sans"/>
              <a:ea typeface="Open Sans"/>
              <a:cs typeface="Open Sans"/>
              <a:sym typeface="Open Sans"/>
            </a:endParaRPr>
          </a:p>
          <a:p>
            <a:pPr marL="457200" lvl="0" indent="-320675" algn="l" rtl="0">
              <a:lnSpc>
                <a:spcPct val="115000"/>
              </a:lnSpc>
              <a:spcBef>
                <a:spcPts val="0"/>
              </a:spcBef>
              <a:spcAft>
                <a:spcPts val="0"/>
              </a:spcAft>
              <a:buClr>
                <a:srgbClr val="666666"/>
              </a:buClr>
              <a:buSzPts val="1450"/>
              <a:buFont typeface="Open Sans Light"/>
              <a:buChar char="●"/>
            </a:pPr>
            <a:r>
              <a:rPr lang="en" sz="1450" dirty="0">
                <a:solidFill>
                  <a:srgbClr val="666666"/>
                </a:solidFill>
                <a:latin typeface="Open Sans Light"/>
                <a:ea typeface="Open Sans Light"/>
                <a:cs typeface="Open Sans Light"/>
                <a:sym typeface="Open Sans Light"/>
              </a:rPr>
              <a:t>9 years Salesforce expertise with focus on designing and implementing solutions for organizations in Financial Services (Wealth, Insurance, Mortgage, FinTech)</a:t>
            </a:r>
            <a:endParaRPr sz="1450" dirty="0">
              <a:solidFill>
                <a:srgbClr val="666666"/>
              </a:solidFill>
              <a:latin typeface="Open Sans Light"/>
              <a:ea typeface="Open Sans Light"/>
              <a:cs typeface="Open Sans Light"/>
              <a:sym typeface="Open Sans Light"/>
            </a:endParaRPr>
          </a:p>
          <a:p>
            <a:pPr marL="457200" lvl="0" indent="-320675" algn="l" rtl="0">
              <a:lnSpc>
                <a:spcPct val="115000"/>
              </a:lnSpc>
              <a:spcBef>
                <a:spcPts val="0"/>
              </a:spcBef>
              <a:spcAft>
                <a:spcPts val="0"/>
              </a:spcAft>
              <a:buClr>
                <a:srgbClr val="666666"/>
              </a:buClr>
              <a:buSzPts val="1450"/>
              <a:buFont typeface="Open Sans Light"/>
              <a:buChar char="●"/>
            </a:pPr>
            <a:r>
              <a:rPr lang="en" sz="1450" dirty="0">
                <a:solidFill>
                  <a:srgbClr val="666666"/>
                </a:solidFill>
                <a:latin typeface="Open Sans Light"/>
                <a:ea typeface="Open Sans Light"/>
                <a:cs typeface="Open Sans Light"/>
                <a:sym typeface="Open Sans Light"/>
              </a:rPr>
              <a:t>Previously Salesforce Canada Financial Services  Solutions Engineer          </a:t>
            </a:r>
            <a:endParaRPr sz="1450" dirty="0">
              <a:solidFill>
                <a:srgbClr val="666666"/>
              </a:solidFill>
              <a:latin typeface="Open Sans Light"/>
              <a:ea typeface="Open Sans Light"/>
              <a:cs typeface="Open Sans Light"/>
              <a:sym typeface="Open Sans Light"/>
            </a:endParaRPr>
          </a:p>
          <a:p>
            <a:pPr marL="457200" lvl="0" indent="-320675" algn="l" rtl="0">
              <a:lnSpc>
                <a:spcPct val="115000"/>
              </a:lnSpc>
              <a:spcBef>
                <a:spcPts val="0"/>
              </a:spcBef>
              <a:spcAft>
                <a:spcPts val="0"/>
              </a:spcAft>
              <a:buClr>
                <a:srgbClr val="666666"/>
              </a:buClr>
              <a:buSzPts val="1450"/>
              <a:buFont typeface="Open Sans Light"/>
              <a:buChar char="●"/>
            </a:pPr>
            <a:r>
              <a:rPr lang="en-CA" sz="1450" dirty="0">
                <a:solidFill>
                  <a:srgbClr val="666666"/>
                </a:solidFill>
                <a:latin typeface="Open Sans Light"/>
                <a:ea typeface="Open Sans Light"/>
                <a:cs typeface="Open Sans Light"/>
                <a:sym typeface="Open Sans Light"/>
              </a:rPr>
              <a:t>Top 1% Tetris Player</a:t>
            </a:r>
            <a:endParaRPr sz="1450" dirty="0">
              <a:solidFill>
                <a:srgbClr val="666666"/>
              </a:solidFill>
              <a:latin typeface="Open Sans Light"/>
              <a:ea typeface="Open Sans Light"/>
              <a:cs typeface="Open Sans Light"/>
              <a:sym typeface="Open Sans Light"/>
            </a:endParaRPr>
          </a:p>
          <a:p>
            <a:pPr marL="0" lvl="0" indent="0" algn="l" rtl="0">
              <a:lnSpc>
                <a:spcPct val="115000"/>
              </a:lnSpc>
              <a:spcBef>
                <a:spcPts val="0"/>
              </a:spcBef>
              <a:spcAft>
                <a:spcPts val="0"/>
              </a:spcAft>
              <a:buNone/>
            </a:pPr>
            <a:endParaRPr sz="1450" dirty="0">
              <a:solidFill>
                <a:srgbClr val="666666"/>
              </a:solidFill>
              <a:latin typeface="Open Sans Light"/>
              <a:ea typeface="Open Sans Light"/>
              <a:cs typeface="Open Sans Light"/>
              <a:sym typeface="Open Sans Light"/>
            </a:endParaRPr>
          </a:p>
        </p:txBody>
      </p:sp>
      <p:sp>
        <p:nvSpPr>
          <p:cNvPr id="180" name="Google Shape;180;p32"/>
          <p:cNvSpPr txBox="1"/>
          <p:nvPr/>
        </p:nvSpPr>
        <p:spPr>
          <a:xfrm>
            <a:off x="1576725" y="407075"/>
            <a:ext cx="6735600" cy="80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50"/>
              <a:buFont typeface="Arial"/>
              <a:buNone/>
            </a:pPr>
            <a:r>
              <a:rPr lang="en" sz="3950" b="0" i="0" u="none" strike="noStrike" cap="none" dirty="0">
                <a:solidFill>
                  <a:srgbClr val="4198D3"/>
                </a:solidFill>
                <a:latin typeface="Open Sans Light"/>
                <a:ea typeface="Open Sans Light"/>
                <a:cs typeface="Open Sans Light"/>
                <a:sym typeface="Open Sans Light"/>
              </a:rPr>
              <a:t>About</a:t>
            </a:r>
            <a:endParaRPr sz="3950" b="0" i="0" u="none" strike="noStrike" cap="none" dirty="0">
              <a:solidFill>
                <a:srgbClr val="4198D3"/>
              </a:solidFill>
              <a:latin typeface="Open Sans Light"/>
              <a:ea typeface="Open Sans Light"/>
              <a:cs typeface="Open Sans Light"/>
              <a:sym typeface="Open Sans Light"/>
            </a:endParaRPr>
          </a:p>
        </p:txBody>
      </p:sp>
      <p:pic>
        <p:nvPicPr>
          <p:cNvPr id="181" name="Google Shape;181;p32"/>
          <p:cNvPicPr preferRelativeResize="0"/>
          <p:nvPr/>
        </p:nvPicPr>
        <p:blipFill rotWithShape="1">
          <a:blip r:embed="rId4">
            <a:alphaModFix/>
          </a:blip>
          <a:srcRect l="3780" t="2281" r="1459" b="1859"/>
          <a:stretch/>
        </p:blipFill>
        <p:spPr>
          <a:xfrm flipH="1">
            <a:off x="5879574" y="1078075"/>
            <a:ext cx="3136876" cy="38664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34"/>
        <p:cNvGrpSpPr/>
        <p:nvPr/>
      </p:nvGrpSpPr>
      <p:grpSpPr>
        <a:xfrm>
          <a:off x="0" y="0"/>
          <a:ext cx="0" cy="0"/>
          <a:chOff x="0" y="0"/>
          <a:chExt cx="0" cy="0"/>
        </a:xfrm>
      </p:grpSpPr>
      <p:sp>
        <p:nvSpPr>
          <p:cNvPr id="4535" name="Google Shape;4535;p475"/>
          <p:cNvSpPr/>
          <p:nvPr/>
        </p:nvSpPr>
        <p:spPr>
          <a:xfrm rot="5400000" flipH="1">
            <a:off x="-437039" y="437019"/>
            <a:ext cx="4017136" cy="3143051"/>
          </a:xfrm>
          <a:custGeom>
            <a:avLst/>
            <a:gdLst/>
            <a:ahLst/>
            <a:cxnLst/>
            <a:rect l="l" t="t" r="r" b="b"/>
            <a:pathLst>
              <a:path w="51669" h="40416" extrusionOk="0">
                <a:moveTo>
                  <a:pt x="46145" y="0"/>
                </a:moveTo>
                <a:cubicBezTo>
                  <a:pt x="22528" y="0"/>
                  <a:pt x="3019" y="17599"/>
                  <a:pt x="0" y="40415"/>
                </a:cubicBezTo>
                <a:lnTo>
                  <a:pt x="51669" y="40415"/>
                </a:lnTo>
                <a:lnTo>
                  <a:pt x="51669" y="329"/>
                </a:lnTo>
                <a:cubicBezTo>
                  <a:pt x="49862" y="123"/>
                  <a:pt x="48013" y="0"/>
                  <a:pt x="46145" y="0"/>
                </a:cubicBezTo>
                <a:close/>
              </a:path>
            </a:pathLst>
          </a:custGeom>
          <a:solidFill>
            <a:srgbClr val="EAF5FE"/>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4536" name="Google Shape;4536;p475"/>
          <p:cNvPicPr preferRelativeResize="0"/>
          <p:nvPr/>
        </p:nvPicPr>
        <p:blipFill rotWithShape="1">
          <a:blip r:embed="rId3">
            <a:alphaModFix/>
          </a:blip>
          <a:srcRect r="37531" b="43181"/>
          <a:stretch/>
        </p:blipFill>
        <p:spPr>
          <a:xfrm rot="10800000">
            <a:off x="-13184" y="-10763"/>
            <a:ext cx="3947021" cy="3589200"/>
          </a:xfrm>
          <a:prstGeom prst="rect">
            <a:avLst/>
          </a:prstGeom>
          <a:noFill/>
          <a:ln>
            <a:noFill/>
          </a:ln>
        </p:spPr>
      </p:pic>
      <p:pic>
        <p:nvPicPr>
          <p:cNvPr id="4537" name="Google Shape;4537;p475"/>
          <p:cNvPicPr preferRelativeResize="0"/>
          <p:nvPr/>
        </p:nvPicPr>
        <p:blipFill>
          <a:blip r:embed="rId4">
            <a:alphaModFix/>
          </a:blip>
          <a:stretch>
            <a:fillRect/>
          </a:stretch>
        </p:blipFill>
        <p:spPr>
          <a:xfrm flipH="1">
            <a:off x="69015" y="2554201"/>
            <a:ext cx="1937944" cy="1252811"/>
          </a:xfrm>
          <a:prstGeom prst="rect">
            <a:avLst/>
          </a:prstGeom>
          <a:noFill/>
          <a:ln>
            <a:noFill/>
          </a:ln>
        </p:spPr>
      </p:pic>
      <p:pic>
        <p:nvPicPr>
          <p:cNvPr id="4538" name="Google Shape;4538;p475"/>
          <p:cNvPicPr preferRelativeResize="0"/>
          <p:nvPr/>
        </p:nvPicPr>
        <p:blipFill rotWithShape="1">
          <a:blip r:embed="rId5">
            <a:alphaModFix/>
          </a:blip>
          <a:srcRect l="18633"/>
          <a:stretch/>
        </p:blipFill>
        <p:spPr>
          <a:xfrm>
            <a:off x="19" y="1482962"/>
            <a:ext cx="1704425" cy="1647445"/>
          </a:xfrm>
          <a:prstGeom prst="rect">
            <a:avLst/>
          </a:prstGeom>
          <a:noFill/>
          <a:ln>
            <a:noFill/>
          </a:ln>
        </p:spPr>
      </p:pic>
      <p:sp>
        <p:nvSpPr>
          <p:cNvPr id="4539" name="Google Shape;4539;p475"/>
          <p:cNvSpPr/>
          <p:nvPr/>
        </p:nvSpPr>
        <p:spPr>
          <a:xfrm>
            <a:off x="277854" y="4459238"/>
            <a:ext cx="8710500" cy="289200"/>
          </a:xfrm>
          <a:prstGeom prst="roundRect">
            <a:avLst>
              <a:gd name="adj" fmla="val 50000"/>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40" name="Google Shape;4540;p475"/>
          <p:cNvSpPr/>
          <p:nvPr/>
        </p:nvSpPr>
        <p:spPr>
          <a:xfrm rot="-5400000">
            <a:off x="1770054" y="2967038"/>
            <a:ext cx="288000" cy="3272400"/>
          </a:xfrm>
          <a:prstGeom prst="round2SameRect">
            <a:avLst>
              <a:gd name="adj1" fmla="val 50000"/>
              <a:gd name="adj2" fmla="val 0"/>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41" name="Google Shape;4541;p475"/>
          <p:cNvSpPr txBox="1"/>
          <p:nvPr/>
        </p:nvSpPr>
        <p:spPr>
          <a:xfrm>
            <a:off x="890782" y="4470544"/>
            <a:ext cx="2715900" cy="183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Salesforce Sans"/>
                <a:ea typeface="Salesforce Sans"/>
                <a:cs typeface="Salesforce Sans"/>
                <a:sym typeface="Salesforce Sans"/>
              </a:rPr>
              <a:t>Old Way- Prospect, Plan &amp; Invest</a:t>
            </a:r>
            <a:endParaRPr sz="1200" b="1">
              <a:solidFill>
                <a:schemeClr val="lt1"/>
              </a:solidFill>
              <a:latin typeface="Salesforce Sans"/>
              <a:ea typeface="Salesforce Sans"/>
              <a:cs typeface="Salesforce Sans"/>
              <a:sym typeface="Salesforce Sans"/>
            </a:endParaRPr>
          </a:p>
        </p:txBody>
      </p:sp>
      <p:sp>
        <p:nvSpPr>
          <p:cNvPr id="4542" name="Google Shape;4542;p475"/>
          <p:cNvSpPr txBox="1"/>
          <p:nvPr/>
        </p:nvSpPr>
        <p:spPr>
          <a:xfrm>
            <a:off x="4409086" y="4470544"/>
            <a:ext cx="4535700" cy="183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200" b="1">
                <a:solidFill>
                  <a:schemeClr val="lt1"/>
                </a:solidFill>
                <a:latin typeface="Salesforce Sans"/>
                <a:ea typeface="Salesforce Sans"/>
                <a:cs typeface="Salesforce Sans"/>
                <a:sym typeface="Salesforce Sans"/>
              </a:rPr>
              <a:t>New Way- Deepen Relationships, Personalize, Scale &amp; Grow</a:t>
            </a:r>
            <a:endParaRPr sz="1200" b="1">
              <a:solidFill>
                <a:schemeClr val="lt1"/>
              </a:solidFill>
              <a:latin typeface="Salesforce Sans"/>
              <a:ea typeface="Salesforce Sans"/>
              <a:cs typeface="Salesforce Sans"/>
              <a:sym typeface="Salesforce Sans"/>
            </a:endParaRPr>
          </a:p>
        </p:txBody>
      </p:sp>
      <p:sp>
        <p:nvSpPr>
          <p:cNvPr id="4543" name="Google Shape;4543;p475"/>
          <p:cNvSpPr/>
          <p:nvPr/>
        </p:nvSpPr>
        <p:spPr>
          <a:xfrm>
            <a:off x="1006841" y="2738025"/>
            <a:ext cx="1651200" cy="240000"/>
          </a:xfrm>
          <a:prstGeom prst="roundRect">
            <a:avLst>
              <a:gd name="adj" fmla="val 50000"/>
            </a:avLst>
          </a:prstGeom>
          <a:solidFill>
            <a:schemeClr val="l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25400" marR="0" lvl="0" indent="0" algn="l" rtl="0">
              <a:lnSpc>
                <a:spcPct val="100000"/>
              </a:lnSpc>
              <a:spcBef>
                <a:spcPts val="0"/>
              </a:spcBef>
              <a:spcAft>
                <a:spcPts val="0"/>
              </a:spcAft>
              <a:buNone/>
            </a:pPr>
            <a:r>
              <a:rPr lang="en" sz="800">
                <a:solidFill>
                  <a:schemeClr val="accent1"/>
                </a:solidFill>
                <a:latin typeface="Salesforce Sans"/>
                <a:ea typeface="Salesforce Sans"/>
                <a:cs typeface="Salesforce Sans"/>
                <a:sym typeface="Salesforce Sans"/>
              </a:rPr>
              <a:t>CRM</a:t>
            </a:r>
            <a:endParaRPr sz="800">
              <a:solidFill>
                <a:schemeClr val="accent1"/>
              </a:solidFill>
              <a:latin typeface="Salesforce Sans"/>
              <a:ea typeface="Salesforce Sans"/>
              <a:cs typeface="Salesforce Sans"/>
              <a:sym typeface="Salesforce Sans"/>
            </a:endParaRPr>
          </a:p>
        </p:txBody>
      </p:sp>
      <p:sp>
        <p:nvSpPr>
          <p:cNvPr id="4544" name="Google Shape;4544;p475"/>
          <p:cNvSpPr/>
          <p:nvPr/>
        </p:nvSpPr>
        <p:spPr>
          <a:xfrm>
            <a:off x="1006841" y="3033875"/>
            <a:ext cx="1651200" cy="240000"/>
          </a:xfrm>
          <a:prstGeom prst="roundRect">
            <a:avLst>
              <a:gd name="adj" fmla="val 50000"/>
            </a:avLst>
          </a:prstGeom>
          <a:solidFill>
            <a:schemeClr val="l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25400" lvl="0" indent="0" algn="l" rtl="0">
              <a:spcBef>
                <a:spcPts val="0"/>
              </a:spcBef>
              <a:spcAft>
                <a:spcPts val="0"/>
              </a:spcAft>
              <a:buNone/>
            </a:pPr>
            <a:r>
              <a:rPr lang="en" sz="800">
                <a:solidFill>
                  <a:schemeClr val="accent1"/>
                </a:solidFill>
                <a:latin typeface="Salesforce Sans"/>
                <a:ea typeface="Salesforce Sans"/>
                <a:cs typeface="Salesforce Sans"/>
                <a:sym typeface="Salesforce Sans"/>
              </a:rPr>
              <a:t>Financial Planning</a:t>
            </a:r>
            <a:endParaRPr sz="800">
              <a:solidFill>
                <a:schemeClr val="accent1"/>
              </a:solidFill>
              <a:latin typeface="Salesforce Sans"/>
              <a:ea typeface="Salesforce Sans"/>
              <a:cs typeface="Salesforce Sans"/>
              <a:sym typeface="Salesforce Sans"/>
            </a:endParaRPr>
          </a:p>
        </p:txBody>
      </p:sp>
      <p:sp>
        <p:nvSpPr>
          <p:cNvPr id="4545" name="Google Shape;4545;p475"/>
          <p:cNvSpPr/>
          <p:nvPr/>
        </p:nvSpPr>
        <p:spPr>
          <a:xfrm>
            <a:off x="1006841" y="3329725"/>
            <a:ext cx="1651200" cy="240000"/>
          </a:xfrm>
          <a:prstGeom prst="roundRect">
            <a:avLst>
              <a:gd name="adj" fmla="val 50000"/>
            </a:avLst>
          </a:prstGeom>
          <a:solidFill>
            <a:schemeClr val="l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25400" lvl="0" indent="0" algn="l" rtl="0">
              <a:spcBef>
                <a:spcPts val="0"/>
              </a:spcBef>
              <a:spcAft>
                <a:spcPts val="0"/>
              </a:spcAft>
              <a:buNone/>
            </a:pPr>
            <a:r>
              <a:rPr lang="en" sz="800">
                <a:solidFill>
                  <a:schemeClr val="accent1"/>
                </a:solidFill>
                <a:latin typeface="Salesforce Sans"/>
                <a:ea typeface="Salesforce Sans"/>
                <a:cs typeface="Salesforce Sans"/>
                <a:sym typeface="Salesforce Sans"/>
              </a:rPr>
              <a:t>Portfolio Management</a:t>
            </a:r>
            <a:endParaRPr sz="800">
              <a:solidFill>
                <a:schemeClr val="accent1"/>
              </a:solidFill>
              <a:latin typeface="Salesforce Sans"/>
              <a:ea typeface="Salesforce Sans"/>
              <a:cs typeface="Salesforce Sans"/>
              <a:sym typeface="Salesforce Sans"/>
            </a:endParaRPr>
          </a:p>
        </p:txBody>
      </p:sp>
      <p:sp>
        <p:nvSpPr>
          <p:cNvPr id="4546" name="Google Shape;4546;p475"/>
          <p:cNvSpPr/>
          <p:nvPr/>
        </p:nvSpPr>
        <p:spPr>
          <a:xfrm>
            <a:off x="1006841" y="3625575"/>
            <a:ext cx="1651200" cy="240000"/>
          </a:xfrm>
          <a:prstGeom prst="roundRect">
            <a:avLst>
              <a:gd name="adj" fmla="val 50000"/>
            </a:avLst>
          </a:prstGeom>
          <a:solidFill>
            <a:schemeClr val="l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25400" lvl="0" indent="0" algn="l" rtl="0">
              <a:spcBef>
                <a:spcPts val="0"/>
              </a:spcBef>
              <a:spcAft>
                <a:spcPts val="0"/>
              </a:spcAft>
              <a:buNone/>
            </a:pPr>
            <a:r>
              <a:rPr lang="en" sz="800">
                <a:solidFill>
                  <a:schemeClr val="accent1"/>
                </a:solidFill>
                <a:latin typeface="Salesforce Sans"/>
                <a:ea typeface="Salesforce Sans"/>
                <a:cs typeface="Salesforce Sans"/>
                <a:sym typeface="Salesforce Sans"/>
              </a:rPr>
              <a:t>Marketing Insights &amp; Tools</a:t>
            </a:r>
            <a:endParaRPr sz="800">
              <a:solidFill>
                <a:schemeClr val="accent1"/>
              </a:solidFill>
              <a:latin typeface="Salesforce Sans"/>
              <a:ea typeface="Salesforce Sans"/>
              <a:cs typeface="Salesforce Sans"/>
              <a:sym typeface="Salesforce Sans"/>
            </a:endParaRPr>
          </a:p>
        </p:txBody>
      </p:sp>
      <p:sp>
        <p:nvSpPr>
          <p:cNvPr id="4547" name="Google Shape;4547;p475"/>
          <p:cNvSpPr/>
          <p:nvPr/>
        </p:nvSpPr>
        <p:spPr>
          <a:xfrm>
            <a:off x="4834052" y="1033034"/>
            <a:ext cx="2661300" cy="2660700"/>
          </a:xfrm>
          <a:prstGeom prst="ellipse">
            <a:avLst/>
          </a:prstGeom>
          <a:noFill/>
          <a:ln w="9525" cap="flat" cmpd="sng">
            <a:solidFill>
              <a:schemeClr val="accent1"/>
            </a:solidFill>
            <a:prstDash val="solid"/>
            <a:round/>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sz="1100"/>
          </a:p>
        </p:txBody>
      </p:sp>
      <p:sp>
        <p:nvSpPr>
          <p:cNvPr id="4548" name="Google Shape;4548;p475"/>
          <p:cNvSpPr/>
          <p:nvPr/>
        </p:nvSpPr>
        <p:spPr>
          <a:xfrm>
            <a:off x="6093593" y="962991"/>
            <a:ext cx="142200" cy="1422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49" name="Google Shape;4549;p475"/>
          <p:cNvSpPr/>
          <p:nvPr/>
        </p:nvSpPr>
        <p:spPr>
          <a:xfrm>
            <a:off x="5184377" y="1327021"/>
            <a:ext cx="142200" cy="142200"/>
          </a:xfrm>
          <a:prstGeom prst="ellipse">
            <a:avLst/>
          </a:prstGeom>
          <a:solidFill>
            <a:srgbClr val="51C6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0" name="Google Shape;4550;p475"/>
          <p:cNvSpPr/>
          <p:nvPr/>
        </p:nvSpPr>
        <p:spPr>
          <a:xfrm>
            <a:off x="7002777" y="1327021"/>
            <a:ext cx="142200" cy="1422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1" name="Google Shape;4551;p475"/>
          <p:cNvSpPr/>
          <p:nvPr/>
        </p:nvSpPr>
        <p:spPr>
          <a:xfrm>
            <a:off x="7248645" y="2953745"/>
            <a:ext cx="142200" cy="1422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2" name="Google Shape;4552;p475"/>
          <p:cNvSpPr/>
          <p:nvPr/>
        </p:nvSpPr>
        <p:spPr>
          <a:xfrm>
            <a:off x="4938508" y="2953745"/>
            <a:ext cx="142200" cy="142200"/>
          </a:xfrm>
          <a:prstGeom prst="ellipse">
            <a:avLst/>
          </a:prstGeom>
          <a:solidFill>
            <a:srgbClr val="51C6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3" name="Google Shape;4553;p475"/>
          <p:cNvSpPr/>
          <p:nvPr/>
        </p:nvSpPr>
        <p:spPr>
          <a:xfrm>
            <a:off x="6567136" y="3532942"/>
            <a:ext cx="142200" cy="142200"/>
          </a:xfrm>
          <a:prstGeom prst="ellipse">
            <a:avLst/>
          </a:prstGeom>
          <a:solidFill>
            <a:srgbClr val="51C6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4" name="Google Shape;4554;p475"/>
          <p:cNvSpPr/>
          <p:nvPr/>
        </p:nvSpPr>
        <p:spPr>
          <a:xfrm>
            <a:off x="5620017" y="3532942"/>
            <a:ext cx="142200" cy="1422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5" name="Google Shape;4555;p475"/>
          <p:cNvSpPr/>
          <p:nvPr/>
        </p:nvSpPr>
        <p:spPr>
          <a:xfrm>
            <a:off x="7409907" y="2121404"/>
            <a:ext cx="142200" cy="142200"/>
          </a:xfrm>
          <a:prstGeom prst="ellipse">
            <a:avLst/>
          </a:prstGeom>
          <a:solidFill>
            <a:srgbClr val="51C6D7"/>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556" name="Google Shape;4556;p475"/>
          <p:cNvSpPr/>
          <p:nvPr/>
        </p:nvSpPr>
        <p:spPr>
          <a:xfrm>
            <a:off x="4777246" y="2121404"/>
            <a:ext cx="142200" cy="142200"/>
          </a:xfrm>
          <a:prstGeom prst="ellipse">
            <a:avLst/>
          </a:prstGeom>
          <a:solidFill>
            <a:schemeClr val="dk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cxnSp>
        <p:nvCxnSpPr>
          <p:cNvPr id="4557" name="Google Shape;4557;p475"/>
          <p:cNvCxnSpPr>
            <a:stCxn id="4551" idx="2"/>
            <a:endCxn id="4553" idx="0"/>
          </p:cNvCxnSpPr>
          <p:nvPr/>
        </p:nvCxnSpPr>
        <p:spPr>
          <a:xfrm flipH="1">
            <a:off x="6638145" y="3024845"/>
            <a:ext cx="610500" cy="508200"/>
          </a:xfrm>
          <a:prstGeom prst="curvedConnector2">
            <a:avLst/>
          </a:prstGeom>
          <a:noFill/>
          <a:ln w="9525" cap="flat" cmpd="sng">
            <a:solidFill>
              <a:srgbClr val="90D0FE"/>
            </a:solidFill>
            <a:prstDash val="solid"/>
            <a:round/>
            <a:headEnd type="none" w="med" len="med"/>
            <a:tailEnd type="none" w="med" len="med"/>
          </a:ln>
        </p:spPr>
      </p:cxnSp>
      <p:cxnSp>
        <p:nvCxnSpPr>
          <p:cNvPr id="4558" name="Google Shape;4558;p475"/>
          <p:cNvCxnSpPr>
            <a:stCxn id="4550" idx="2"/>
            <a:endCxn id="4554" idx="0"/>
          </p:cNvCxnSpPr>
          <p:nvPr/>
        </p:nvCxnSpPr>
        <p:spPr>
          <a:xfrm flipH="1">
            <a:off x="5691177" y="1398121"/>
            <a:ext cx="1311600" cy="2134800"/>
          </a:xfrm>
          <a:prstGeom prst="curvedConnector2">
            <a:avLst/>
          </a:prstGeom>
          <a:noFill/>
          <a:ln w="9525" cap="flat" cmpd="sng">
            <a:solidFill>
              <a:srgbClr val="90D0FE"/>
            </a:solidFill>
            <a:prstDash val="solid"/>
            <a:round/>
            <a:headEnd type="none" w="med" len="med"/>
            <a:tailEnd type="none" w="med" len="med"/>
          </a:ln>
        </p:spPr>
      </p:cxnSp>
      <p:cxnSp>
        <p:nvCxnSpPr>
          <p:cNvPr id="4559" name="Google Shape;4559;p475"/>
          <p:cNvCxnSpPr>
            <a:stCxn id="4549" idx="6"/>
            <a:endCxn id="4553" idx="0"/>
          </p:cNvCxnSpPr>
          <p:nvPr/>
        </p:nvCxnSpPr>
        <p:spPr>
          <a:xfrm>
            <a:off x="5326577" y="1398121"/>
            <a:ext cx="1311600" cy="2134800"/>
          </a:xfrm>
          <a:prstGeom prst="curvedConnector2">
            <a:avLst/>
          </a:prstGeom>
          <a:noFill/>
          <a:ln w="9525" cap="flat" cmpd="sng">
            <a:solidFill>
              <a:srgbClr val="90D0FE"/>
            </a:solidFill>
            <a:prstDash val="solid"/>
            <a:round/>
            <a:headEnd type="none" w="med" len="med"/>
            <a:tailEnd type="none" w="med" len="med"/>
          </a:ln>
        </p:spPr>
      </p:cxnSp>
      <p:cxnSp>
        <p:nvCxnSpPr>
          <p:cNvPr id="4560" name="Google Shape;4560;p475"/>
          <p:cNvCxnSpPr>
            <a:stCxn id="4556" idx="6"/>
            <a:endCxn id="4554" idx="0"/>
          </p:cNvCxnSpPr>
          <p:nvPr/>
        </p:nvCxnSpPr>
        <p:spPr>
          <a:xfrm>
            <a:off x="4919446" y="2192504"/>
            <a:ext cx="771600" cy="1340400"/>
          </a:xfrm>
          <a:prstGeom prst="curvedConnector2">
            <a:avLst/>
          </a:prstGeom>
          <a:noFill/>
          <a:ln w="9525" cap="flat" cmpd="sng">
            <a:solidFill>
              <a:srgbClr val="90D0FE"/>
            </a:solidFill>
            <a:prstDash val="solid"/>
            <a:round/>
            <a:headEnd type="none" w="med" len="med"/>
            <a:tailEnd type="none" w="med" len="med"/>
          </a:ln>
        </p:spPr>
      </p:cxnSp>
      <p:cxnSp>
        <p:nvCxnSpPr>
          <p:cNvPr id="4561" name="Google Shape;4561;p475"/>
          <p:cNvCxnSpPr>
            <a:stCxn id="4555" idx="2"/>
            <a:endCxn id="4548" idx="4"/>
          </p:cNvCxnSpPr>
          <p:nvPr/>
        </p:nvCxnSpPr>
        <p:spPr>
          <a:xfrm rot="10800000">
            <a:off x="6164607" y="1105304"/>
            <a:ext cx="1245300" cy="1087200"/>
          </a:xfrm>
          <a:prstGeom prst="curvedConnector2">
            <a:avLst/>
          </a:prstGeom>
          <a:noFill/>
          <a:ln w="9525" cap="flat" cmpd="sng">
            <a:solidFill>
              <a:srgbClr val="90D0FE"/>
            </a:solidFill>
            <a:prstDash val="solid"/>
            <a:round/>
            <a:headEnd type="none" w="med" len="med"/>
            <a:tailEnd type="none" w="med" len="med"/>
          </a:ln>
        </p:spPr>
      </p:cxnSp>
      <p:cxnSp>
        <p:nvCxnSpPr>
          <p:cNvPr id="4562" name="Google Shape;4562;p475"/>
          <p:cNvCxnSpPr>
            <a:stCxn id="4553" idx="0"/>
            <a:endCxn id="4552" idx="0"/>
          </p:cNvCxnSpPr>
          <p:nvPr/>
        </p:nvCxnSpPr>
        <p:spPr>
          <a:xfrm rot="5400000" flipH="1">
            <a:off x="5534236" y="2428942"/>
            <a:ext cx="579300" cy="1628700"/>
          </a:xfrm>
          <a:prstGeom prst="curvedConnector3">
            <a:avLst>
              <a:gd name="adj1" fmla="val 171214"/>
            </a:avLst>
          </a:prstGeom>
          <a:noFill/>
          <a:ln w="9525" cap="flat" cmpd="sng">
            <a:solidFill>
              <a:srgbClr val="90D0FE"/>
            </a:solidFill>
            <a:prstDash val="solid"/>
            <a:round/>
            <a:headEnd type="none" w="med" len="med"/>
            <a:tailEnd type="none" w="med" len="med"/>
          </a:ln>
        </p:spPr>
      </p:cxnSp>
      <p:cxnSp>
        <p:nvCxnSpPr>
          <p:cNvPr id="4563" name="Google Shape;4563;p475"/>
          <p:cNvCxnSpPr>
            <a:stCxn id="4556" idx="6"/>
            <a:endCxn id="4548" idx="4"/>
          </p:cNvCxnSpPr>
          <p:nvPr/>
        </p:nvCxnSpPr>
        <p:spPr>
          <a:xfrm rot="10800000" flipH="1">
            <a:off x="4919446" y="1105304"/>
            <a:ext cx="1245300" cy="1087200"/>
          </a:xfrm>
          <a:prstGeom prst="curvedConnector2">
            <a:avLst/>
          </a:prstGeom>
          <a:noFill/>
          <a:ln w="9525" cap="flat" cmpd="sng">
            <a:solidFill>
              <a:srgbClr val="90D0FE"/>
            </a:solidFill>
            <a:prstDash val="solid"/>
            <a:round/>
            <a:headEnd type="none" w="med" len="med"/>
            <a:tailEnd type="none" w="med" len="med"/>
          </a:ln>
        </p:spPr>
      </p:cxnSp>
      <p:cxnSp>
        <p:nvCxnSpPr>
          <p:cNvPr id="4564" name="Google Shape;4564;p475"/>
          <p:cNvCxnSpPr>
            <a:stCxn id="4555" idx="2"/>
            <a:endCxn id="4553" idx="0"/>
          </p:cNvCxnSpPr>
          <p:nvPr/>
        </p:nvCxnSpPr>
        <p:spPr>
          <a:xfrm flipH="1">
            <a:off x="6638307" y="2192504"/>
            <a:ext cx="771600" cy="1340400"/>
          </a:xfrm>
          <a:prstGeom prst="curvedConnector2">
            <a:avLst/>
          </a:prstGeom>
          <a:noFill/>
          <a:ln w="9525" cap="flat" cmpd="sng">
            <a:solidFill>
              <a:srgbClr val="90D0FE"/>
            </a:solidFill>
            <a:prstDash val="solid"/>
            <a:round/>
            <a:headEnd type="none" w="med" len="med"/>
            <a:tailEnd type="none" w="med" len="med"/>
          </a:ln>
        </p:spPr>
      </p:cxnSp>
      <p:sp>
        <p:nvSpPr>
          <p:cNvPr id="4565" name="Google Shape;4565;p475"/>
          <p:cNvSpPr/>
          <p:nvPr/>
        </p:nvSpPr>
        <p:spPr>
          <a:xfrm>
            <a:off x="7651216" y="1997105"/>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Portfolio Management</a:t>
            </a:r>
            <a:endParaRPr sz="1000" b="1">
              <a:solidFill>
                <a:schemeClr val="lt1"/>
              </a:solidFill>
              <a:latin typeface="Salesforce Sans"/>
              <a:ea typeface="Salesforce Sans"/>
              <a:cs typeface="Salesforce Sans"/>
              <a:sym typeface="Salesforce Sans"/>
            </a:endParaRPr>
          </a:p>
        </p:txBody>
      </p:sp>
      <p:sp>
        <p:nvSpPr>
          <p:cNvPr id="4566" name="Google Shape;4566;p475"/>
          <p:cNvSpPr/>
          <p:nvPr/>
        </p:nvSpPr>
        <p:spPr>
          <a:xfrm>
            <a:off x="7422556" y="3026441"/>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Digital Marketing</a:t>
            </a:r>
            <a:endParaRPr sz="1000" b="1">
              <a:solidFill>
                <a:schemeClr val="lt1"/>
              </a:solidFill>
              <a:latin typeface="Salesforce Sans"/>
              <a:ea typeface="Salesforce Sans"/>
              <a:cs typeface="Salesforce Sans"/>
              <a:sym typeface="Salesforce Sans"/>
            </a:endParaRPr>
          </a:p>
        </p:txBody>
      </p:sp>
      <p:sp>
        <p:nvSpPr>
          <p:cNvPr id="4567" name="Google Shape;4567;p475"/>
          <p:cNvSpPr/>
          <p:nvPr/>
        </p:nvSpPr>
        <p:spPr>
          <a:xfrm>
            <a:off x="6679413" y="3662288"/>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Document Management</a:t>
            </a:r>
            <a:endParaRPr sz="1000" b="1">
              <a:solidFill>
                <a:schemeClr val="lt1"/>
              </a:solidFill>
              <a:latin typeface="Salesforce Sans"/>
              <a:ea typeface="Salesforce Sans"/>
              <a:cs typeface="Salesforce Sans"/>
              <a:sym typeface="Salesforce Sans"/>
            </a:endParaRPr>
          </a:p>
        </p:txBody>
      </p:sp>
      <p:sp>
        <p:nvSpPr>
          <p:cNvPr id="4568" name="Google Shape;4568;p475"/>
          <p:cNvSpPr/>
          <p:nvPr/>
        </p:nvSpPr>
        <p:spPr>
          <a:xfrm>
            <a:off x="4507147" y="3683869"/>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Risk Management</a:t>
            </a:r>
            <a:endParaRPr sz="1000" b="1">
              <a:solidFill>
                <a:schemeClr val="lt1"/>
              </a:solidFill>
              <a:latin typeface="Salesforce Sans"/>
              <a:ea typeface="Salesforce Sans"/>
              <a:cs typeface="Salesforce Sans"/>
              <a:sym typeface="Salesforce Sans"/>
            </a:endParaRPr>
          </a:p>
        </p:txBody>
      </p:sp>
      <p:sp>
        <p:nvSpPr>
          <p:cNvPr id="4569" name="Google Shape;4569;p475"/>
          <p:cNvSpPr/>
          <p:nvPr/>
        </p:nvSpPr>
        <p:spPr>
          <a:xfrm>
            <a:off x="3764003" y="3024825"/>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Business</a:t>
            </a:r>
            <a:br>
              <a:rPr lang="en" sz="1000" b="1">
                <a:solidFill>
                  <a:schemeClr val="lt1"/>
                </a:solidFill>
                <a:latin typeface="Salesforce Sans"/>
                <a:ea typeface="Salesforce Sans"/>
                <a:cs typeface="Salesforce Sans"/>
                <a:sym typeface="Salesforce Sans"/>
              </a:rPr>
            </a:br>
            <a:r>
              <a:rPr lang="en" sz="1000" b="1">
                <a:solidFill>
                  <a:schemeClr val="lt1"/>
                </a:solidFill>
                <a:latin typeface="Salesforce Sans"/>
                <a:ea typeface="Salesforce Sans"/>
                <a:cs typeface="Salesforce Sans"/>
                <a:sym typeface="Salesforce Sans"/>
              </a:rPr>
              <a:t>Intelligence</a:t>
            </a:r>
            <a:endParaRPr sz="1000" b="1">
              <a:solidFill>
                <a:schemeClr val="lt1"/>
              </a:solidFill>
              <a:latin typeface="Salesforce Sans"/>
              <a:ea typeface="Salesforce Sans"/>
              <a:cs typeface="Salesforce Sans"/>
              <a:sym typeface="Salesforce Sans"/>
            </a:endParaRPr>
          </a:p>
        </p:txBody>
      </p:sp>
      <p:sp>
        <p:nvSpPr>
          <p:cNvPr id="4570" name="Google Shape;4570;p475"/>
          <p:cNvSpPr/>
          <p:nvPr/>
        </p:nvSpPr>
        <p:spPr>
          <a:xfrm>
            <a:off x="3535344" y="1997105"/>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Compliance</a:t>
            </a:r>
            <a:endParaRPr sz="1000" b="1">
              <a:solidFill>
                <a:schemeClr val="lt1"/>
              </a:solidFill>
              <a:latin typeface="Salesforce Sans"/>
              <a:ea typeface="Salesforce Sans"/>
              <a:cs typeface="Salesforce Sans"/>
              <a:sym typeface="Salesforce Sans"/>
            </a:endParaRPr>
          </a:p>
        </p:txBody>
      </p:sp>
      <p:sp>
        <p:nvSpPr>
          <p:cNvPr id="4571" name="Google Shape;4571;p475"/>
          <p:cNvSpPr/>
          <p:nvPr/>
        </p:nvSpPr>
        <p:spPr>
          <a:xfrm>
            <a:off x="5593280" y="489881"/>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CRM</a:t>
            </a:r>
            <a:endParaRPr sz="1000" b="1">
              <a:solidFill>
                <a:schemeClr val="lt1"/>
              </a:solidFill>
              <a:latin typeface="Salesforce Sans"/>
              <a:ea typeface="Salesforce Sans"/>
              <a:cs typeface="Salesforce Sans"/>
              <a:sym typeface="Salesforce Sans"/>
            </a:endParaRPr>
          </a:p>
        </p:txBody>
      </p:sp>
      <p:sp>
        <p:nvSpPr>
          <p:cNvPr id="4572" name="Google Shape;4572;p475"/>
          <p:cNvSpPr/>
          <p:nvPr/>
        </p:nvSpPr>
        <p:spPr>
          <a:xfrm>
            <a:off x="4049828" y="950213"/>
            <a:ext cx="11664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Client Portals &amp; Mobile</a:t>
            </a:r>
            <a:endParaRPr sz="1000" b="1">
              <a:solidFill>
                <a:schemeClr val="lt1"/>
              </a:solidFill>
              <a:latin typeface="Salesforce Sans"/>
              <a:ea typeface="Salesforce Sans"/>
              <a:cs typeface="Salesforce Sans"/>
              <a:sym typeface="Salesforce Sans"/>
            </a:endParaRPr>
          </a:p>
        </p:txBody>
      </p:sp>
      <p:sp>
        <p:nvSpPr>
          <p:cNvPr id="4573" name="Google Shape;4573;p475"/>
          <p:cNvSpPr/>
          <p:nvPr/>
        </p:nvSpPr>
        <p:spPr>
          <a:xfrm>
            <a:off x="7136732" y="950217"/>
            <a:ext cx="1440600" cy="3909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lvl="0" indent="0" algn="ctr" rtl="0">
              <a:lnSpc>
                <a:spcPct val="90000"/>
              </a:lnSpc>
              <a:spcBef>
                <a:spcPts val="0"/>
              </a:spcBef>
              <a:spcAft>
                <a:spcPts val="0"/>
              </a:spcAft>
              <a:buNone/>
            </a:pPr>
            <a:r>
              <a:rPr lang="en" sz="1000" b="1">
                <a:solidFill>
                  <a:schemeClr val="lt1"/>
                </a:solidFill>
                <a:latin typeface="Salesforce Sans"/>
                <a:ea typeface="Salesforce Sans"/>
                <a:cs typeface="Salesforce Sans"/>
                <a:sym typeface="Salesforce Sans"/>
              </a:rPr>
              <a:t>Financial Planning Health &amp; Wellness</a:t>
            </a:r>
            <a:endParaRPr sz="1000" b="1">
              <a:solidFill>
                <a:schemeClr val="lt1"/>
              </a:solidFill>
              <a:latin typeface="Salesforce Sans"/>
              <a:ea typeface="Salesforce Sans"/>
              <a:cs typeface="Salesforce Sans"/>
              <a:sym typeface="Salesforce Sans"/>
            </a:endParaRPr>
          </a:p>
        </p:txBody>
      </p:sp>
      <p:cxnSp>
        <p:nvCxnSpPr>
          <p:cNvPr id="4574" name="Google Shape;4574;p475"/>
          <p:cNvCxnSpPr/>
          <p:nvPr/>
        </p:nvCxnSpPr>
        <p:spPr>
          <a:xfrm>
            <a:off x="1839859" y="3922706"/>
            <a:ext cx="0" cy="479400"/>
          </a:xfrm>
          <a:prstGeom prst="straightConnector1">
            <a:avLst/>
          </a:prstGeom>
          <a:noFill/>
          <a:ln w="19050" cap="flat" cmpd="sng">
            <a:solidFill>
              <a:schemeClr val="accent1"/>
            </a:solidFill>
            <a:prstDash val="dot"/>
            <a:round/>
            <a:headEnd type="none" w="med" len="med"/>
            <a:tailEnd type="none" w="med" len="med"/>
          </a:ln>
        </p:spPr>
      </p:cxnSp>
      <p:cxnSp>
        <p:nvCxnSpPr>
          <p:cNvPr id="4575" name="Google Shape;4575;p475"/>
          <p:cNvCxnSpPr/>
          <p:nvPr/>
        </p:nvCxnSpPr>
        <p:spPr>
          <a:xfrm>
            <a:off x="6164707" y="3751256"/>
            <a:ext cx="0" cy="646200"/>
          </a:xfrm>
          <a:prstGeom prst="straightConnector1">
            <a:avLst/>
          </a:prstGeom>
          <a:noFill/>
          <a:ln w="19050" cap="flat" cmpd="sng">
            <a:solidFill>
              <a:schemeClr val="accent1"/>
            </a:solidFill>
            <a:prstDash val="dot"/>
            <a:round/>
            <a:headEnd type="none" w="med" len="med"/>
            <a:tailEnd type="none" w="med" len="med"/>
          </a:ln>
        </p:spPr>
      </p:cxnSp>
      <p:grpSp>
        <p:nvGrpSpPr>
          <p:cNvPr id="4576" name="Google Shape;4576;p475"/>
          <p:cNvGrpSpPr/>
          <p:nvPr/>
        </p:nvGrpSpPr>
        <p:grpSpPr>
          <a:xfrm>
            <a:off x="5154780" y="1856282"/>
            <a:ext cx="2072356" cy="830425"/>
            <a:chOff x="6871207" y="2703642"/>
            <a:chExt cx="2762404" cy="1107233"/>
          </a:xfrm>
        </p:grpSpPr>
        <p:grpSp>
          <p:nvGrpSpPr>
            <p:cNvPr id="4577" name="Google Shape;4577;p475"/>
            <p:cNvGrpSpPr/>
            <p:nvPr/>
          </p:nvGrpSpPr>
          <p:grpSpPr>
            <a:xfrm>
              <a:off x="6871270" y="2887475"/>
              <a:ext cx="2530077" cy="923400"/>
              <a:chOff x="6543580" y="3024032"/>
              <a:chExt cx="2426700" cy="923400"/>
            </a:xfrm>
          </p:grpSpPr>
          <p:sp>
            <p:nvSpPr>
              <p:cNvPr id="4578" name="Google Shape;4578;p475"/>
              <p:cNvSpPr/>
              <p:nvPr/>
            </p:nvSpPr>
            <p:spPr>
              <a:xfrm>
                <a:off x="6543580" y="3024044"/>
                <a:ext cx="2426700" cy="919800"/>
              </a:xfrm>
              <a:prstGeom prst="roundRect">
                <a:avLst>
                  <a:gd name="adj" fmla="val 50000"/>
                </a:avLst>
              </a:prstGeom>
              <a:solidFill>
                <a:schemeClr val="accent1"/>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800" b="1">
                  <a:latin typeface="Salesforce Sans"/>
                  <a:ea typeface="Salesforce Sans"/>
                  <a:cs typeface="Salesforce Sans"/>
                  <a:sym typeface="Salesforce Sans"/>
                </a:endParaRPr>
              </a:p>
            </p:txBody>
          </p:sp>
          <p:sp>
            <p:nvSpPr>
              <p:cNvPr id="4579" name="Google Shape;4579;p475"/>
              <p:cNvSpPr txBox="1"/>
              <p:nvPr/>
            </p:nvSpPr>
            <p:spPr>
              <a:xfrm>
                <a:off x="6855542" y="3024032"/>
                <a:ext cx="1734600" cy="9234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200" b="1">
                    <a:solidFill>
                      <a:schemeClr val="lt1"/>
                    </a:solidFill>
                    <a:latin typeface="Salesforce Sans"/>
                    <a:ea typeface="Salesforce Sans"/>
                    <a:cs typeface="Salesforce Sans"/>
                    <a:sym typeface="Salesforce Sans"/>
                  </a:rPr>
                  <a:t>Comprehensive </a:t>
                </a:r>
                <a:br>
                  <a:rPr lang="en" sz="1200" b="1">
                    <a:solidFill>
                      <a:schemeClr val="lt1"/>
                    </a:solidFill>
                    <a:latin typeface="Salesforce Sans"/>
                    <a:ea typeface="Salesforce Sans"/>
                    <a:cs typeface="Salesforce Sans"/>
                    <a:sym typeface="Salesforce Sans"/>
                  </a:rPr>
                </a:br>
                <a:r>
                  <a:rPr lang="en" sz="1200" b="1">
                    <a:solidFill>
                      <a:srgbClr val="CFE9FE"/>
                    </a:solidFill>
                    <a:latin typeface="Salesforce Sans"/>
                    <a:ea typeface="Salesforce Sans"/>
                    <a:cs typeface="Salesforce Sans"/>
                    <a:sym typeface="Salesforce Sans"/>
                  </a:rPr>
                  <a:t>Wealth Management</a:t>
                </a:r>
                <a:endParaRPr sz="1200" b="1">
                  <a:solidFill>
                    <a:srgbClr val="CFE9FE"/>
                  </a:solidFill>
                  <a:latin typeface="Salesforce Sans"/>
                  <a:ea typeface="Salesforce Sans"/>
                  <a:cs typeface="Salesforce Sans"/>
                  <a:sym typeface="Salesforce Sans"/>
                </a:endParaRPr>
              </a:p>
            </p:txBody>
          </p:sp>
        </p:grpSp>
        <p:pic>
          <p:nvPicPr>
            <p:cNvPr id="4580" name="Google Shape;4580;p475"/>
            <p:cNvPicPr preferRelativeResize="0"/>
            <p:nvPr/>
          </p:nvPicPr>
          <p:blipFill rotWithShape="1">
            <a:blip r:embed="rId4">
              <a:alphaModFix amt="67000"/>
            </a:blip>
            <a:srcRect l="46310" t="-60234" r="-111408" b="67020"/>
            <a:stretch/>
          </p:blipFill>
          <p:spPr>
            <a:xfrm flipH="1">
              <a:off x="6871207" y="2887475"/>
              <a:ext cx="2530200" cy="923400"/>
            </a:xfrm>
            <a:prstGeom prst="roundRect">
              <a:avLst>
                <a:gd name="adj" fmla="val 50000"/>
              </a:avLst>
            </a:prstGeom>
            <a:noFill/>
            <a:ln>
              <a:noFill/>
            </a:ln>
          </p:spPr>
        </p:pic>
        <p:pic>
          <p:nvPicPr>
            <p:cNvPr id="4581" name="Google Shape;4581;p475"/>
            <p:cNvPicPr preferRelativeResize="0"/>
            <p:nvPr/>
          </p:nvPicPr>
          <p:blipFill rotWithShape="1">
            <a:blip r:embed="rId5">
              <a:alphaModFix amt="41000"/>
            </a:blip>
            <a:srcRect l="37647" t="-10194" r="-128269" b="21777"/>
            <a:stretch/>
          </p:blipFill>
          <p:spPr>
            <a:xfrm flipH="1">
              <a:off x="6871207" y="2887475"/>
              <a:ext cx="2530200" cy="923400"/>
            </a:xfrm>
            <a:prstGeom prst="roundRect">
              <a:avLst>
                <a:gd name="adj" fmla="val 50000"/>
              </a:avLst>
            </a:prstGeom>
            <a:noFill/>
            <a:ln>
              <a:noFill/>
            </a:ln>
          </p:spPr>
        </p:pic>
        <p:grpSp>
          <p:nvGrpSpPr>
            <p:cNvPr id="4582" name="Google Shape;4582;p475"/>
            <p:cNvGrpSpPr/>
            <p:nvPr/>
          </p:nvGrpSpPr>
          <p:grpSpPr>
            <a:xfrm>
              <a:off x="8873701" y="2703642"/>
              <a:ext cx="759911" cy="759911"/>
              <a:chOff x="9222075" y="1658888"/>
              <a:chExt cx="2760300" cy="2760300"/>
            </a:xfrm>
          </p:grpSpPr>
          <p:sp>
            <p:nvSpPr>
              <p:cNvPr id="4583" name="Google Shape;4583;p475"/>
              <p:cNvSpPr/>
              <p:nvPr/>
            </p:nvSpPr>
            <p:spPr>
              <a:xfrm>
                <a:off x="9222075" y="1658888"/>
                <a:ext cx="2760300" cy="2760300"/>
              </a:xfrm>
              <a:prstGeom prst="ellipse">
                <a:avLst/>
              </a:prstGeom>
              <a:solidFill>
                <a:srgbClr val="FFFFFF"/>
              </a:solidFill>
              <a:ln>
                <a:noFill/>
              </a:ln>
              <a:effectLst>
                <a:outerShdw blurRad="300038" dist="114300" dir="3600000" algn="tl" rotWithShape="0">
                  <a:srgbClr val="000000">
                    <a:alpha val="16000"/>
                  </a:srgbClr>
                </a:outerShdw>
              </a:effectLst>
            </p:spPr>
            <p:txBody>
              <a:bodyPr spcFirstLastPara="1" wrap="square" lIns="68575" tIns="68575" rIns="68575" bIns="68575" anchor="ctr" anchorCtr="0">
                <a:noAutofit/>
              </a:bodyPr>
              <a:lstStyle/>
              <a:p>
                <a:pPr marL="0" marR="0" lvl="0" indent="0" algn="l" rtl="0">
                  <a:lnSpc>
                    <a:spcPct val="100000"/>
                  </a:lnSpc>
                  <a:spcBef>
                    <a:spcPts val="0"/>
                  </a:spcBef>
                  <a:spcAft>
                    <a:spcPts val="0"/>
                  </a:spcAft>
                  <a:buNone/>
                </a:pPr>
                <a:endParaRPr sz="800" b="1">
                  <a:latin typeface="Salesforce Sans"/>
                  <a:ea typeface="Salesforce Sans"/>
                  <a:cs typeface="Salesforce Sans"/>
                  <a:sym typeface="Salesforce Sans"/>
                </a:endParaRPr>
              </a:p>
            </p:txBody>
          </p:sp>
          <p:pic>
            <p:nvPicPr>
              <p:cNvPr id="4584" name="Google Shape;4584;p475"/>
              <p:cNvPicPr preferRelativeResize="0"/>
              <p:nvPr/>
            </p:nvPicPr>
            <p:blipFill>
              <a:blip r:embed="rId6">
                <a:alphaModFix/>
              </a:blip>
              <a:stretch>
                <a:fillRect/>
              </a:stretch>
            </p:blipFill>
            <p:spPr>
              <a:xfrm>
                <a:off x="9523238" y="1960063"/>
                <a:ext cx="2157985" cy="2157985"/>
              </a:xfrm>
              <a:prstGeom prst="rect">
                <a:avLst/>
              </a:prstGeom>
              <a:noFill/>
              <a:ln>
                <a:noFill/>
              </a:ln>
            </p:spPr>
          </p:pic>
        </p:grpSp>
      </p:grpSp>
      <p:sp>
        <p:nvSpPr>
          <p:cNvPr id="4585" name="Google Shape;4585;p475"/>
          <p:cNvSpPr txBox="1">
            <a:spLocks noGrp="1"/>
          </p:cNvSpPr>
          <p:nvPr>
            <p:ph type="title"/>
          </p:nvPr>
        </p:nvSpPr>
        <p:spPr>
          <a:xfrm>
            <a:off x="219526" y="162525"/>
            <a:ext cx="4352400" cy="830400"/>
          </a:xfrm>
          <a:prstGeom prst="rect">
            <a:avLst/>
          </a:prstGeom>
        </p:spPr>
        <p:txBody>
          <a:bodyPr spcFirstLastPara="1" wrap="square" lIns="0" tIns="0" rIns="0" bIns="0" anchor="b" anchorCtr="0">
            <a:noAutofit/>
          </a:bodyPr>
          <a:lstStyle/>
          <a:p>
            <a:pPr marL="0" lvl="0" indent="0" algn="l" rtl="0">
              <a:lnSpc>
                <a:spcPct val="100000"/>
              </a:lnSpc>
              <a:spcBef>
                <a:spcPts val="0"/>
              </a:spcBef>
              <a:spcAft>
                <a:spcPts val="200"/>
              </a:spcAft>
              <a:buNone/>
            </a:pPr>
            <a:r>
              <a:rPr lang="en" sz="2500"/>
              <a:t>Modernizing the Advisor Experience is Complex</a:t>
            </a:r>
            <a:endParaRPr/>
          </a:p>
        </p:txBody>
      </p:sp>
      <p:sp>
        <p:nvSpPr>
          <p:cNvPr id="4586" name="Google Shape;4586;p475"/>
          <p:cNvSpPr txBox="1"/>
          <p:nvPr/>
        </p:nvSpPr>
        <p:spPr>
          <a:xfrm>
            <a:off x="193663" y="1496644"/>
            <a:ext cx="3512400" cy="3540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1400">
                <a:latin typeface="Salesforce Sans"/>
                <a:ea typeface="Salesforce Sans"/>
                <a:cs typeface="Salesforce Sans"/>
                <a:sym typeface="Salesforce Sans"/>
              </a:rPr>
              <a:t>Smart- Connected- Mobile First</a:t>
            </a:r>
            <a:endParaRPr sz="1400">
              <a:latin typeface="Salesforce Sans"/>
              <a:ea typeface="Salesforce Sans"/>
              <a:cs typeface="Salesforce Sans"/>
              <a:sym typeface="Salesforce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90"/>
        <p:cNvGrpSpPr/>
        <p:nvPr/>
      </p:nvGrpSpPr>
      <p:grpSpPr>
        <a:xfrm>
          <a:off x="0" y="0"/>
          <a:ext cx="0" cy="0"/>
          <a:chOff x="0" y="0"/>
          <a:chExt cx="0" cy="0"/>
        </a:xfrm>
      </p:grpSpPr>
      <p:sp>
        <p:nvSpPr>
          <p:cNvPr id="4591" name="Google Shape;4591;p476"/>
          <p:cNvSpPr txBox="1"/>
          <p:nvPr/>
        </p:nvSpPr>
        <p:spPr>
          <a:xfrm>
            <a:off x="642900" y="855875"/>
            <a:ext cx="7887300" cy="4002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2100" b="0" i="0" u="none" strike="noStrike" cap="none">
                <a:solidFill>
                  <a:srgbClr val="022C5F"/>
                </a:solidFill>
                <a:latin typeface="Salesforce Sans Light"/>
                <a:ea typeface="Salesforce Sans Light"/>
                <a:cs typeface="Salesforce Sans Light"/>
                <a:sym typeface="Salesforce Sans Light"/>
              </a:rPr>
              <a:t> </a:t>
            </a:r>
            <a:endParaRPr sz="1400" b="0" i="0" u="none" strike="noStrike" cap="none">
              <a:solidFill>
                <a:srgbClr val="000000"/>
              </a:solidFill>
              <a:latin typeface="Arial"/>
              <a:ea typeface="Arial"/>
              <a:cs typeface="Arial"/>
              <a:sym typeface="Arial"/>
            </a:endParaRPr>
          </a:p>
        </p:txBody>
      </p:sp>
      <p:sp>
        <p:nvSpPr>
          <p:cNvPr id="4592" name="Google Shape;4592;p476"/>
          <p:cNvSpPr txBox="1"/>
          <p:nvPr/>
        </p:nvSpPr>
        <p:spPr>
          <a:xfrm>
            <a:off x="3093704" y="2437481"/>
            <a:ext cx="13716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None/>
            </a:pPr>
            <a:r>
              <a:rPr lang="en" sz="1200" b="1" i="0" u="none" strike="noStrike" cap="none">
                <a:solidFill>
                  <a:srgbClr val="434343"/>
                </a:solidFill>
                <a:latin typeface="Salesforce Sans"/>
                <a:ea typeface="Salesforce Sans"/>
                <a:cs typeface="Salesforce Sans"/>
                <a:sym typeface="Salesforce Sans"/>
              </a:rPr>
              <a:t>Race </a:t>
            </a:r>
            <a:r>
              <a:rPr lang="en" sz="1200" b="1">
                <a:solidFill>
                  <a:srgbClr val="434343"/>
                </a:solidFill>
                <a:latin typeface="Salesforce Sans"/>
                <a:ea typeface="Salesforce Sans"/>
                <a:cs typeface="Salesforce Sans"/>
                <a:sym typeface="Salesforce Sans"/>
              </a:rPr>
              <a:t>f</a:t>
            </a:r>
            <a:r>
              <a:rPr lang="en" sz="1200" b="1" i="0" u="none" strike="noStrike" cap="none">
                <a:solidFill>
                  <a:srgbClr val="434343"/>
                </a:solidFill>
                <a:latin typeface="Salesforce Sans"/>
                <a:ea typeface="Salesforce Sans"/>
                <a:cs typeface="Salesforce Sans"/>
                <a:sym typeface="Salesforce Sans"/>
              </a:rPr>
              <a:t>or </a:t>
            </a:r>
            <a:r>
              <a:rPr lang="en" sz="1200" b="1">
                <a:solidFill>
                  <a:srgbClr val="434343"/>
                </a:solidFill>
                <a:latin typeface="Salesforce Sans"/>
                <a:ea typeface="Salesforce Sans"/>
                <a:cs typeface="Salesforce Sans"/>
                <a:sym typeface="Salesforce Sans"/>
              </a:rPr>
              <a:t>E</a:t>
            </a:r>
            <a:r>
              <a:rPr lang="en" sz="1200" b="1" i="0" u="none" strike="noStrike" cap="none">
                <a:solidFill>
                  <a:srgbClr val="434343"/>
                </a:solidFill>
                <a:latin typeface="Salesforce Sans"/>
                <a:ea typeface="Salesforce Sans"/>
                <a:cs typeface="Salesforce Sans"/>
                <a:sym typeface="Salesforce Sans"/>
              </a:rPr>
              <a:t>fficiency</a:t>
            </a:r>
            <a:endParaRPr sz="1200" b="1" i="0" u="none" strike="noStrike" cap="none">
              <a:solidFill>
                <a:srgbClr val="434343"/>
              </a:solidFill>
              <a:latin typeface="Salesforce Sans"/>
              <a:ea typeface="Salesforce Sans"/>
              <a:cs typeface="Salesforce Sans"/>
              <a:sym typeface="Salesforce Sans"/>
            </a:endParaRPr>
          </a:p>
        </p:txBody>
      </p:sp>
      <p:sp>
        <p:nvSpPr>
          <p:cNvPr id="4593" name="Google Shape;4593;p476"/>
          <p:cNvSpPr txBox="1"/>
          <p:nvPr/>
        </p:nvSpPr>
        <p:spPr>
          <a:xfrm>
            <a:off x="1654030" y="2437481"/>
            <a:ext cx="1371600" cy="554100"/>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200" b="1" i="0" u="none" strike="noStrike" cap="none">
                <a:solidFill>
                  <a:srgbClr val="434343"/>
                </a:solidFill>
                <a:latin typeface="Salesforce Sans"/>
                <a:ea typeface="Salesforce Sans"/>
                <a:cs typeface="Salesforce Sans"/>
                <a:sym typeface="Salesforce Sans"/>
              </a:rPr>
              <a:t>Advisor </a:t>
            </a:r>
            <a:r>
              <a:rPr lang="en" sz="1200" b="1">
                <a:solidFill>
                  <a:srgbClr val="434343"/>
                </a:solidFill>
                <a:latin typeface="Salesforce Sans"/>
                <a:ea typeface="Salesforce Sans"/>
                <a:cs typeface="Salesforce Sans"/>
                <a:sym typeface="Salesforce Sans"/>
              </a:rPr>
              <a:t>E</a:t>
            </a:r>
            <a:r>
              <a:rPr lang="en" sz="1200" b="1" i="0" u="none" strike="noStrike" cap="none">
                <a:solidFill>
                  <a:srgbClr val="434343"/>
                </a:solidFill>
                <a:latin typeface="Salesforce Sans"/>
                <a:ea typeface="Salesforce Sans"/>
                <a:cs typeface="Salesforce Sans"/>
                <a:sym typeface="Salesforce Sans"/>
              </a:rPr>
              <a:t>xperience </a:t>
            </a:r>
            <a:endParaRPr sz="1200" b="1" i="0" u="none" strike="noStrike" cap="none">
              <a:solidFill>
                <a:srgbClr val="434343"/>
              </a:solidFill>
              <a:latin typeface="Salesforce Sans"/>
              <a:ea typeface="Salesforce Sans"/>
              <a:cs typeface="Salesforce Sans"/>
              <a:sym typeface="Salesforce Sans"/>
            </a:endParaRPr>
          </a:p>
        </p:txBody>
      </p:sp>
      <p:sp>
        <p:nvSpPr>
          <p:cNvPr id="4594" name="Google Shape;4594;p476"/>
          <p:cNvSpPr txBox="1"/>
          <p:nvPr/>
        </p:nvSpPr>
        <p:spPr>
          <a:xfrm>
            <a:off x="1654030" y="2950616"/>
            <a:ext cx="1371600" cy="1353000"/>
          </a:xfrm>
          <a:prstGeom prst="rect">
            <a:avLst/>
          </a:prstGeom>
          <a:noFill/>
          <a:ln>
            <a:noFill/>
          </a:ln>
        </p:spPr>
        <p:txBody>
          <a:bodyPr spcFirstLastPara="1" wrap="square" lIns="91425" tIns="91425" rIns="91425" bIns="91425" anchor="t" anchorCtr="0">
            <a:spAutoFit/>
          </a:bodyPr>
          <a:lstStyle/>
          <a:p>
            <a:pPr marL="0" lvl="0" indent="0" algn="ctr" rtl="0">
              <a:lnSpc>
                <a:spcPct val="118000"/>
              </a:lnSpc>
              <a:spcBef>
                <a:spcPts val="0"/>
              </a:spcBef>
              <a:spcAft>
                <a:spcPts val="0"/>
              </a:spcAft>
              <a:buNone/>
            </a:pPr>
            <a:r>
              <a:rPr lang="en" sz="1100">
                <a:solidFill>
                  <a:schemeClr val="dk1"/>
                </a:solidFill>
                <a:latin typeface="Salesforce Sans"/>
                <a:ea typeface="Salesforce Sans"/>
                <a:cs typeface="Salesforce Sans"/>
                <a:sym typeface="Salesforce Sans"/>
              </a:rPr>
              <a:t>Empower with connected data &amp; platforms to improve productivity </a:t>
            </a:r>
            <a:endParaRPr sz="1100">
              <a:solidFill>
                <a:srgbClr val="212121"/>
              </a:solidFill>
              <a:latin typeface="Salesforce Sans Light"/>
              <a:ea typeface="Salesforce Sans Light"/>
              <a:cs typeface="Salesforce Sans Light"/>
              <a:sym typeface="Salesforce Sans Light"/>
            </a:endParaRPr>
          </a:p>
          <a:p>
            <a:pPr marL="0" marR="0" lvl="0" indent="0" algn="ctr" rtl="0">
              <a:lnSpc>
                <a:spcPct val="118000"/>
              </a:lnSpc>
              <a:spcBef>
                <a:spcPts val="0"/>
              </a:spcBef>
              <a:spcAft>
                <a:spcPts val="0"/>
              </a:spcAft>
              <a:buNone/>
            </a:pPr>
            <a:endParaRPr sz="1100" b="1">
              <a:solidFill>
                <a:srgbClr val="022C5F"/>
              </a:solidFill>
              <a:latin typeface="Salesforce Sans"/>
              <a:ea typeface="Salesforce Sans"/>
              <a:cs typeface="Salesforce Sans"/>
              <a:sym typeface="Salesforce Sans"/>
            </a:endParaRPr>
          </a:p>
        </p:txBody>
      </p:sp>
      <p:sp>
        <p:nvSpPr>
          <p:cNvPr id="4595" name="Google Shape;4595;p476"/>
          <p:cNvSpPr txBox="1"/>
          <p:nvPr/>
        </p:nvSpPr>
        <p:spPr>
          <a:xfrm>
            <a:off x="178594" y="2950616"/>
            <a:ext cx="1371600" cy="1353000"/>
          </a:xfrm>
          <a:prstGeom prst="rect">
            <a:avLst/>
          </a:prstGeom>
          <a:noFill/>
          <a:ln>
            <a:noFill/>
          </a:ln>
        </p:spPr>
        <p:txBody>
          <a:bodyPr spcFirstLastPara="1" wrap="square" lIns="91425" tIns="91425" rIns="91425" bIns="91425" anchor="t" anchorCtr="0">
            <a:spAutoFit/>
          </a:bodyPr>
          <a:lstStyle/>
          <a:p>
            <a:pPr marL="0" marR="0" lvl="0" indent="0" algn="ctr" rtl="0">
              <a:lnSpc>
                <a:spcPct val="118000"/>
              </a:lnSpc>
              <a:spcBef>
                <a:spcPts val="0"/>
              </a:spcBef>
              <a:spcAft>
                <a:spcPts val="0"/>
              </a:spcAft>
              <a:buNone/>
            </a:pPr>
            <a:r>
              <a:rPr lang="en" sz="1100" i="0" u="none" strike="noStrike" cap="none">
                <a:solidFill>
                  <a:srgbClr val="022C5F"/>
                </a:solidFill>
                <a:latin typeface="Salesforce Sans"/>
                <a:ea typeface="Salesforce Sans"/>
                <a:cs typeface="Salesforce Sans"/>
                <a:sym typeface="Salesforce Sans"/>
              </a:rPr>
              <a:t>Deliver value, personalization</a:t>
            </a:r>
            <a:r>
              <a:rPr lang="en" sz="1100">
                <a:solidFill>
                  <a:srgbClr val="022C5F"/>
                </a:solidFill>
                <a:latin typeface="Salesforce Sans"/>
                <a:ea typeface="Salesforce Sans"/>
                <a:cs typeface="Salesforce Sans"/>
                <a:sym typeface="Salesforce Sans"/>
              </a:rPr>
              <a:t>, and “know what I want” through</a:t>
            </a:r>
            <a:r>
              <a:rPr lang="en" sz="1100" i="0" u="none" strike="noStrike" cap="none">
                <a:solidFill>
                  <a:srgbClr val="022C5F"/>
                </a:solidFill>
                <a:latin typeface="Salesforce Sans"/>
                <a:ea typeface="Salesforce Sans"/>
                <a:cs typeface="Salesforce Sans"/>
                <a:sym typeface="Salesforce Sans"/>
              </a:rPr>
              <a:t> digit</a:t>
            </a:r>
            <a:r>
              <a:rPr lang="en" sz="1100">
                <a:solidFill>
                  <a:srgbClr val="022C5F"/>
                </a:solidFill>
                <a:latin typeface="Salesforce Sans"/>
                <a:ea typeface="Salesforce Sans"/>
                <a:cs typeface="Salesforce Sans"/>
                <a:sym typeface="Salesforce Sans"/>
              </a:rPr>
              <a:t>al channels</a:t>
            </a:r>
            <a:r>
              <a:rPr lang="en" sz="1100" i="0" u="none" strike="noStrike" cap="none">
                <a:solidFill>
                  <a:srgbClr val="022C5F"/>
                </a:solidFill>
                <a:latin typeface="Salesforce Sans"/>
                <a:ea typeface="Salesforce Sans"/>
                <a:cs typeface="Salesforce Sans"/>
                <a:sym typeface="Salesforce Sans"/>
              </a:rPr>
              <a:t> </a:t>
            </a:r>
            <a:endParaRPr sz="1100" i="0" u="none" strike="noStrike" cap="none">
              <a:solidFill>
                <a:srgbClr val="022C5F"/>
              </a:solidFill>
              <a:latin typeface="Salesforce Sans"/>
              <a:ea typeface="Salesforce Sans"/>
              <a:cs typeface="Salesforce Sans"/>
              <a:sym typeface="Salesforce Sans"/>
            </a:endParaRPr>
          </a:p>
          <a:p>
            <a:pPr marL="0" marR="0" lvl="0" indent="0" algn="ctr" rtl="0">
              <a:lnSpc>
                <a:spcPct val="118000"/>
              </a:lnSpc>
              <a:spcBef>
                <a:spcPts val="0"/>
              </a:spcBef>
              <a:spcAft>
                <a:spcPts val="0"/>
              </a:spcAft>
              <a:buNone/>
            </a:pPr>
            <a:endParaRPr sz="1100" i="0" u="none" strike="noStrike" cap="none">
              <a:solidFill>
                <a:srgbClr val="0B5CAB"/>
              </a:solidFill>
              <a:latin typeface="Salesforce Sans"/>
              <a:ea typeface="Salesforce Sans"/>
              <a:cs typeface="Salesforce Sans"/>
              <a:sym typeface="Salesforce Sans"/>
            </a:endParaRPr>
          </a:p>
        </p:txBody>
      </p:sp>
      <p:sp>
        <p:nvSpPr>
          <p:cNvPr id="4596" name="Google Shape;4596;p476"/>
          <p:cNvSpPr txBox="1"/>
          <p:nvPr/>
        </p:nvSpPr>
        <p:spPr>
          <a:xfrm>
            <a:off x="4508356" y="2477634"/>
            <a:ext cx="1346400" cy="620100"/>
          </a:xfrm>
          <a:prstGeom prst="rect">
            <a:avLst/>
          </a:prstGeom>
          <a:noFill/>
          <a:ln>
            <a:noFill/>
          </a:ln>
        </p:spPr>
        <p:txBody>
          <a:bodyPr spcFirstLastPara="1" wrap="square" lIns="91425" tIns="91425" rIns="91425" bIns="91425" anchor="t" anchorCtr="0">
            <a:noAutofit/>
          </a:bodyPr>
          <a:lstStyle/>
          <a:p>
            <a:pPr marL="0" marR="0" lvl="0" indent="0" algn="l" rtl="0">
              <a:lnSpc>
                <a:spcPct val="110000"/>
              </a:lnSpc>
              <a:spcBef>
                <a:spcPts val="0"/>
              </a:spcBef>
              <a:spcAft>
                <a:spcPts val="800"/>
              </a:spcAft>
              <a:buNone/>
            </a:pPr>
            <a:endParaRPr sz="1200" b="1" i="0" u="none" strike="noStrike" cap="none">
              <a:solidFill>
                <a:srgbClr val="434343"/>
              </a:solidFill>
              <a:latin typeface="Salesforce Sans"/>
              <a:ea typeface="Salesforce Sans"/>
              <a:cs typeface="Salesforce Sans"/>
              <a:sym typeface="Salesforce Sans"/>
            </a:endParaRPr>
          </a:p>
        </p:txBody>
      </p:sp>
      <p:sp>
        <p:nvSpPr>
          <p:cNvPr id="4597" name="Google Shape;4597;p476"/>
          <p:cNvSpPr txBox="1"/>
          <p:nvPr/>
        </p:nvSpPr>
        <p:spPr>
          <a:xfrm>
            <a:off x="5999905" y="2950616"/>
            <a:ext cx="1371600" cy="1353000"/>
          </a:xfrm>
          <a:prstGeom prst="rect">
            <a:avLst/>
          </a:prstGeom>
          <a:noFill/>
          <a:ln>
            <a:noFill/>
          </a:ln>
        </p:spPr>
        <p:txBody>
          <a:bodyPr spcFirstLastPara="1" wrap="square" lIns="91425" tIns="91425" rIns="91425" bIns="91425" anchor="t" anchorCtr="0">
            <a:spAutoFit/>
          </a:bodyPr>
          <a:lstStyle/>
          <a:p>
            <a:pPr marL="0" marR="0" lvl="0" indent="0" algn="ctr" rtl="0">
              <a:lnSpc>
                <a:spcPct val="118000"/>
              </a:lnSpc>
              <a:spcBef>
                <a:spcPts val="0"/>
              </a:spcBef>
              <a:spcAft>
                <a:spcPts val="0"/>
              </a:spcAft>
              <a:buNone/>
            </a:pPr>
            <a:r>
              <a:rPr lang="en" sz="1100" i="0" u="none" strike="noStrike" cap="none">
                <a:solidFill>
                  <a:srgbClr val="022C5F"/>
                </a:solidFill>
                <a:latin typeface="Salesforce Sans"/>
                <a:ea typeface="Salesforce Sans"/>
                <a:cs typeface="Salesforce Sans"/>
                <a:sym typeface="Salesforce Sans"/>
              </a:rPr>
              <a:t>Increasing complexity, cyber security, and data privacy creates </a:t>
            </a:r>
            <a:r>
              <a:rPr lang="en" sz="1100">
                <a:solidFill>
                  <a:srgbClr val="022C5F"/>
                </a:solidFill>
                <a:latin typeface="Salesforce Sans"/>
                <a:ea typeface="Salesforce Sans"/>
                <a:cs typeface="Salesforce Sans"/>
                <a:sym typeface="Salesforce Sans"/>
              </a:rPr>
              <a:t>a need to surveil and monitor</a:t>
            </a:r>
            <a:endParaRPr sz="1100" i="0" u="none" strike="noStrike" cap="none">
              <a:solidFill>
                <a:srgbClr val="000000"/>
              </a:solidFill>
              <a:latin typeface="Salesforce Sans Light"/>
              <a:ea typeface="Salesforce Sans Light"/>
              <a:cs typeface="Salesforce Sans Light"/>
              <a:sym typeface="Salesforce Sans Light"/>
            </a:endParaRPr>
          </a:p>
        </p:txBody>
      </p:sp>
      <p:sp>
        <p:nvSpPr>
          <p:cNvPr id="4598" name="Google Shape;4598;p476"/>
          <p:cNvSpPr txBox="1"/>
          <p:nvPr/>
        </p:nvSpPr>
        <p:spPr>
          <a:xfrm>
            <a:off x="7381774" y="2437481"/>
            <a:ext cx="15108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None/>
            </a:pPr>
            <a:r>
              <a:rPr lang="en" sz="1200" b="1">
                <a:solidFill>
                  <a:srgbClr val="434343"/>
                </a:solidFill>
                <a:latin typeface="Salesforce Sans"/>
                <a:ea typeface="Salesforce Sans"/>
                <a:cs typeface="Salesforce Sans"/>
                <a:sym typeface="Salesforce Sans"/>
              </a:rPr>
              <a:t>Data is Gold</a:t>
            </a:r>
            <a:endParaRPr sz="1200" b="1" i="0" u="none" strike="noStrike" cap="none">
              <a:solidFill>
                <a:srgbClr val="434343"/>
              </a:solidFill>
              <a:latin typeface="Salesforce Sans"/>
              <a:ea typeface="Salesforce Sans"/>
              <a:cs typeface="Salesforce Sans"/>
              <a:sym typeface="Salesforce Sans"/>
            </a:endParaRPr>
          </a:p>
        </p:txBody>
      </p:sp>
      <p:sp>
        <p:nvSpPr>
          <p:cNvPr id="4599" name="Google Shape;4599;p476"/>
          <p:cNvSpPr txBox="1"/>
          <p:nvPr/>
        </p:nvSpPr>
        <p:spPr>
          <a:xfrm>
            <a:off x="7445632" y="2950616"/>
            <a:ext cx="13716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latin typeface="Salesforce Sans"/>
                <a:ea typeface="Salesforce Sans"/>
                <a:cs typeface="Salesforce Sans"/>
                <a:sym typeface="Salesforce Sans"/>
              </a:rPr>
              <a:t>Trusted data is where advisors will go. Machine learning/AI will power the advisor more than ever before</a:t>
            </a:r>
            <a:endParaRPr sz="1100">
              <a:solidFill>
                <a:schemeClr val="dk1"/>
              </a:solidFill>
              <a:latin typeface="Salesforce Sans"/>
              <a:ea typeface="Salesforce Sans"/>
              <a:cs typeface="Salesforce Sans"/>
              <a:sym typeface="Salesforce Sans"/>
            </a:endParaRPr>
          </a:p>
          <a:p>
            <a:pPr marL="0" lvl="0" indent="0" algn="ctr" rtl="0">
              <a:spcBef>
                <a:spcPts val="0"/>
              </a:spcBef>
              <a:spcAft>
                <a:spcPts val="0"/>
              </a:spcAft>
              <a:buNone/>
            </a:pPr>
            <a:endParaRPr sz="1100">
              <a:latin typeface="Salesforce Sans Light"/>
              <a:ea typeface="Salesforce Sans Light"/>
              <a:cs typeface="Salesforce Sans Light"/>
              <a:sym typeface="Salesforce Sans Light"/>
            </a:endParaRPr>
          </a:p>
        </p:txBody>
      </p:sp>
      <p:sp>
        <p:nvSpPr>
          <p:cNvPr id="4600" name="Google Shape;4600;p476"/>
          <p:cNvSpPr txBox="1"/>
          <p:nvPr/>
        </p:nvSpPr>
        <p:spPr>
          <a:xfrm>
            <a:off x="145299" y="2437475"/>
            <a:ext cx="15108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None/>
            </a:pPr>
            <a:r>
              <a:rPr lang="en" sz="1200" b="1" i="0" u="none" strike="noStrike" cap="none">
                <a:solidFill>
                  <a:srgbClr val="434343"/>
                </a:solidFill>
                <a:latin typeface="Salesforce Sans"/>
                <a:ea typeface="Salesforce Sans"/>
                <a:cs typeface="Salesforce Sans"/>
                <a:sym typeface="Salesforce Sans"/>
              </a:rPr>
              <a:t>Rising </a:t>
            </a:r>
            <a:r>
              <a:rPr lang="en" sz="1200" b="1">
                <a:solidFill>
                  <a:srgbClr val="434343"/>
                </a:solidFill>
                <a:latin typeface="Salesforce Sans"/>
                <a:ea typeface="Salesforce Sans"/>
                <a:cs typeface="Salesforce Sans"/>
                <a:sym typeface="Salesforce Sans"/>
              </a:rPr>
              <a:t>C</a:t>
            </a:r>
            <a:r>
              <a:rPr lang="en" sz="1200" b="1" i="0" u="none" strike="noStrike" cap="none">
                <a:solidFill>
                  <a:srgbClr val="434343"/>
                </a:solidFill>
                <a:latin typeface="Salesforce Sans"/>
                <a:ea typeface="Salesforce Sans"/>
                <a:cs typeface="Salesforce Sans"/>
                <a:sym typeface="Salesforce Sans"/>
              </a:rPr>
              <a:t>ustomer </a:t>
            </a:r>
            <a:r>
              <a:rPr lang="en" sz="1200" b="1">
                <a:solidFill>
                  <a:srgbClr val="434343"/>
                </a:solidFill>
                <a:latin typeface="Salesforce Sans"/>
                <a:ea typeface="Salesforce Sans"/>
                <a:cs typeface="Salesforce Sans"/>
                <a:sym typeface="Salesforce Sans"/>
              </a:rPr>
              <a:t>E</a:t>
            </a:r>
            <a:r>
              <a:rPr lang="en" sz="1200" b="1" i="0" u="none" strike="noStrike" cap="none">
                <a:solidFill>
                  <a:srgbClr val="434343"/>
                </a:solidFill>
                <a:latin typeface="Salesforce Sans"/>
                <a:ea typeface="Salesforce Sans"/>
                <a:cs typeface="Salesforce Sans"/>
                <a:sym typeface="Salesforce Sans"/>
              </a:rPr>
              <a:t>xpectations</a:t>
            </a:r>
            <a:endParaRPr sz="1200" b="1" i="0" u="none" strike="noStrike" cap="none">
              <a:solidFill>
                <a:srgbClr val="434343"/>
              </a:solidFill>
              <a:latin typeface="Salesforce Sans"/>
              <a:ea typeface="Salesforce Sans"/>
              <a:cs typeface="Salesforce Sans"/>
              <a:sym typeface="Salesforce Sans"/>
            </a:endParaRPr>
          </a:p>
        </p:txBody>
      </p:sp>
      <p:sp>
        <p:nvSpPr>
          <p:cNvPr id="4601" name="Google Shape;4601;p476"/>
          <p:cNvSpPr txBox="1"/>
          <p:nvPr/>
        </p:nvSpPr>
        <p:spPr>
          <a:xfrm>
            <a:off x="3059125" y="2950625"/>
            <a:ext cx="1436400" cy="1153200"/>
          </a:xfrm>
          <a:prstGeom prst="rect">
            <a:avLst/>
          </a:prstGeom>
          <a:noFill/>
          <a:ln>
            <a:noFill/>
          </a:ln>
        </p:spPr>
        <p:txBody>
          <a:bodyPr spcFirstLastPara="1" wrap="square" lIns="91425" tIns="91425" rIns="91425" bIns="91425" anchor="t" anchorCtr="0">
            <a:spAutoFit/>
          </a:bodyPr>
          <a:lstStyle/>
          <a:p>
            <a:pPr marL="0" lvl="0" indent="0" algn="ctr" rtl="0">
              <a:lnSpc>
                <a:spcPct val="118000"/>
              </a:lnSpc>
              <a:spcBef>
                <a:spcPts val="0"/>
              </a:spcBef>
              <a:spcAft>
                <a:spcPts val="0"/>
              </a:spcAft>
              <a:buNone/>
            </a:pPr>
            <a:r>
              <a:rPr lang="en" sz="1100">
                <a:solidFill>
                  <a:schemeClr val="dk1"/>
                </a:solidFill>
                <a:latin typeface="Salesforce Sans"/>
                <a:ea typeface="Salesforce Sans"/>
                <a:cs typeface="Salesforce Sans"/>
                <a:sym typeface="Salesforce Sans"/>
              </a:rPr>
              <a:t>Intelligent  automation for work orchestration enabling a scalable service model</a:t>
            </a:r>
            <a:endParaRPr sz="1100">
              <a:solidFill>
                <a:srgbClr val="434343"/>
              </a:solidFill>
              <a:latin typeface="Salesforce Sans Light"/>
              <a:ea typeface="Salesforce Sans Light"/>
              <a:cs typeface="Salesforce Sans Light"/>
              <a:sym typeface="Salesforce Sans Light"/>
            </a:endParaRPr>
          </a:p>
        </p:txBody>
      </p:sp>
      <p:sp>
        <p:nvSpPr>
          <p:cNvPr id="4602" name="Google Shape;4602;p476"/>
          <p:cNvSpPr/>
          <p:nvPr/>
        </p:nvSpPr>
        <p:spPr>
          <a:xfrm>
            <a:off x="3274532"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3" name="Google Shape;4603;p476"/>
          <p:cNvSpPr/>
          <p:nvPr/>
        </p:nvSpPr>
        <p:spPr>
          <a:xfrm>
            <a:off x="3360257"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4" name="Google Shape;4604;p476"/>
          <p:cNvSpPr/>
          <p:nvPr/>
        </p:nvSpPr>
        <p:spPr>
          <a:xfrm>
            <a:off x="3561380" y="1752543"/>
            <a:ext cx="455004" cy="370980"/>
          </a:xfrm>
          <a:custGeom>
            <a:avLst/>
            <a:gdLst/>
            <a:ahLst/>
            <a:cxnLst/>
            <a:rect l="l" t="t" r="r" b="b"/>
            <a:pathLst>
              <a:path w="21600" h="21600" extrusionOk="0">
                <a:moveTo>
                  <a:pt x="19785" y="0"/>
                </a:moveTo>
                <a:cubicBezTo>
                  <a:pt x="18784" y="0"/>
                  <a:pt x="17986" y="815"/>
                  <a:pt x="17986" y="1817"/>
                </a:cubicBezTo>
                <a:cubicBezTo>
                  <a:pt x="17986" y="2161"/>
                  <a:pt x="18105" y="2456"/>
                  <a:pt x="18264" y="2725"/>
                </a:cubicBezTo>
                <a:lnTo>
                  <a:pt x="14618" y="6374"/>
                </a:lnTo>
                <a:cubicBezTo>
                  <a:pt x="13943" y="5835"/>
                  <a:pt x="13130" y="5466"/>
                  <a:pt x="12198" y="5466"/>
                </a:cubicBezTo>
                <a:cubicBezTo>
                  <a:pt x="10699" y="5466"/>
                  <a:pt x="9433" y="6333"/>
                  <a:pt x="8764" y="7563"/>
                </a:cubicBezTo>
                <a:lnTo>
                  <a:pt x="3565" y="5417"/>
                </a:lnTo>
                <a:cubicBezTo>
                  <a:pt x="3579" y="5321"/>
                  <a:pt x="3614" y="5237"/>
                  <a:pt x="3614" y="5136"/>
                </a:cubicBezTo>
                <a:cubicBezTo>
                  <a:pt x="3613" y="4134"/>
                  <a:pt x="2823" y="3319"/>
                  <a:pt x="1815" y="3319"/>
                </a:cubicBezTo>
                <a:cubicBezTo>
                  <a:pt x="782" y="3319"/>
                  <a:pt x="0" y="4134"/>
                  <a:pt x="0" y="5136"/>
                </a:cubicBezTo>
                <a:cubicBezTo>
                  <a:pt x="0" y="6162"/>
                  <a:pt x="807" y="6936"/>
                  <a:pt x="1815" y="6936"/>
                </a:cubicBezTo>
                <a:cubicBezTo>
                  <a:pt x="2461" y="6936"/>
                  <a:pt x="2987" y="6594"/>
                  <a:pt x="3303" y="6094"/>
                </a:cubicBezTo>
                <a:lnTo>
                  <a:pt x="8486" y="8240"/>
                </a:lnTo>
                <a:cubicBezTo>
                  <a:pt x="8367" y="8617"/>
                  <a:pt x="8241" y="8996"/>
                  <a:pt x="8241" y="9413"/>
                </a:cubicBezTo>
                <a:cubicBezTo>
                  <a:pt x="8241" y="10377"/>
                  <a:pt x="8626" y="11226"/>
                  <a:pt x="9189" y="11906"/>
                </a:cubicBezTo>
                <a:lnTo>
                  <a:pt x="2796" y="18314"/>
                </a:lnTo>
                <a:cubicBezTo>
                  <a:pt x="2513" y="18126"/>
                  <a:pt x="2186" y="17983"/>
                  <a:pt x="1815" y="17983"/>
                </a:cubicBezTo>
                <a:cubicBezTo>
                  <a:pt x="782" y="17983"/>
                  <a:pt x="0" y="18799"/>
                  <a:pt x="0" y="19800"/>
                </a:cubicBezTo>
                <a:cubicBezTo>
                  <a:pt x="0" y="20826"/>
                  <a:pt x="807" y="21600"/>
                  <a:pt x="1815" y="21600"/>
                </a:cubicBezTo>
                <a:cubicBezTo>
                  <a:pt x="2823" y="21600"/>
                  <a:pt x="3614" y="20826"/>
                  <a:pt x="3614" y="19800"/>
                </a:cubicBezTo>
                <a:cubicBezTo>
                  <a:pt x="3614" y="19435"/>
                  <a:pt x="3485" y="19109"/>
                  <a:pt x="3303" y="18826"/>
                </a:cubicBezTo>
                <a:lnTo>
                  <a:pt x="6524" y="15622"/>
                </a:lnTo>
                <a:lnTo>
                  <a:pt x="9696" y="12418"/>
                </a:lnTo>
                <a:cubicBezTo>
                  <a:pt x="10344" y="12956"/>
                  <a:pt x="11150" y="13292"/>
                  <a:pt x="12051" y="13327"/>
                </a:cubicBezTo>
                <a:lnTo>
                  <a:pt x="12051" y="18099"/>
                </a:lnTo>
                <a:cubicBezTo>
                  <a:pt x="11336" y="18340"/>
                  <a:pt x="10808" y="19002"/>
                  <a:pt x="10808" y="19800"/>
                </a:cubicBezTo>
                <a:cubicBezTo>
                  <a:pt x="10808" y="20826"/>
                  <a:pt x="11597" y="21600"/>
                  <a:pt x="12623" y="21600"/>
                </a:cubicBezTo>
                <a:cubicBezTo>
                  <a:pt x="13625" y="21600"/>
                  <a:pt x="14422" y="20826"/>
                  <a:pt x="14422" y="19800"/>
                </a:cubicBezTo>
                <a:cubicBezTo>
                  <a:pt x="14422" y="18964"/>
                  <a:pt x="13875" y="18291"/>
                  <a:pt x="13097" y="18083"/>
                </a:cubicBezTo>
                <a:lnTo>
                  <a:pt x="13097" y="13178"/>
                </a:lnTo>
                <a:cubicBezTo>
                  <a:pt x="14157" y="12926"/>
                  <a:pt x="15015" y="12295"/>
                  <a:pt x="15550" y="11378"/>
                </a:cubicBezTo>
                <a:lnTo>
                  <a:pt x="18084" y="12617"/>
                </a:lnTo>
                <a:cubicBezTo>
                  <a:pt x="18049" y="12756"/>
                  <a:pt x="17986" y="12895"/>
                  <a:pt x="17986" y="13046"/>
                </a:cubicBezTo>
                <a:cubicBezTo>
                  <a:pt x="17986" y="14065"/>
                  <a:pt x="18784" y="14862"/>
                  <a:pt x="19785" y="14862"/>
                </a:cubicBezTo>
                <a:cubicBezTo>
                  <a:pt x="20811" y="14862"/>
                  <a:pt x="21600" y="14065"/>
                  <a:pt x="21600" y="13046"/>
                </a:cubicBezTo>
                <a:cubicBezTo>
                  <a:pt x="21600" y="12051"/>
                  <a:pt x="20811" y="11246"/>
                  <a:pt x="19785" y="11246"/>
                </a:cubicBezTo>
                <a:cubicBezTo>
                  <a:pt x="19205" y="11246"/>
                  <a:pt x="18725" y="11536"/>
                  <a:pt x="18395" y="11956"/>
                </a:cubicBezTo>
                <a:lnTo>
                  <a:pt x="15877" y="10734"/>
                </a:lnTo>
                <a:cubicBezTo>
                  <a:pt x="16024" y="10319"/>
                  <a:pt x="16139" y="9882"/>
                  <a:pt x="16139" y="9413"/>
                </a:cubicBezTo>
                <a:cubicBezTo>
                  <a:pt x="16139" y="8430"/>
                  <a:pt x="15736" y="7561"/>
                  <a:pt x="15141" y="6870"/>
                </a:cubicBezTo>
                <a:lnTo>
                  <a:pt x="16924" y="5070"/>
                </a:lnTo>
                <a:lnTo>
                  <a:pt x="18739" y="3253"/>
                </a:lnTo>
                <a:cubicBezTo>
                  <a:pt x="19038" y="3470"/>
                  <a:pt x="19384" y="3617"/>
                  <a:pt x="19785" y="3617"/>
                </a:cubicBezTo>
                <a:cubicBezTo>
                  <a:pt x="20811" y="3617"/>
                  <a:pt x="21600" y="2842"/>
                  <a:pt x="21600" y="1817"/>
                </a:cubicBezTo>
                <a:cubicBezTo>
                  <a:pt x="21600" y="815"/>
                  <a:pt x="20811" y="0"/>
                  <a:pt x="19785" y="0"/>
                </a:cubicBezTo>
                <a:close/>
                <a:moveTo>
                  <a:pt x="19785" y="710"/>
                </a:moveTo>
                <a:cubicBezTo>
                  <a:pt x="20396" y="710"/>
                  <a:pt x="20897" y="1206"/>
                  <a:pt x="20897" y="1817"/>
                </a:cubicBezTo>
                <a:cubicBezTo>
                  <a:pt x="20897" y="2427"/>
                  <a:pt x="20396" y="2890"/>
                  <a:pt x="19785" y="2890"/>
                </a:cubicBezTo>
                <a:cubicBezTo>
                  <a:pt x="19174" y="2890"/>
                  <a:pt x="18722" y="2427"/>
                  <a:pt x="18722" y="1817"/>
                </a:cubicBezTo>
                <a:cubicBezTo>
                  <a:pt x="18722" y="1206"/>
                  <a:pt x="19174" y="710"/>
                  <a:pt x="19785" y="710"/>
                </a:cubicBezTo>
                <a:close/>
                <a:moveTo>
                  <a:pt x="1815" y="4062"/>
                </a:moveTo>
                <a:cubicBezTo>
                  <a:pt x="2405" y="4062"/>
                  <a:pt x="2911" y="4525"/>
                  <a:pt x="2911" y="5136"/>
                </a:cubicBezTo>
                <a:cubicBezTo>
                  <a:pt x="2911" y="5771"/>
                  <a:pt x="2405" y="6226"/>
                  <a:pt x="1815" y="6226"/>
                </a:cubicBezTo>
                <a:cubicBezTo>
                  <a:pt x="1200" y="6226"/>
                  <a:pt x="736" y="5771"/>
                  <a:pt x="736" y="5136"/>
                </a:cubicBezTo>
                <a:cubicBezTo>
                  <a:pt x="736" y="4525"/>
                  <a:pt x="1200" y="4062"/>
                  <a:pt x="1815" y="4062"/>
                </a:cubicBezTo>
                <a:close/>
                <a:moveTo>
                  <a:pt x="12198" y="6193"/>
                </a:moveTo>
                <a:cubicBezTo>
                  <a:pt x="13991" y="6193"/>
                  <a:pt x="15419" y="7620"/>
                  <a:pt x="15419" y="9413"/>
                </a:cubicBezTo>
                <a:cubicBezTo>
                  <a:pt x="15419" y="11205"/>
                  <a:pt x="13991" y="12666"/>
                  <a:pt x="12198" y="12666"/>
                </a:cubicBezTo>
                <a:cubicBezTo>
                  <a:pt x="10406" y="12666"/>
                  <a:pt x="8977" y="11205"/>
                  <a:pt x="8977" y="9413"/>
                </a:cubicBezTo>
                <a:cubicBezTo>
                  <a:pt x="8977" y="7620"/>
                  <a:pt x="10406" y="6193"/>
                  <a:pt x="12198" y="6193"/>
                </a:cubicBezTo>
                <a:close/>
                <a:moveTo>
                  <a:pt x="19785" y="11972"/>
                </a:moveTo>
                <a:cubicBezTo>
                  <a:pt x="20396" y="11972"/>
                  <a:pt x="20897" y="12439"/>
                  <a:pt x="20897" y="13046"/>
                </a:cubicBezTo>
                <a:cubicBezTo>
                  <a:pt x="20897" y="13677"/>
                  <a:pt x="20396" y="14136"/>
                  <a:pt x="19785" y="14136"/>
                </a:cubicBezTo>
                <a:cubicBezTo>
                  <a:pt x="19174" y="14136"/>
                  <a:pt x="18722" y="13677"/>
                  <a:pt x="18722" y="13046"/>
                </a:cubicBezTo>
                <a:cubicBezTo>
                  <a:pt x="18722" y="12439"/>
                  <a:pt x="19174" y="11972"/>
                  <a:pt x="19785" y="11972"/>
                </a:cubicBezTo>
                <a:close/>
                <a:moveTo>
                  <a:pt x="1815" y="18727"/>
                </a:moveTo>
                <a:cubicBezTo>
                  <a:pt x="2405" y="18727"/>
                  <a:pt x="2911" y="19189"/>
                  <a:pt x="2911" y="19800"/>
                </a:cubicBezTo>
                <a:cubicBezTo>
                  <a:pt x="2911" y="20411"/>
                  <a:pt x="2405" y="20873"/>
                  <a:pt x="1815" y="20873"/>
                </a:cubicBezTo>
                <a:cubicBezTo>
                  <a:pt x="1200" y="20873"/>
                  <a:pt x="736" y="20411"/>
                  <a:pt x="736" y="19800"/>
                </a:cubicBezTo>
                <a:cubicBezTo>
                  <a:pt x="736" y="19189"/>
                  <a:pt x="1200" y="18727"/>
                  <a:pt x="1815" y="18727"/>
                </a:cubicBezTo>
                <a:close/>
                <a:moveTo>
                  <a:pt x="12623" y="18727"/>
                </a:moveTo>
                <a:cubicBezTo>
                  <a:pt x="13234" y="18727"/>
                  <a:pt x="13702" y="19189"/>
                  <a:pt x="13702" y="19800"/>
                </a:cubicBezTo>
                <a:cubicBezTo>
                  <a:pt x="13702" y="20411"/>
                  <a:pt x="13234" y="20873"/>
                  <a:pt x="12623" y="20873"/>
                </a:cubicBezTo>
                <a:cubicBezTo>
                  <a:pt x="12013" y="20873"/>
                  <a:pt x="11528" y="20411"/>
                  <a:pt x="11528" y="19800"/>
                </a:cubicBezTo>
                <a:cubicBezTo>
                  <a:pt x="11528" y="19189"/>
                  <a:pt x="12013" y="18727"/>
                  <a:pt x="12623" y="18727"/>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200" b="0" i="0" u="none" strike="noStrike" cap="none">
              <a:solidFill>
                <a:srgbClr val="205CA0"/>
              </a:solidFill>
              <a:latin typeface="Arial"/>
              <a:ea typeface="Arial"/>
              <a:cs typeface="Arial"/>
              <a:sym typeface="Arial"/>
            </a:endParaRPr>
          </a:p>
        </p:txBody>
      </p:sp>
      <p:sp>
        <p:nvSpPr>
          <p:cNvPr id="4605" name="Google Shape;4605;p476"/>
          <p:cNvSpPr/>
          <p:nvPr/>
        </p:nvSpPr>
        <p:spPr>
          <a:xfrm>
            <a:off x="6171853"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6" name="Google Shape;4606;p476"/>
          <p:cNvSpPr/>
          <p:nvPr/>
        </p:nvSpPr>
        <p:spPr>
          <a:xfrm>
            <a:off x="6257578"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7" name="Google Shape;4607;p476"/>
          <p:cNvSpPr/>
          <p:nvPr/>
        </p:nvSpPr>
        <p:spPr>
          <a:xfrm>
            <a:off x="4723193"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8" name="Google Shape;4608;p476"/>
          <p:cNvSpPr/>
          <p:nvPr/>
        </p:nvSpPr>
        <p:spPr>
          <a:xfrm>
            <a:off x="4808918"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09" name="Google Shape;4609;p476"/>
          <p:cNvSpPr/>
          <p:nvPr/>
        </p:nvSpPr>
        <p:spPr>
          <a:xfrm>
            <a:off x="4935046" y="1762348"/>
            <a:ext cx="605016" cy="351378"/>
          </a:xfrm>
          <a:custGeom>
            <a:avLst/>
            <a:gdLst/>
            <a:ahLst/>
            <a:cxnLst/>
            <a:rect l="l" t="t" r="r" b="b"/>
            <a:pathLst>
              <a:path w="21600" h="21600" extrusionOk="0">
                <a:moveTo>
                  <a:pt x="10774" y="0"/>
                </a:moveTo>
                <a:cubicBezTo>
                  <a:pt x="5804" y="0"/>
                  <a:pt x="1727" y="7958"/>
                  <a:pt x="1727" y="17669"/>
                </a:cubicBezTo>
                <a:cubicBezTo>
                  <a:pt x="1727" y="18243"/>
                  <a:pt x="1755" y="19389"/>
                  <a:pt x="1790" y="20276"/>
                </a:cubicBezTo>
                <a:lnTo>
                  <a:pt x="0" y="20276"/>
                </a:lnTo>
                <a:lnTo>
                  <a:pt x="0" y="21600"/>
                </a:lnTo>
                <a:lnTo>
                  <a:pt x="21600" y="21600"/>
                </a:lnTo>
                <a:lnTo>
                  <a:pt x="21600" y="20276"/>
                </a:lnTo>
                <a:lnTo>
                  <a:pt x="19746" y="20276"/>
                </a:lnTo>
                <a:cubicBezTo>
                  <a:pt x="19782" y="19389"/>
                  <a:pt x="19820" y="18243"/>
                  <a:pt x="19820" y="17669"/>
                </a:cubicBezTo>
                <a:cubicBezTo>
                  <a:pt x="19820" y="7958"/>
                  <a:pt x="15743" y="0"/>
                  <a:pt x="10774" y="0"/>
                </a:cubicBezTo>
                <a:close/>
                <a:moveTo>
                  <a:pt x="10774" y="890"/>
                </a:moveTo>
                <a:cubicBezTo>
                  <a:pt x="11246" y="890"/>
                  <a:pt x="11699" y="1014"/>
                  <a:pt x="12151" y="1159"/>
                </a:cubicBezTo>
                <a:lnTo>
                  <a:pt x="11896" y="3372"/>
                </a:lnTo>
                <a:lnTo>
                  <a:pt x="12373" y="3579"/>
                </a:lnTo>
                <a:lnTo>
                  <a:pt x="12627" y="1324"/>
                </a:lnTo>
                <a:cubicBezTo>
                  <a:pt x="13546" y="1724"/>
                  <a:pt x="14409" y="2425"/>
                  <a:pt x="15191" y="3352"/>
                </a:cubicBezTo>
                <a:lnTo>
                  <a:pt x="14630" y="5007"/>
                </a:lnTo>
                <a:lnTo>
                  <a:pt x="14990" y="5524"/>
                </a:lnTo>
                <a:lnTo>
                  <a:pt x="15583" y="3807"/>
                </a:lnTo>
                <a:cubicBezTo>
                  <a:pt x="16337" y="4811"/>
                  <a:pt x="16975" y="6079"/>
                  <a:pt x="17532" y="7490"/>
                </a:cubicBezTo>
                <a:lnTo>
                  <a:pt x="16674" y="8690"/>
                </a:lnTo>
                <a:lnTo>
                  <a:pt x="16928" y="9414"/>
                </a:lnTo>
                <a:lnTo>
                  <a:pt x="17818" y="8172"/>
                </a:lnTo>
                <a:cubicBezTo>
                  <a:pt x="18309" y="9560"/>
                  <a:pt x="18668" y="11120"/>
                  <a:pt x="18930" y="12766"/>
                </a:cubicBezTo>
                <a:lnTo>
                  <a:pt x="17871" y="13407"/>
                </a:lnTo>
                <a:lnTo>
                  <a:pt x="18030" y="14338"/>
                </a:lnTo>
                <a:lnTo>
                  <a:pt x="19079" y="13593"/>
                </a:lnTo>
                <a:cubicBezTo>
                  <a:pt x="19231" y="14762"/>
                  <a:pt x="19334" y="15964"/>
                  <a:pt x="19354" y="17214"/>
                </a:cubicBezTo>
                <a:cubicBezTo>
                  <a:pt x="19354" y="17214"/>
                  <a:pt x="19357" y="17214"/>
                  <a:pt x="13348" y="17214"/>
                </a:cubicBezTo>
                <a:cubicBezTo>
                  <a:pt x="13276" y="15596"/>
                  <a:pt x="12789" y="14273"/>
                  <a:pt x="12129" y="13448"/>
                </a:cubicBezTo>
                <a:lnTo>
                  <a:pt x="14365" y="7159"/>
                </a:lnTo>
                <a:lnTo>
                  <a:pt x="13994" y="6641"/>
                </a:lnTo>
                <a:lnTo>
                  <a:pt x="11748" y="12972"/>
                </a:lnTo>
                <a:cubicBezTo>
                  <a:pt x="11446" y="12730"/>
                  <a:pt x="11122" y="12579"/>
                  <a:pt x="10774" y="12579"/>
                </a:cubicBezTo>
                <a:cubicBezTo>
                  <a:pt x="10434" y="12579"/>
                  <a:pt x="10105" y="12721"/>
                  <a:pt x="9810" y="12952"/>
                </a:cubicBezTo>
                <a:cubicBezTo>
                  <a:pt x="9514" y="13183"/>
                  <a:pt x="9255" y="13508"/>
                  <a:pt x="9026" y="13924"/>
                </a:cubicBezTo>
                <a:cubicBezTo>
                  <a:pt x="8796" y="14341"/>
                  <a:pt x="8605" y="14837"/>
                  <a:pt x="8464" y="15393"/>
                </a:cubicBezTo>
                <a:cubicBezTo>
                  <a:pt x="8324" y="15949"/>
                  <a:pt x="8228" y="16565"/>
                  <a:pt x="8199" y="17214"/>
                </a:cubicBezTo>
                <a:cubicBezTo>
                  <a:pt x="8199" y="17214"/>
                  <a:pt x="7760" y="17214"/>
                  <a:pt x="2193" y="17214"/>
                </a:cubicBezTo>
                <a:cubicBezTo>
                  <a:pt x="2212" y="15986"/>
                  <a:pt x="2311" y="14804"/>
                  <a:pt x="2458" y="13655"/>
                </a:cubicBezTo>
                <a:lnTo>
                  <a:pt x="3612" y="14131"/>
                </a:lnTo>
                <a:lnTo>
                  <a:pt x="3665" y="13200"/>
                </a:lnTo>
                <a:lnTo>
                  <a:pt x="2595" y="12828"/>
                </a:lnTo>
                <a:cubicBezTo>
                  <a:pt x="2860" y="11142"/>
                  <a:pt x="3225" y="9547"/>
                  <a:pt x="3729" y="8131"/>
                </a:cubicBezTo>
                <a:lnTo>
                  <a:pt x="4608" y="9414"/>
                </a:lnTo>
                <a:lnTo>
                  <a:pt x="4926" y="8690"/>
                </a:lnTo>
                <a:lnTo>
                  <a:pt x="4026" y="7428"/>
                </a:lnTo>
                <a:cubicBezTo>
                  <a:pt x="4599" y="5987"/>
                  <a:pt x="5269" y="4694"/>
                  <a:pt x="6049" y="3683"/>
                </a:cubicBezTo>
                <a:lnTo>
                  <a:pt x="6653" y="5524"/>
                </a:lnTo>
                <a:lnTo>
                  <a:pt x="7023" y="5007"/>
                </a:lnTo>
                <a:lnTo>
                  <a:pt x="6483" y="3228"/>
                </a:lnTo>
                <a:cubicBezTo>
                  <a:pt x="7242" y="2361"/>
                  <a:pt x="8068" y="1681"/>
                  <a:pt x="8951" y="1303"/>
                </a:cubicBezTo>
                <a:lnTo>
                  <a:pt x="9174" y="3579"/>
                </a:lnTo>
                <a:lnTo>
                  <a:pt x="9598" y="3372"/>
                </a:lnTo>
                <a:lnTo>
                  <a:pt x="9428" y="1159"/>
                </a:lnTo>
                <a:cubicBezTo>
                  <a:pt x="9870" y="1021"/>
                  <a:pt x="10312" y="890"/>
                  <a:pt x="10774" y="890"/>
                </a:cubicBezTo>
                <a:close/>
                <a:moveTo>
                  <a:pt x="10774" y="13490"/>
                </a:moveTo>
                <a:cubicBezTo>
                  <a:pt x="11017" y="13490"/>
                  <a:pt x="11244" y="13613"/>
                  <a:pt x="11462" y="13759"/>
                </a:cubicBezTo>
                <a:lnTo>
                  <a:pt x="11081" y="14834"/>
                </a:lnTo>
                <a:cubicBezTo>
                  <a:pt x="10980" y="14762"/>
                  <a:pt x="10887" y="14648"/>
                  <a:pt x="10774" y="14648"/>
                </a:cubicBezTo>
                <a:cubicBezTo>
                  <a:pt x="10488" y="14648"/>
                  <a:pt x="10171" y="14911"/>
                  <a:pt x="10000" y="15414"/>
                </a:cubicBezTo>
                <a:cubicBezTo>
                  <a:pt x="9858" y="15861"/>
                  <a:pt x="9805" y="16318"/>
                  <a:pt x="9862" y="16821"/>
                </a:cubicBezTo>
                <a:cubicBezTo>
                  <a:pt x="9920" y="17323"/>
                  <a:pt x="10055" y="17700"/>
                  <a:pt x="10254" y="17979"/>
                </a:cubicBezTo>
                <a:cubicBezTo>
                  <a:pt x="10397" y="18203"/>
                  <a:pt x="10602" y="18331"/>
                  <a:pt x="10774" y="18331"/>
                </a:cubicBezTo>
                <a:cubicBezTo>
                  <a:pt x="11087" y="18331"/>
                  <a:pt x="11376" y="17992"/>
                  <a:pt x="11547" y="17545"/>
                </a:cubicBezTo>
                <a:cubicBezTo>
                  <a:pt x="11689" y="17098"/>
                  <a:pt x="11745" y="16641"/>
                  <a:pt x="11716" y="16138"/>
                </a:cubicBezTo>
                <a:cubicBezTo>
                  <a:pt x="11679" y="15806"/>
                  <a:pt x="11555" y="15607"/>
                  <a:pt x="11451" y="15372"/>
                </a:cubicBezTo>
                <a:lnTo>
                  <a:pt x="11875" y="14172"/>
                </a:lnTo>
                <a:cubicBezTo>
                  <a:pt x="12486" y="14906"/>
                  <a:pt x="12913" y="16160"/>
                  <a:pt x="12913" y="17669"/>
                </a:cubicBezTo>
                <a:cubicBezTo>
                  <a:pt x="12913" y="17895"/>
                  <a:pt x="13002" y="18124"/>
                  <a:pt x="13146" y="18124"/>
                </a:cubicBezTo>
                <a:cubicBezTo>
                  <a:pt x="13146" y="18124"/>
                  <a:pt x="13586" y="18124"/>
                  <a:pt x="19354" y="18124"/>
                </a:cubicBezTo>
                <a:cubicBezTo>
                  <a:pt x="19328" y="18793"/>
                  <a:pt x="19323" y="19651"/>
                  <a:pt x="19301" y="20276"/>
                </a:cubicBezTo>
                <a:lnTo>
                  <a:pt x="2246" y="20276"/>
                </a:lnTo>
                <a:cubicBezTo>
                  <a:pt x="2224" y="19651"/>
                  <a:pt x="2219" y="18794"/>
                  <a:pt x="2193" y="18124"/>
                </a:cubicBezTo>
                <a:cubicBezTo>
                  <a:pt x="2201" y="18124"/>
                  <a:pt x="2191" y="18124"/>
                  <a:pt x="8401" y="18124"/>
                </a:cubicBezTo>
                <a:cubicBezTo>
                  <a:pt x="8545" y="18124"/>
                  <a:pt x="8634" y="17895"/>
                  <a:pt x="8634" y="17669"/>
                </a:cubicBezTo>
                <a:cubicBezTo>
                  <a:pt x="8634" y="17090"/>
                  <a:pt x="8695" y="16535"/>
                  <a:pt x="8803" y="16034"/>
                </a:cubicBezTo>
                <a:cubicBezTo>
                  <a:pt x="9127" y="14534"/>
                  <a:pt x="9885" y="13490"/>
                  <a:pt x="10774" y="13490"/>
                </a:cubicBezTo>
                <a:close/>
                <a:moveTo>
                  <a:pt x="10774" y="15538"/>
                </a:moveTo>
                <a:cubicBezTo>
                  <a:pt x="10888" y="15538"/>
                  <a:pt x="10974" y="15592"/>
                  <a:pt x="11060" y="15703"/>
                </a:cubicBezTo>
                <a:cubicBezTo>
                  <a:pt x="11174" y="15871"/>
                  <a:pt x="11232" y="16024"/>
                  <a:pt x="11261" y="16303"/>
                </a:cubicBezTo>
                <a:cubicBezTo>
                  <a:pt x="11289" y="16527"/>
                  <a:pt x="11262" y="16825"/>
                  <a:pt x="11176" y="17048"/>
                </a:cubicBezTo>
                <a:cubicBezTo>
                  <a:pt x="11091" y="17272"/>
                  <a:pt x="10945" y="17421"/>
                  <a:pt x="10774" y="17421"/>
                </a:cubicBezTo>
                <a:cubicBezTo>
                  <a:pt x="10688" y="17421"/>
                  <a:pt x="10605" y="17367"/>
                  <a:pt x="10519" y="17255"/>
                </a:cubicBezTo>
                <a:cubicBezTo>
                  <a:pt x="10405" y="17088"/>
                  <a:pt x="10347" y="16879"/>
                  <a:pt x="10318" y="16655"/>
                </a:cubicBezTo>
                <a:cubicBezTo>
                  <a:pt x="10289" y="16432"/>
                  <a:pt x="10314" y="16154"/>
                  <a:pt x="10371" y="15931"/>
                </a:cubicBezTo>
                <a:cubicBezTo>
                  <a:pt x="10485" y="15708"/>
                  <a:pt x="10631" y="15538"/>
                  <a:pt x="10774" y="15538"/>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rgbClr val="205CA0"/>
              </a:solidFill>
              <a:latin typeface="Arial"/>
              <a:ea typeface="Arial"/>
              <a:cs typeface="Arial"/>
              <a:sym typeface="Arial"/>
            </a:endParaRPr>
          </a:p>
        </p:txBody>
      </p:sp>
      <p:sp>
        <p:nvSpPr>
          <p:cNvPr id="4610" name="Google Shape;4610;p476"/>
          <p:cNvSpPr/>
          <p:nvPr/>
        </p:nvSpPr>
        <p:spPr>
          <a:xfrm>
            <a:off x="1825872"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11" name="Google Shape;4611;p476"/>
          <p:cNvSpPr/>
          <p:nvPr/>
        </p:nvSpPr>
        <p:spPr>
          <a:xfrm>
            <a:off x="1911597"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12" name="Google Shape;4612;p476"/>
          <p:cNvSpPr/>
          <p:nvPr/>
        </p:nvSpPr>
        <p:spPr>
          <a:xfrm>
            <a:off x="377212"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13" name="Google Shape;4613;p476"/>
          <p:cNvSpPr/>
          <p:nvPr/>
        </p:nvSpPr>
        <p:spPr>
          <a:xfrm>
            <a:off x="462937"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pic>
        <p:nvPicPr>
          <p:cNvPr id="4614" name="Google Shape;4614;p476"/>
          <p:cNvPicPr preferRelativeResize="0"/>
          <p:nvPr/>
        </p:nvPicPr>
        <p:blipFill rotWithShape="1">
          <a:blip r:embed="rId3">
            <a:alphaModFix/>
          </a:blip>
          <a:srcRect/>
          <a:stretch/>
        </p:blipFill>
        <p:spPr>
          <a:xfrm>
            <a:off x="598429" y="1745658"/>
            <a:ext cx="547049" cy="384551"/>
          </a:xfrm>
          <a:prstGeom prst="rect">
            <a:avLst/>
          </a:prstGeom>
          <a:noFill/>
          <a:ln>
            <a:noFill/>
          </a:ln>
        </p:spPr>
      </p:pic>
      <p:sp>
        <p:nvSpPr>
          <p:cNvPr id="4615" name="Google Shape;4615;p476"/>
          <p:cNvSpPr txBox="1">
            <a:spLocks noGrp="1"/>
          </p:cNvSpPr>
          <p:nvPr>
            <p:ph type="body" idx="1"/>
          </p:nvPr>
        </p:nvSpPr>
        <p:spPr>
          <a:xfrm>
            <a:off x="180167" y="863020"/>
            <a:ext cx="8810700" cy="4947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000000"/>
              </a:buClr>
              <a:buSzPts val="1200"/>
              <a:buNone/>
            </a:pPr>
            <a:r>
              <a:rPr lang="en" sz="1400" b="0">
                <a:solidFill>
                  <a:srgbClr val="0A5BAB"/>
                </a:solidFill>
                <a:latin typeface="Salesforce Sans"/>
                <a:ea typeface="Salesforce Sans"/>
                <a:cs typeface="Salesforce Sans"/>
                <a:sym typeface="Salesforce Sans"/>
              </a:rPr>
              <a:t>Wealth &amp; asset management firms globally are accelerating investments for transformational change </a:t>
            </a:r>
            <a:endParaRPr sz="1400"/>
          </a:p>
        </p:txBody>
      </p:sp>
      <p:sp>
        <p:nvSpPr>
          <p:cNvPr id="4616" name="Google Shape;4616;p476"/>
          <p:cNvSpPr/>
          <p:nvPr/>
        </p:nvSpPr>
        <p:spPr>
          <a:xfrm>
            <a:off x="7620515" y="1423683"/>
            <a:ext cx="1028700" cy="10287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17" name="Google Shape;4617;p476"/>
          <p:cNvSpPr/>
          <p:nvPr/>
        </p:nvSpPr>
        <p:spPr>
          <a:xfrm>
            <a:off x="7706240" y="1509408"/>
            <a:ext cx="857400" cy="857400"/>
          </a:xfrm>
          <a:prstGeom prst="ellipse">
            <a:avLst/>
          </a:prstGeom>
          <a:solidFill>
            <a:schemeClr val="dk2"/>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500" b="1" i="0" u="none" strike="noStrike" cap="none">
              <a:solidFill>
                <a:srgbClr val="FFFFFF"/>
              </a:solidFill>
              <a:latin typeface="Salesforce Sans"/>
              <a:ea typeface="Salesforce Sans"/>
              <a:cs typeface="Salesforce Sans"/>
              <a:sym typeface="Salesforce Sans"/>
            </a:endParaRPr>
          </a:p>
        </p:txBody>
      </p:sp>
      <p:sp>
        <p:nvSpPr>
          <p:cNvPr id="4618" name="Google Shape;4618;p476"/>
          <p:cNvSpPr txBox="1"/>
          <p:nvPr/>
        </p:nvSpPr>
        <p:spPr>
          <a:xfrm>
            <a:off x="5999905" y="2437481"/>
            <a:ext cx="13716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None/>
            </a:pPr>
            <a:r>
              <a:rPr lang="en" sz="1200" b="1" i="0" u="none" strike="noStrike" cap="none">
                <a:solidFill>
                  <a:srgbClr val="434343"/>
                </a:solidFill>
                <a:latin typeface="Salesforce Sans"/>
                <a:ea typeface="Salesforce Sans"/>
                <a:cs typeface="Salesforce Sans"/>
                <a:sym typeface="Salesforce Sans"/>
              </a:rPr>
              <a:t>Regulatory &amp; </a:t>
            </a:r>
            <a:r>
              <a:rPr lang="en" sz="1200" b="1">
                <a:solidFill>
                  <a:srgbClr val="434343"/>
                </a:solidFill>
                <a:latin typeface="Salesforce Sans"/>
                <a:ea typeface="Salesforce Sans"/>
                <a:cs typeface="Salesforce Sans"/>
                <a:sym typeface="Salesforce Sans"/>
              </a:rPr>
              <a:t>C</a:t>
            </a:r>
            <a:r>
              <a:rPr lang="en" sz="1200" b="1" i="0" u="none" strike="noStrike" cap="none">
                <a:solidFill>
                  <a:srgbClr val="434343"/>
                </a:solidFill>
                <a:latin typeface="Salesforce Sans"/>
                <a:ea typeface="Salesforce Sans"/>
                <a:cs typeface="Salesforce Sans"/>
                <a:sym typeface="Salesforce Sans"/>
              </a:rPr>
              <a:t>ompliance</a:t>
            </a:r>
            <a:endParaRPr sz="1200" b="1" i="0" u="none" strike="noStrike" cap="none">
              <a:solidFill>
                <a:srgbClr val="434343"/>
              </a:solidFill>
              <a:latin typeface="Salesforce Sans"/>
              <a:ea typeface="Salesforce Sans"/>
              <a:cs typeface="Salesforce Sans"/>
              <a:sym typeface="Salesforce Sans"/>
            </a:endParaRPr>
          </a:p>
        </p:txBody>
      </p:sp>
      <p:sp>
        <p:nvSpPr>
          <p:cNvPr id="4619" name="Google Shape;4619;p476"/>
          <p:cNvSpPr txBox="1"/>
          <p:nvPr/>
        </p:nvSpPr>
        <p:spPr>
          <a:xfrm>
            <a:off x="4554167" y="2437481"/>
            <a:ext cx="1371600" cy="5727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0"/>
              </a:spcBef>
              <a:spcAft>
                <a:spcPts val="0"/>
              </a:spcAft>
              <a:buNone/>
            </a:pPr>
            <a:r>
              <a:rPr lang="en" sz="1200" b="1" i="0" u="none" strike="noStrike" cap="none">
                <a:solidFill>
                  <a:srgbClr val="434343"/>
                </a:solidFill>
                <a:latin typeface="Salesforce Sans"/>
                <a:ea typeface="Salesforce Sans"/>
                <a:cs typeface="Salesforce Sans"/>
                <a:sym typeface="Salesforce Sans"/>
              </a:rPr>
              <a:t>Economic </a:t>
            </a:r>
            <a:r>
              <a:rPr lang="en" sz="1200" b="1">
                <a:solidFill>
                  <a:srgbClr val="434343"/>
                </a:solidFill>
                <a:latin typeface="Salesforce Sans"/>
                <a:ea typeface="Salesforce Sans"/>
                <a:cs typeface="Salesforce Sans"/>
                <a:sym typeface="Salesforce Sans"/>
              </a:rPr>
              <a:t>D</a:t>
            </a:r>
            <a:r>
              <a:rPr lang="en" sz="1200" b="1" i="0" u="none" strike="noStrike" cap="none">
                <a:solidFill>
                  <a:srgbClr val="434343"/>
                </a:solidFill>
                <a:latin typeface="Salesforce Sans"/>
                <a:ea typeface="Salesforce Sans"/>
                <a:cs typeface="Salesforce Sans"/>
                <a:sym typeface="Salesforce Sans"/>
              </a:rPr>
              <a:t>isruption </a:t>
            </a:r>
            <a:endParaRPr sz="1200" b="1" i="0" u="none" strike="noStrike" cap="none">
              <a:solidFill>
                <a:srgbClr val="434343"/>
              </a:solidFill>
              <a:latin typeface="Salesforce Sans"/>
              <a:ea typeface="Salesforce Sans"/>
              <a:cs typeface="Salesforce Sans"/>
              <a:sym typeface="Salesforce Sans"/>
            </a:endParaRPr>
          </a:p>
        </p:txBody>
      </p:sp>
      <p:sp>
        <p:nvSpPr>
          <p:cNvPr id="4620" name="Google Shape;4620;p476"/>
          <p:cNvSpPr/>
          <p:nvPr/>
        </p:nvSpPr>
        <p:spPr>
          <a:xfrm>
            <a:off x="567301" y="4381775"/>
            <a:ext cx="7962900" cy="353100"/>
          </a:xfrm>
          <a:prstGeom prst="roundRect">
            <a:avLst>
              <a:gd name="adj" fmla="val 50000"/>
            </a:avLst>
          </a:prstGeom>
          <a:solidFill>
            <a:schemeClr val="accent1"/>
          </a:solidFill>
          <a:ln>
            <a:noFill/>
          </a:ln>
        </p:spPr>
        <p:txBody>
          <a:bodyPr spcFirstLastPara="1" wrap="square" lIns="19050" tIns="19050" rIns="19050" bIns="19050" anchor="ctr" anchorCtr="0">
            <a:noAutofit/>
          </a:bodyPr>
          <a:lstStyle/>
          <a:p>
            <a:pPr marL="0" marR="0" lvl="0" indent="0" algn="ctr" rtl="0">
              <a:lnSpc>
                <a:spcPct val="140000"/>
              </a:lnSpc>
              <a:spcBef>
                <a:spcPts val="0"/>
              </a:spcBef>
              <a:spcAft>
                <a:spcPts val="0"/>
              </a:spcAft>
              <a:buNone/>
            </a:pPr>
            <a:r>
              <a:rPr lang="en" sz="1500" b="1" i="0" u="none" strike="noStrike" cap="none">
                <a:solidFill>
                  <a:srgbClr val="FFFFFF"/>
                </a:solidFill>
                <a:latin typeface="Salesforce Sans"/>
                <a:ea typeface="Salesforce Sans"/>
                <a:cs typeface="Salesforce Sans"/>
                <a:sym typeface="Salesforce Sans"/>
              </a:rPr>
              <a:t>MODERNIZATION OF FOUNDATIONS  &amp; DIGITAL TRANSFORMATION</a:t>
            </a:r>
            <a:endParaRPr sz="1500" b="0" i="0" u="none" strike="noStrike" cap="none">
              <a:solidFill>
                <a:srgbClr val="000000"/>
              </a:solidFill>
              <a:latin typeface="Salesforce Sans"/>
              <a:ea typeface="Salesforce Sans"/>
              <a:cs typeface="Salesforce Sans"/>
              <a:sym typeface="Salesforce Sans"/>
            </a:endParaRPr>
          </a:p>
        </p:txBody>
      </p:sp>
      <p:sp>
        <p:nvSpPr>
          <p:cNvPr id="4621" name="Google Shape;4621;p476"/>
          <p:cNvSpPr txBox="1"/>
          <p:nvPr/>
        </p:nvSpPr>
        <p:spPr>
          <a:xfrm>
            <a:off x="4554167" y="2950616"/>
            <a:ext cx="1371600" cy="1107000"/>
          </a:xfrm>
          <a:prstGeom prst="rect">
            <a:avLst/>
          </a:prstGeom>
          <a:noFill/>
          <a:ln>
            <a:noFill/>
          </a:ln>
        </p:spPr>
        <p:txBody>
          <a:bodyPr spcFirstLastPara="1" wrap="square" lIns="68575" tIns="68575" rIns="68575" bIns="68575" anchor="t" anchorCtr="0">
            <a:spAutoFit/>
          </a:bodyPr>
          <a:lstStyle/>
          <a:p>
            <a:pPr marL="0" marR="0" lvl="0" indent="0" algn="ctr" rtl="0">
              <a:lnSpc>
                <a:spcPct val="118000"/>
              </a:lnSpc>
              <a:spcBef>
                <a:spcPts val="0"/>
              </a:spcBef>
              <a:spcAft>
                <a:spcPts val="0"/>
              </a:spcAft>
              <a:buNone/>
            </a:pPr>
            <a:r>
              <a:rPr lang="en" sz="1100" i="0" u="none" strike="noStrike" cap="none">
                <a:solidFill>
                  <a:srgbClr val="022C5F"/>
                </a:solidFill>
                <a:latin typeface="Salesforce Sans"/>
                <a:ea typeface="Salesforce Sans"/>
                <a:cs typeface="Salesforce Sans"/>
                <a:sym typeface="Salesforce Sans"/>
              </a:rPr>
              <a:t>Future of work</a:t>
            </a:r>
            <a:r>
              <a:rPr lang="en" sz="1100">
                <a:solidFill>
                  <a:srgbClr val="022C5F"/>
                </a:solidFill>
                <a:latin typeface="Salesforce Sans"/>
                <a:ea typeface="Salesforce Sans"/>
                <a:cs typeface="Salesforce Sans"/>
                <a:sym typeface="Salesforce Sans"/>
              </a:rPr>
              <a:t> driven by</a:t>
            </a:r>
            <a:r>
              <a:rPr lang="en" sz="1100" i="0" u="none" strike="noStrike" cap="none">
                <a:solidFill>
                  <a:srgbClr val="022C5F"/>
                </a:solidFill>
                <a:latin typeface="Salesforce Sans"/>
                <a:ea typeface="Salesforce Sans"/>
                <a:cs typeface="Salesforce Sans"/>
                <a:sym typeface="Salesforce Sans"/>
              </a:rPr>
              <a:t> social impacts, climate change</a:t>
            </a:r>
            <a:r>
              <a:rPr lang="en" sz="1100">
                <a:solidFill>
                  <a:srgbClr val="022C5F"/>
                </a:solidFill>
                <a:latin typeface="Salesforce Sans"/>
                <a:ea typeface="Salesforce Sans"/>
                <a:cs typeface="Salesforce Sans"/>
                <a:sym typeface="Salesforce Sans"/>
              </a:rPr>
              <a:t>, and technology</a:t>
            </a:r>
            <a:r>
              <a:rPr lang="en" sz="1100" i="0" u="none" strike="noStrike" cap="none">
                <a:solidFill>
                  <a:srgbClr val="022C5F"/>
                </a:solidFill>
                <a:latin typeface="Salesforce Sans"/>
                <a:ea typeface="Salesforce Sans"/>
                <a:cs typeface="Salesforce Sans"/>
                <a:sym typeface="Salesforce Sans"/>
              </a:rPr>
              <a:t> </a:t>
            </a:r>
            <a:endParaRPr sz="1100" i="0" u="none" strike="noStrike" cap="none">
              <a:solidFill>
                <a:srgbClr val="000000"/>
              </a:solidFill>
              <a:latin typeface="Salesforce Sans Light"/>
              <a:ea typeface="Salesforce Sans Light"/>
              <a:cs typeface="Salesforce Sans Light"/>
              <a:sym typeface="Salesforce Sans Light"/>
            </a:endParaRPr>
          </a:p>
        </p:txBody>
      </p:sp>
      <p:pic>
        <p:nvPicPr>
          <p:cNvPr id="4622" name="Google Shape;4622;p476"/>
          <p:cNvPicPr preferRelativeResize="0"/>
          <p:nvPr/>
        </p:nvPicPr>
        <p:blipFill rotWithShape="1">
          <a:blip r:embed="rId4">
            <a:alphaModFix/>
          </a:blip>
          <a:srcRect/>
          <a:stretch/>
        </p:blipFill>
        <p:spPr>
          <a:xfrm>
            <a:off x="7854621" y="1657790"/>
            <a:ext cx="560196" cy="560195"/>
          </a:xfrm>
          <a:prstGeom prst="rect">
            <a:avLst/>
          </a:prstGeom>
          <a:noFill/>
          <a:ln>
            <a:noFill/>
          </a:ln>
        </p:spPr>
      </p:pic>
      <p:pic>
        <p:nvPicPr>
          <p:cNvPr id="4623" name="Google Shape;4623;p476"/>
          <p:cNvPicPr preferRelativeResize="0"/>
          <p:nvPr/>
        </p:nvPicPr>
        <p:blipFill rotWithShape="1">
          <a:blip r:embed="rId5">
            <a:alphaModFix/>
          </a:blip>
          <a:srcRect/>
          <a:stretch/>
        </p:blipFill>
        <p:spPr>
          <a:xfrm>
            <a:off x="6428689" y="1680518"/>
            <a:ext cx="514758" cy="514762"/>
          </a:xfrm>
          <a:prstGeom prst="rect">
            <a:avLst/>
          </a:prstGeom>
          <a:noFill/>
          <a:ln>
            <a:noFill/>
          </a:ln>
          <a:effectLst>
            <a:outerShdw blurRad="57150" dist="19050" dir="5400000" algn="bl" rotWithShape="0">
              <a:schemeClr val="lt1">
                <a:alpha val="29800"/>
              </a:schemeClr>
            </a:outerShdw>
          </a:effectLst>
        </p:spPr>
      </p:pic>
      <p:pic>
        <p:nvPicPr>
          <p:cNvPr id="4624" name="Google Shape;4624;p476"/>
          <p:cNvPicPr preferRelativeResize="0"/>
          <p:nvPr/>
        </p:nvPicPr>
        <p:blipFill rotWithShape="1">
          <a:blip r:embed="rId6">
            <a:alphaModFix/>
          </a:blip>
          <a:srcRect/>
          <a:stretch/>
        </p:blipFill>
        <p:spPr>
          <a:xfrm>
            <a:off x="2016915" y="1601033"/>
            <a:ext cx="645944" cy="645944"/>
          </a:xfrm>
          <a:prstGeom prst="rect">
            <a:avLst/>
          </a:prstGeom>
          <a:noFill/>
          <a:ln>
            <a:noFill/>
          </a:ln>
        </p:spPr>
      </p:pic>
      <p:pic>
        <p:nvPicPr>
          <p:cNvPr id="4625" name="Google Shape;4625;p476"/>
          <p:cNvPicPr preferRelativeResize="0"/>
          <p:nvPr/>
        </p:nvPicPr>
        <p:blipFill>
          <a:blip r:embed="rId7">
            <a:alphaModFix/>
          </a:blip>
          <a:stretch>
            <a:fillRect/>
          </a:stretch>
        </p:blipFill>
        <p:spPr>
          <a:xfrm>
            <a:off x="7038800" y="73175"/>
            <a:ext cx="2009775" cy="620100"/>
          </a:xfrm>
          <a:prstGeom prst="rect">
            <a:avLst/>
          </a:prstGeom>
          <a:noFill/>
          <a:ln>
            <a:noFill/>
          </a:ln>
        </p:spPr>
      </p:pic>
      <p:sp>
        <p:nvSpPr>
          <p:cNvPr id="4626" name="Google Shape;4626;p476"/>
          <p:cNvSpPr txBox="1">
            <a:spLocks noGrp="1"/>
          </p:cNvSpPr>
          <p:nvPr>
            <p:ph type="title"/>
          </p:nvPr>
        </p:nvSpPr>
        <p:spPr>
          <a:xfrm>
            <a:off x="180175" y="107050"/>
            <a:ext cx="8932200" cy="734100"/>
          </a:xfrm>
          <a:prstGeom prst="rect">
            <a:avLst/>
          </a:prstGeom>
          <a:noFill/>
          <a:ln>
            <a:noFill/>
          </a:ln>
        </p:spPr>
        <p:txBody>
          <a:bodyPr spcFirstLastPara="1" wrap="square" lIns="68575" tIns="34275" rIns="68575" bIns="34275" anchor="t" anchorCtr="0">
            <a:spAutoFit/>
          </a:bodyPr>
          <a:lstStyle/>
          <a:p>
            <a:pPr marL="0" lvl="0" indent="0" algn="l" rtl="0">
              <a:lnSpc>
                <a:spcPct val="90000"/>
              </a:lnSpc>
              <a:spcBef>
                <a:spcPts val="0"/>
              </a:spcBef>
              <a:spcAft>
                <a:spcPts val="0"/>
              </a:spcAft>
              <a:buClr>
                <a:schemeClr val="dk1"/>
              </a:buClr>
              <a:buSzPts val="2400"/>
              <a:buFont typeface="Poppins"/>
              <a:buNone/>
            </a:pPr>
            <a:endParaRPr b="0">
              <a:latin typeface="Salesforce Sans"/>
              <a:ea typeface="Salesforce Sans"/>
              <a:cs typeface="Salesforce Sans"/>
              <a:sym typeface="Salesforce Sans"/>
            </a:endParaRPr>
          </a:p>
          <a:p>
            <a:pPr marL="0" lvl="0" indent="0" algn="l" rtl="0">
              <a:lnSpc>
                <a:spcPct val="90000"/>
              </a:lnSpc>
              <a:spcBef>
                <a:spcPts val="0"/>
              </a:spcBef>
              <a:spcAft>
                <a:spcPts val="0"/>
              </a:spcAft>
              <a:buClr>
                <a:schemeClr val="dk1"/>
              </a:buClr>
              <a:buSzPts val="2400"/>
              <a:buFont typeface="Poppins"/>
              <a:buNone/>
            </a:pPr>
            <a:r>
              <a:rPr lang="en">
                <a:latin typeface="Salesforce Sans"/>
                <a:ea typeface="Salesforce Sans"/>
                <a:cs typeface="Salesforce Sans"/>
                <a:sym typeface="Salesforce Sans"/>
              </a:rPr>
              <a:t>Industry Dynamics Impacting Wealth Management</a:t>
            </a:r>
            <a:endParaRPr b="0">
              <a:latin typeface="Salesforce Sans"/>
              <a:ea typeface="Salesforce Sans"/>
              <a:cs typeface="Salesforce Sans"/>
              <a:sym typeface="Salesforce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72"/>
        <p:cNvGrpSpPr/>
        <p:nvPr/>
      </p:nvGrpSpPr>
      <p:grpSpPr>
        <a:xfrm>
          <a:off x="0" y="0"/>
          <a:ext cx="0" cy="0"/>
          <a:chOff x="0" y="0"/>
          <a:chExt cx="0" cy="0"/>
        </a:xfrm>
      </p:grpSpPr>
      <p:sp>
        <p:nvSpPr>
          <p:cNvPr id="4673" name="Google Shape;4673;p479"/>
          <p:cNvSpPr txBox="1">
            <a:spLocks noGrp="1"/>
          </p:cNvSpPr>
          <p:nvPr>
            <p:ph type="title"/>
          </p:nvPr>
        </p:nvSpPr>
        <p:spPr>
          <a:xfrm>
            <a:off x="428737" y="47628"/>
            <a:ext cx="7717200" cy="742500"/>
          </a:xfrm>
          <a:prstGeom prst="rect">
            <a:avLst/>
          </a:prstGeom>
          <a:noFill/>
          <a:ln>
            <a:noFill/>
          </a:ln>
        </p:spPr>
        <p:txBody>
          <a:bodyPr spcFirstLastPara="1" wrap="square" lIns="0" tIns="0" rIns="0" bIns="0" anchor="b" anchorCtr="0">
            <a:noAutofit/>
          </a:bodyPr>
          <a:lstStyle/>
          <a:p>
            <a:pPr marL="0" lvl="0" indent="0" algn="l" rtl="0">
              <a:lnSpc>
                <a:spcPct val="95000"/>
              </a:lnSpc>
              <a:spcBef>
                <a:spcPts val="0"/>
              </a:spcBef>
              <a:spcAft>
                <a:spcPts val="0"/>
              </a:spcAft>
              <a:buNone/>
            </a:pPr>
            <a:r>
              <a:rPr lang="en"/>
              <a:t>Big Shifts in Advisor and Clients Behaviors</a:t>
            </a:r>
            <a:endParaRPr/>
          </a:p>
        </p:txBody>
      </p:sp>
      <p:sp>
        <p:nvSpPr>
          <p:cNvPr id="4674" name="Google Shape;4674;p479"/>
          <p:cNvSpPr/>
          <p:nvPr/>
        </p:nvSpPr>
        <p:spPr>
          <a:xfrm>
            <a:off x="435809" y="2257192"/>
            <a:ext cx="1972800" cy="251700"/>
          </a:xfrm>
          <a:prstGeom prst="rect">
            <a:avLst/>
          </a:prstGeom>
          <a:solidFill>
            <a:srgbClr val="FFFFFF"/>
          </a:solidFill>
          <a:ln>
            <a:noFill/>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Salesforce Sans"/>
              <a:buNone/>
            </a:pPr>
            <a:endParaRPr sz="1400">
              <a:solidFill>
                <a:schemeClr val="dk1"/>
              </a:solidFill>
              <a:latin typeface="Salesforce Sans"/>
              <a:ea typeface="Salesforce Sans"/>
              <a:cs typeface="Salesforce Sans"/>
              <a:sym typeface="Salesforce Sans"/>
            </a:endParaRPr>
          </a:p>
        </p:txBody>
      </p:sp>
      <p:sp>
        <p:nvSpPr>
          <p:cNvPr id="4675" name="Google Shape;4675;p479"/>
          <p:cNvSpPr/>
          <p:nvPr/>
        </p:nvSpPr>
        <p:spPr>
          <a:xfrm>
            <a:off x="822075" y="1609175"/>
            <a:ext cx="1231200" cy="434700"/>
          </a:xfrm>
          <a:prstGeom prst="roundRect">
            <a:avLst>
              <a:gd name="adj" fmla="val 50000"/>
            </a:avLst>
          </a:prstGeom>
          <a:solidFill>
            <a:srgbClr val="032D60"/>
          </a:solidFill>
          <a:ln>
            <a:noFill/>
          </a:ln>
          <a:effectLst>
            <a:outerShdw blurRad="214313" dist="76200" dir="3600000" algn="tl" rotWithShape="0">
              <a:srgbClr val="000000">
                <a:alpha val="20000"/>
              </a:srgbClr>
            </a:outerShdw>
          </a:effectLst>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1100"/>
              <a:buFont typeface="Salesforce Sans"/>
              <a:buNone/>
            </a:pPr>
            <a:r>
              <a:rPr lang="en" sz="900" b="1">
                <a:solidFill>
                  <a:schemeClr val="lt1"/>
                </a:solidFill>
                <a:latin typeface="Salesforce Sans"/>
                <a:ea typeface="Salesforce Sans"/>
                <a:cs typeface="Salesforce Sans"/>
                <a:sym typeface="Salesforce Sans"/>
              </a:rPr>
              <a:t>Advisors on the Move</a:t>
            </a:r>
            <a:endParaRPr sz="1400" b="1">
              <a:solidFill>
                <a:srgbClr val="FFFFFF"/>
              </a:solidFill>
              <a:latin typeface="Salesforce Sans"/>
              <a:ea typeface="Salesforce Sans"/>
              <a:cs typeface="Salesforce Sans"/>
              <a:sym typeface="Salesforce Sans"/>
            </a:endParaRPr>
          </a:p>
        </p:txBody>
      </p:sp>
      <p:cxnSp>
        <p:nvCxnSpPr>
          <p:cNvPr id="4676" name="Google Shape;4676;p479"/>
          <p:cNvCxnSpPr/>
          <p:nvPr/>
        </p:nvCxnSpPr>
        <p:spPr>
          <a:xfrm>
            <a:off x="562493" y="3019763"/>
            <a:ext cx="1738500" cy="0"/>
          </a:xfrm>
          <a:prstGeom prst="straightConnector1">
            <a:avLst/>
          </a:prstGeom>
          <a:noFill/>
          <a:ln w="9525" cap="flat" cmpd="sng">
            <a:solidFill>
              <a:srgbClr val="90D0FE"/>
            </a:solidFill>
            <a:prstDash val="solid"/>
            <a:round/>
            <a:headEnd type="none" w="sm" len="sm"/>
            <a:tailEnd type="none" w="sm" len="sm"/>
          </a:ln>
        </p:spPr>
      </p:cxnSp>
      <p:cxnSp>
        <p:nvCxnSpPr>
          <p:cNvPr id="4677" name="Google Shape;4677;p479"/>
          <p:cNvCxnSpPr/>
          <p:nvPr/>
        </p:nvCxnSpPr>
        <p:spPr>
          <a:xfrm>
            <a:off x="553307" y="3752044"/>
            <a:ext cx="1738500" cy="0"/>
          </a:xfrm>
          <a:prstGeom prst="straightConnector1">
            <a:avLst/>
          </a:prstGeom>
          <a:noFill/>
          <a:ln w="9525" cap="flat" cmpd="sng">
            <a:solidFill>
              <a:srgbClr val="90D0FE"/>
            </a:solidFill>
            <a:prstDash val="solid"/>
            <a:round/>
            <a:headEnd type="none" w="sm" len="sm"/>
            <a:tailEnd type="none" w="sm" len="sm"/>
          </a:ln>
        </p:spPr>
      </p:cxnSp>
      <p:sp>
        <p:nvSpPr>
          <p:cNvPr id="4678" name="Google Shape;4678;p479"/>
          <p:cNvSpPr/>
          <p:nvPr/>
        </p:nvSpPr>
        <p:spPr>
          <a:xfrm>
            <a:off x="591645" y="3944174"/>
            <a:ext cx="1738476"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1200" b="1">
                <a:latin typeface="Salesforce Sans"/>
                <a:ea typeface="Salesforce Sans"/>
                <a:cs typeface="Salesforce Sans"/>
                <a:sym typeface="Salesforce Sans"/>
              </a:rPr>
              <a:t>62%</a:t>
            </a:r>
            <a:r>
              <a:rPr lang="en" sz="1200">
                <a:solidFill>
                  <a:srgbClr val="205CA0"/>
                </a:solidFill>
                <a:latin typeface="Salesforce Sans"/>
                <a:ea typeface="Salesforce Sans"/>
                <a:cs typeface="Salesforce Sans"/>
                <a:sym typeface="Salesforce Sans"/>
              </a:rPr>
              <a:t> of clients are likely or very likely to move with their advisor</a:t>
            </a:r>
            <a:endParaRPr sz="1200">
              <a:solidFill>
                <a:srgbClr val="205CA0"/>
              </a:solidFill>
              <a:latin typeface="Salesforce Sans"/>
              <a:ea typeface="Salesforce Sans"/>
              <a:cs typeface="Salesforce Sans"/>
              <a:sym typeface="Salesforce Sans"/>
            </a:endParaRPr>
          </a:p>
        </p:txBody>
      </p:sp>
      <p:sp>
        <p:nvSpPr>
          <p:cNvPr id="4679" name="Google Shape;4679;p479"/>
          <p:cNvSpPr/>
          <p:nvPr/>
        </p:nvSpPr>
        <p:spPr>
          <a:xfrm>
            <a:off x="598783" y="3023419"/>
            <a:ext cx="1747818"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lvl="0" indent="0" algn="l" rtl="0">
              <a:spcBef>
                <a:spcPts val="800"/>
              </a:spcBef>
              <a:spcAft>
                <a:spcPts val="200"/>
              </a:spcAft>
              <a:buNone/>
            </a:pPr>
            <a:r>
              <a:rPr lang="en" sz="1200" b="1">
                <a:latin typeface="Salesforce Sans"/>
                <a:ea typeface="Salesforce Sans"/>
                <a:cs typeface="Salesforce Sans"/>
                <a:sym typeface="Salesforce Sans"/>
              </a:rPr>
              <a:t>77%</a:t>
            </a:r>
            <a:r>
              <a:rPr lang="en" sz="1200">
                <a:solidFill>
                  <a:srgbClr val="205CA0"/>
                </a:solidFill>
                <a:latin typeface="Salesforce Sans"/>
                <a:ea typeface="Salesforce Sans"/>
                <a:cs typeface="Salesforce Sans"/>
                <a:sym typeface="Salesforce Sans"/>
              </a:rPr>
              <a:t> of advisors report losing business due to inadequate technology</a:t>
            </a:r>
            <a:endParaRPr sz="1200">
              <a:solidFill>
                <a:srgbClr val="205CA0"/>
              </a:solidFill>
              <a:latin typeface="Salesforce Sans"/>
              <a:ea typeface="Salesforce Sans"/>
              <a:cs typeface="Salesforce Sans"/>
              <a:sym typeface="Salesforce Sans"/>
            </a:endParaRPr>
          </a:p>
        </p:txBody>
      </p:sp>
      <p:sp>
        <p:nvSpPr>
          <p:cNvPr id="4680" name="Google Shape;4680;p479"/>
          <p:cNvSpPr/>
          <p:nvPr/>
        </p:nvSpPr>
        <p:spPr>
          <a:xfrm>
            <a:off x="580625" y="2321825"/>
            <a:ext cx="1704942" cy="6234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1200" b="1">
                <a:latin typeface="Salesforce Sans"/>
                <a:ea typeface="Salesforce Sans"/>
                <a:cs typeface="Salesforce Sans"/>
                <a:sym typeface="Salesforce Sans"/>
              </a:rPr>
              <a:t>51%</a:t>
            </a:r>
            <a:r>
              <a:rPr lang="en" sz="1200">
                <a:solidFill>
                  <a:srgbClr val="205CA0"/>
                </a:solidFill>
                <a:latin typeface="Salesforce Sans"/>
                <a:ea typeface="Salesforce Sans"/>
                <a:cs typeface="Salesforce Sans"/>
                <a:sym typeface="Salesforce Sans"/>
              </a:rPr>
              <a:t> of advisors think of leaving their current firm in search of better technology</a:t>
            </a:r>
            <a:endParaRPr sz="1200">
              <a:solidFill>
                <a:srgbClr val="205CA0"/>
              </a:solidFill>
              <a:latin typeface="Salesforce Sans"/>
              <a:ea typeface="Salesforce Sans"/>
              <a:cs typeface="Salesforce Sans"/>
              <a:sym typeface="Salesforce Sans"/>
            </a:endParaRPr>
          </a:p>
        </p:txBody>
      </p:sp>
      <p:pic>
        <p:nvPicPr>
          <p:cNvPr id="4681" name="Google Shape;4681;p479"/>
          <p:cNvPicPr preferRelativeResize="0"/>
          <p:nvPr/>
        </p:nvPicPr>
        <p:blipFill rotWithShape="1">
          <a:blip r:embed="rId3">
            <a:alphaModFix/>
          </a:blip>
          <a:srcRect t="57953" r="21029"/>
          <a:stretch/>
        </p:blipFill>
        <p:spPr>
          <a:xfrm flipH="1">
            <a:off x="4638426" y="4370529"/>
            <a:ext cx="650100" cy="257700"/>
          </a:xfrm>
          <a:prstGeom prst="roundRect">
            <a:avLst>
              <a:gd name="adj" fmla="val 37173"/>
            </a:avLst>
          </a:prstGeom>
          <a:noFill/>
          <a:ln>
            <a:noFill/>
          </a:ln>
        </p:spPr>
      </p:pic>
      <p:pic>
        <p:nvPicPr>
          <p:cNvPr id="4682" name="Google Shape;4682;p479"/>
          <p:cNvPicPr preferRelativeResize="0"/>
          <p:nvPr/>
        </p:nvPicPr>
        <p:blipFill rotWithShape="1">
          <a:blip r:embed="rId4">
            <a:alphaModFix/>
          </a:blip>
          <a:srcRect r="67417" b="51751"/>
          <a:stretch/>
        </p:blipFill>
        <p:spPr>
          <a:xfrm rot="-899703" flipH="1">
            <a:off x="5539277" y="4398114"/>
            <a:ext cx="281851" cy="285790"/>
          </a:xfrm>
          <a:prstGeom prst="rect">
            <a:avLst/>
          </a:prstGeom>
          <a:noFill/>
          <a:ln>
            <a:noFill/>
          </a:ln>
        </p:spPr>
      </p:pic>
      <p:pic>
        <p:nvPicPr>
          <p:cNvPr id="4683" name="Google Shape;4683;p479"/>
          <p:cNvPicPr preferRelativeResize="0"/>
          <p:nvPr/>
        </p:nvPicPr>
        <p:blipFill rotWithShape="1">
          <a:blip r:embed="rId5">
            <a:alphaModFix/>
          </a:blip>
          <a:srcRect b="15081"/>
          <a:stretch/>
        </p:blipFill>
        <p:spPr>
          <a:xfrm rot="-26">
            <a:off x="4912621" y="4438796"/>
            <a:ext cx="509946" cy="189371"/>
          </a:xfrm>
          <a:prstGeom prst="rect">
            <a:avLst/>
          </a:prstGeom>
          <a:noFill/>
          <a:ln>
            <a:noFill/>
          </a:ln>
        </p:spPr>
      </p:pic>
      <p:sp>
        <p:nvSpPr>
          <p:cNvPr id="4684" name="Google Shape;4684;p479"/>
          <p:cNvSpPr/>
          <p:nvPr/>
        </p:nvSpPr>
        <p:spPr>
          <a:xfrm>
            <a:off x="2663104" y="4187605"/>
            <a:ext cx="665820"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38%</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685" name="Google Shape;4685;p479"/>
          <p:cNvSpPr txBox="1"/>
          <p:nvPr/>
        </p:nvSpPr>
        <p:spPr>
          <a:xfrm>
            <a:off x="2663104" y="2281338"/>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50%</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686" name="Google Shape;4686;p479"/>
          <p:cNvSpPr txBox="1"/>
          <p:nvPr/>
        </p:nvSpPr>
        <p:spPr>
          <a:xfrm>
            <a:off x="2663104" y="2769992"/>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49%</a:t>
            </a:r>
            <a:endParaRPr sz="1100" b="0" i="0" u="none" strike="noStrike" cap="none">
              <a:solidFill>
                <a:srgbClr val="000000"/>
              </a:solidFill>
              <a:latin typeface="Arial"/>
              <a:ea typeface="Arial"/>
              <a:cs typeface="Arial"/>
              <a:sym typeface="Arial"/>
            </a:endParaRPr>
          </a:p>
        </p:txBody>
      </p:sp>
      <p:sp>
        <p:nvSpPr>
          <p:cNvPr id="4687" name="Google Shape;4687;p479"/>
          <p:cNvSpPr txBox="1"/>
          <p:nvPr/>
        </p:nvSpPr>
        <p:spPr>
          <a:xfrm>
            <a:off x="2663104" y="3218353"/>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42%</a:t>
            </a:r>
            <a:endParaRPr sz="1100" i="0" u="none" strike="noStrike" cap="none">
              <a:solidFill>
                <a:srgbClr val="000000"/>
              </a:solidFill>
              <a:latin typeface="Salesforce Sans"/>
              <a:ea typeface="Salesforce Sans"/>
              <a:cs typeface="Salesforce Sans"/>
              <a:sym typeface="Salesforce Sans"/>
            </a:endParaRPr>
          </a:p>
        </p:txBody>
      </p:sp>
      <p:sp>
        <p:nvSpPr>
          <p:cNvPr id="4688" name="Google Shape;4688;p479"/>
          <p:cNvSpPr txBox="1"/>
          <p:nvPr/>
        </p:nvSpPr>
        <p:spPr>
          <a:xfrm>
            <a:off x="2663104" y="3653396"/>
            <a:ext cx="8874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42%</a:t>
            </a:r>
            <a:endParaRPr sz="1100" i="0" u="none" strike="noStrike" cap="none">
              <a:solidFill>
                <a:srgbClr val="000000"/>
              </a:solidFill>
              <a:latin typeface="Salesforce Sans"/>
              <a:ea typeface="Salesforce Sans"/>
              <a:cs typeface="Salesforce Sans"/>
              <a:sym typeface="Salesforce Sans"/>
            </a:endParaRPr>
          </a:p>
        </p:txBody>
      </p:sp>
      <p:sp>
        <p:nvSpPr>
          <p:cNvPr id="4689" name="Google Shape;4689;p479"/>
          <p:cNvSpPr/>
          <p:nvPr/>
        </p:nvSpPr>
        <p:spPr>
          <a:xfrm>
            <a:off x="3076150" y="2210282"/>
            <a:ext cx="1300104" cy="310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Salesforce Sans"/>
                <a:ea typeface="Salesforce Sans"/>
                <a:cs typeface="Salesforce Sans"/>
                <a:sym typeface="Salesforce Sans"/>
              </a:rPr>
              <a:t>Risk mitigation &amp; diversification is a key objective</a:t>
            </a:r>
            <a:endParaRPr sz="900">
              <a:solidFill>
                <a:schemeClr val="dk1"/>
              </a:solidFill>
            </a:endParaRPr>
          </a:p>
          <a:p>
            <a:pPr marL="0" lvl="0" indent="0" algn="l" rtl="0">
              <a:spcBef>
                <a:spcPts val="0"/>
              </a:spcBef>
              <a:spcAft>
                <a:spcPts val="0"/>
              </a:spcAft>
              <a:buNone/>
            </a:pP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690" name="Google Shape;4690;p479"/>
          <p:cNvSpPr/>
          <p:nvPr/>
        </p:nvSpPr>
        <p:spPr>
          <a:xfrm>
            <a:off x="3076149" y="2706049"/>
            <a:ext cx="1300104"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More concerned about regulatory &amp; tax changes </a:t>
            </a:r>
            <a:endParaRPr sz="900">
              <a:solidFill>
                <a:schemeClr val="dk1"/>
              </a:solidFill>
              <a:latin typeface="Salesforce Sans"/>
              <a:ea typeface="Salesforce Sans"/>
              <a:cs typeface="Salesforce Sans"/>
              <a:sym typeface="Salesforce Sans"/>
            </a:endParaRPr>
          </a:p>
        </p:txBody>
      </p:sp>
      <p:sp>
        <p:nvSpPr>
          <p:cNvPr id="4691" name="Google Shape;4691;p479"/>
          <p:cNvSpPr/>
          <p:nvPr/>
        </p:nvSpPr>
        <p:spPr>
          <a:xfrm>
            <a:off x="3076148" y="3198375"/>
            <a:ext cx="1231200"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Moved from passive to active management</a:t>
            </a:r>
            <a:endParaRPr sz="900">
              <a:solidFill>
                <a:schemeClr val="dk1"/>
              </a:solidFill>
              <a:latin typeface="Salesforce Sans"/>
              <a:ea typeface="Salesforce Sans"/>
              <a:cs typeface="Salesforce Sans"/>
              <a:sym typeface="Salesforce Sans"/>
            </a:endParaRPr>
          </a:p>
        </p:txBody>
      </p:sp>
      <p:sp>
        <p:nvSpPr>
          <p:cNvPr id="4692" name="Google Shape;4692;p479"/>
          <p:cNvSpPr/>
          <p:nvPr/>
        </p:nvSpPr>
        <p:spPr>
          <a:xfrm>
            <a:off x="3076148" y="3591937"/>
            <a:ext cx="1300104"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More interested in holistic financial planning</a:t>
            </a: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693" name="Google Shape;4693;p479"/>
          <p:cNvSpPr/>
          <p:nvPr/>
        </p:nvSpPr>
        <p:spPr>
          <a:xfrm>
            <a:off x="3076149" y="4111400"/>
            <a:ext cx="1300104"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Finding new sources of returns is a larger priority</a:t>
            </a:r>
            <a:endParaRPr sz="900">
              <a:solidFill>
                <a:schemeClr val="dk1"/>
              </a:solidFill>
              <a:latin typeface="Salesforce Sans"/>
              <a:ea typeface="Salesforce Sans"/>
              <a:cs typeface="Salesforce Sans"/>
              <a:sym typeface="Salesforce Sans"/>
            </a:endParaRPr>
          </a:p>
        </p:txBody>
      </p:sp>
      <p:cxnSp>
        <p:nvCxnSpPr>
          <p:cNvPr id="4694" name="Google Shape;4694;p479"/>
          <p:cNvCxnSpPr/>
          <p:nvPr/>
        </p:nvCxnSpPr>
        <p:spPr>
          <a:xfrm>
            <a:off x="2659277" y="2649413"/>
            <a:ext cx="1746600" cy="0"/>
          </a:xfrm>
          <a:prstGeom prst="straightConnector1">
            <a:avLst/>
          </a:prstGeom>
          <a:noFill/>
          <a:ln w="9525" cap="flat" cmpd="sng">
            <a:solidFill>
              <a:srgbClr val="90D0FE"/>
            </a:solidFill>
            <a:prstDash val="solid"/>
            <a:round/>
            <a:headEnd type="none" w="sm" len="sm"/>
            <a:tailEnd type="none" w="sm" len="sm"/>
          </a:ln>
        </p:spPr>
      </p:cxnSp>
      <p:cxnSp>
        <p:nvCxnSpPr>
          <p:cNvPr id="4695" name="Google Shape;4695;p479"/>
          <p:cNvCxnSpPr/>
          <p:nvPr/>
        </p:nvCxnSpPr>
        <p:spPr>
          <a:xfrm>
            <a:off x="2659277" y="3100011"/>
            <a:ext cx="1746600" cy="0"/>
          </a:xfrm>
          <a:prstGeom prst="straightConnector1">
            <a:avLst/>
          </a:prstGeom>
          <a:noFill/>
          <a:ln w="9525" cap="flat" cmpd="sng">
            <a:solidFill>
              <a:srgbClr val="90D0FE"/>
            </a:solidFill>
            <a:prstDash val="solid"/>
            <a:round/>
            <a:headEnd type="none" w="sm" len="sm"/>
            <a:tailEnd type="none" w="sm" len="sm"/>
          </a:ln>
        </p:spPr>
      </p:cxnSp>
      <p:cxnSp>
        <p:nvCxnSpPr>
          <p:cNvPr id="4696" name="Google Shape;4696;p479"/>
          <p:cNvCxnSpPr/>
          <p:nvPr/>
        </p:nvCxnSpPr>
        <p:spPr>
          <a:xfrm>
            <a:off x="2659277" y="3554339"/>
            <a:ext cx="1746600" cy="0"/>
          </a:xfrm>
          <a:prstGeom prst="straightConnector1">
            <a:avLst/>
          </a:prstGeom>
          <a:noFill/>
          <a:ln w="9525" cap="flat" cmpd="sng">
            <a:solidFill>
              <a:srgbClr val="90D0FE"/>
            </a:solidFill>
            <a:prstDash val="solid"/>
            <a:round/>
            <a:headEnd type="none" w="sm" len="sm"/>
            <a:tailEnd type="none" w="sm" len="sm"/>
          </a:ln>
        </p:spPr>
      </p:cxnSp>
      <p:cxnSp>
        <p:nvCxnSpPr>
          <p:cNvPr id="4697" name="Google Shape;4697;p479"/>
          <p:cNvCxnSpPr/>
          <p:nvPr/>
        </p:nvCxnSpPr>
        <p:spPr>
          <a:xfrm>
            <a:off x="2659277" y="4004194"/>
            <a:ext cx="1746600" cy="0"/>
          </a:xfrm>
          <a:prstGeom prst="straightConnector1">
            <a:avLst/>
          </a:prstGeom>
          <a:noFill/>
          <a:ln w="9525" cap="flat" cmpd="sng">
            <a:solidFill>
              <a:srgbClr val="90D0FE"/>
            </a:solidFill>
            <a:prstDash val="solid"/>
            <a:round/>
            <a:headEnd type="none" w="sm" len="sm"/>
            <a:tailEnd type="none" w="sm" len="sm"/>
          </a:ln>
        </p:spPr>
      </p:cxnSp>
      <p:sp>
        <p:nvSpPr>
          <p:cNvPr id="4698" name="Google Shape;4698;p479"/>
          <p:cNvSpPr/>
          <p:nvPr/>
        </p:nvSpPr>
        <p:spPr>
          <a:xfrm>
            <a:off x="2955675" y="1609175"/>
            <a:ext cx="1231200" cy="434700"/>
          </a:xfrm>
          <a:prstGeom prst="roundRect">
            <a:avLst>
              <a:gd name="adj" fmla="val 50000"/>
            </a:avLst>
          </a:prstGeom>
          <a:solidFill>
            <a:srgbClr val="032D60"/>
          </a:solidFill>
          <a:ln>
            <a:noFill/>
          </a:ln>
          <a:effectLst>
            <a:outerShdw blurRad="214313" dist="76200" dir="3600000" algn="tl" rotWithShape="0">
              <a:srgbClr val="000000">
                <a:alpha val="20000"/>
              </a:srgbClr>
            </a:outerShdw>
          </a:effectLst>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1100"/>
              <a:buFont typeface="Salesforce Sans"/>
              <a:buNone/>
            </a:pPr>
            <a:r>
              <a:rPr lang="en" sz="900" b="1">
                <a:solidFill>
                  <a:schemeClr val="lt1"/>
                </a:solidFill>
                <a:latin typeface="Salesforce Sans"/>
                <a:ea typeface="Salesforce Sans"/>
                <a:cs typeface="Salesforce Sans"/>
                <a:sym typeface="Salesforce Sans"/>
              </a:rPr>
              <a:t>Client Views on Investing</a:t>
            </a:r>
            <a:endParaRPr sz="1400" b="1">
              <a:solidFill>
                <a:srgbClr val="FFFFFF"/>
              </a:solidFill>
              <a:latin typeface="Salesforce Sans"/>
              <a:ea typeface="Salesforce Sans"/>
              <a:cs typeface="Salesforce Sans"/>
              <a:sym typeface="Salesforce Sans"/>
            </a:endParaRPr>
          </a:p>
        </p:txBody>
      </p:sp>
      <p:sp>
        <p:nvSpPr>
          <p:cNvPr id="4699" name="Google Shape;4699;p479"/>
          <p:cNvSpPr/>
          <p:nvPr/>
        </p:nvSpPr>
        <p:spPr>
          <a:xfrm>
            <a:off x="4720504" y="4111405"/>
            <a:ext cx="665820"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24%</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700" name="Google Shape;4700;p479"/>
          <p:cNvSpPr txBox="1"/>
          <p:nvPr/>
        </p:nvSpPr>
        <p:spPr>
          <a:xfrm>
            <a:off x="4720504" y="2281338"/>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46%</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701" name="Google Shape;4701;p479"/>
          <p:cNvSpPr txBox="1"/>
          <p:nvPr/>
        </p:nvSpPr>
        <p:spPr>
          <a:xfrm>
            <a:off x="4720504" y="2748679"/>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37%</a:t>
            </a:r>
            <a:endParaRPr sz="1100" b="0" i="0" u="none" strike="noStrike" cap="none">
              <a:solidFill>
                <a:srgbClr val="000000"/>
              </a:solidFill>
              <a:latin typeface="Arial"/>
              <a:ea typeface="Arial"/>
              <a:cs typeface="Arial"/>
              <a:sym typeface="Arial"/>
            </a:endParaRPr>
          </a:p>
        </p:txBody>
      </p:sp>
      <p:sp>
        <p:nvSpPr>
          <p:cNvPr id="4702" name="Google Shape;4702;p479"/>
          <p:cNvSpPr txBox="1"/>
          <p:nvPr/>
        </p:nvSpPr>
        <p:spPr>
          <a:xfrm>
            <a:off x="4720504" y="3204145"/>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36%</a:t>
            </a:r>
            <a:endParaRPr sz="1100" i="0" u="none" strike="noStrike" cap="none">
              <a:solidFill>
                <a:srgbClr val="000000"/>
              </a:solidFill>
              <a:latin typeface="Salesforce Sans"/>
              <a:ea typeface="Salesforce Sans"/>
              <a:cs typeface="Salesforce Sans"/>
              <a:sym typeface="Salesforce Sans"/>
            </a:endParaRPr>
          </a:p>
        </p:txBody>
      </p:sp>
      <p:sp>
        <p:nvSpPr>
          <p:cNvPr id="4703" name="Google Shape;4703;p479"/>
          <p:cNvSpPr txBox="1"/>
          <p:nvPr/>
        </p:nvSpPr>
        <p:spPr>
          <a:xfrm>
            <a:off x="4720504" y="3660500"/>
            <a:ext cx="8874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30%</a:t>
            </a:r>
            <a:endParaRPr sz="1100" i="0" u="none" strike="noStrike" cap="none">
              <a:solidFill>
                <a:srgbClr val="000000"/>
              </a:solidFill>
              <a:latin typeface="Salesforce Sans"/>
              <a:ea typeface="Salesforce Sans"/>
              <a:cs typeface="Salesforce Sans"/>
              <a:sym typeface="Salesforce Sans"/>
            </a:endParaRPr>
          </a:p>
        </p:txBody>
      </p:sp>
      <p:sp>
        <p:nvSpPr>
          <p:cNvPr id="4704" name="Google Shape;4704;p479"/>
          <p:cNvSpPr/>
          <p:nvPr/>
        </p:nvSpPr>
        <p:spPr>
          <a:xfrm>
            <a:off x="5166123" y="2238172"/>
            <a:ext cx="1196100" cy="310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Salesforce Sans"/>
                <a:ea typeface="Salesforce Sans"/>
                <a:cs typeface="Salesforce Sans"/>
                <a:sym typeface="Salesforce Sans"/>
              </a:rPr>
              <a:t>My advisor has found new ways to engage with me</a:t>
            </a:r>
            <a:endParaRPr sz="900">
              <a:solidFill>
                <a:schemeClr val="dk1"/>
              </a:solidFill>
            </a:endParaRPr>
          </a:p>
          <a:p>
            <a:pPr marL="0" lvl="0" indent="0" algn="l" rtl="0">
              <a:spcBef>
                <a:spcPts val="0"/>
              </a:spcBef>
              <a:spcAft>
                <a:spcPts val="0"/>
              </a:spcAft>
              <a:buNone/>
            </a:pP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705" name="Google Shape;4705;p479"/>
          <p:cNvSpPr/>
          <p:nvPr/>
        </p:nvSpPr>
        <p:spPr>
          <a:xfrm>
            <a:off x="5166152" y="2748675"/>
            <a:ext cx="1231200"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Relied on my advisor for ongoing support</a:t>
            </a:r>
            <a:endParaRPr sz="900">
              <a:solidFill>
                <a:schemeClr val="dk1"/>
              </a:solidFill>
              <a:latin typeface="Salesforce Sans"/>
              <a:ea typeface="Salesforce Sans"/>
              <a:cs typeface="Salesforce Sans"/>
              <a:sym typeface="Salesforce Sans"/>
            </a:endParaRPr>
          </a:p>
        </p:txBody>
      </p:sp>
      <p:sp>
        <p:nvSpPr>
          <p:cNvPr id="4706" name="Google Shape;4706;p479"/>
          <p:cNvSpPr/>
          <p:nvPr/>
        </p:nvSpPr>
        <p:spPr>
          <a:xfrm>
            <a:off x="5166155" y="3148645"/>
            <a:ext cx="1231200"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Became more reliant on guidance from provider</a:t>
            </a:r>
            <a:endParaRPr sz="900">
              <a:solidFill>
                <a:schemeClr val="dk1"/>
              </a:solidFill>
              <a:latin typeface="Salesforce Sans"/>
              <a:ea typeface="Salesforce Sans"/>
              <a:cs typeface="Salesforce Sans"/>
              <a:sym typeface="Salesforce Sans"/>
            </a:endParaRPr>
          </a:p>
        </p:txBody>
      </p:sp>
      <p:sp>
        <p:nvSpPr>
          <p:cNvPr id="4707" name="Google Shape;4707;p479"/>
          <p:cNvSpPr/>
          <p:nvPr/>
        </p:nvSpPr>
        <p:spPr>
          <a:xfrm>
            <a:off x="5166155" y="3634563"/>
            <a:ext cx="1263222"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More at ease working with digital tools</a:t>
            </a: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708" name="Google Shape;4708;p479"/>
          <p:cNvSpPr/>
          <p:nvPr/>
        </p:nvSpPr>
        <p:spPr>
          <a:xfrm>
            <a:off x="5166152" y="4038008"/>
            <a:ext cx="1263222"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Poor personal service hurt my advisor relationship</a:t>
            </a:r>
            <a:endParaRPr sz="900">
              <a:solidFill>
                <a:schemeClr val="dk1"/>
              </a:solidFill>
              <a:latin typeface="Salesforce Sans"/>
              <a:ea typeface="Salesforce Sans"/>
              <a:cs typeface="Salesforce Sans"/>
              <a:sym typeface="Salesforce Sans"/>
            </a:endParaRPr>
          </a:p>
        </p:txBody>
      </p:sp>
      <p:cxnSp>
        <p:nvCxnSpPr>
          <p:cNvPr id="4709" name="Google Shape;4709;p479"/>
          <p:cNvCxnSpPr/>
          <p:nvPr/>
        </p:nvCxnSpPr>
        <p:spPr>
          <a:xfrm>
            <a:off x="4716677" y="2664675"/>
            <a:ext cx="1746600" cy="0"/>
          </a:xfrm>
          <a:prstGeom prst="straightConnector1">
            <a:avLst/>
          </a:prstGeom>
          <a:noFill/>
          <a:ln w="9525" cap="flat" cmpd="sng">
            <a:solidFill>
              <a:srgbClr val="90D0FE"/>
            </a:solidFill>
            <a:prstDash val="solid"/>
            <a:round/>
            <a:headEnd type="none" w="sm" len="sm"/>
            <a:tailEnd type="none" w="sm" len="sm"/>
          </a:ln>
        </p:spPr>
      </p:cxnSp>
      <p:cxnSp>
        <p:nvCxnSpPr>
          <p:cNvPr id="4710" name="Google Shape;4710;p479"/>
          <p:cNvCxnSpPr/>
          <p:nvPr/>
        </p:nvCxnSpPr>
        <p:spPr>
          <a:xfrm>
            <a:off x="4716677" y="3100011"/>
            <a:ext cx="1746600" cy="0"/>
          </a:xfrm>
          <a:prstGeom prst="straightConnector1">
            <a:avLst/>
          </a:prstGeom>
          <a:noFill/>
          <a:ln w="9525" cap="flat" cmpd="sng">
            <a:solidFill>
              <a:srgbClr val="90D0FE"/>
            </a:solidFill>
            <a:prstDash val="solid"/>
            <a:round/>
            <a:headEnd type="none" w="sm" len="sm"/>
            <a:tailEnd type="none" w="sm" len="sm"/>
          </a:ln>
        </p:spPr>
      </p:cxnSp>
      <p:cxnSp>
        <p:nvCxnSpPr>
          <p:cNvPr id="4711" name="Google Shape;4711;p479"/>
          <p:cNvCxnSpPr/>
          <p:nvPr/>
        </p:nvCxnSpPr>
        <p:spPr>
          <a:xfrm>
            <a:off x="4716677" y="3554339"/>
            <a:ext cx="1746600" cy="0"/>
          </a:xfrm>
          <a:prstGeom prst="straightConnector1">
            <a:avLst/>
          </a:prstGeom>
          <a:noFill/>
          <a:ln w="9525" cap="flat" cmpd="sng">
            <a:solidFill>
              <a:srgbClr val="90D0FE"/>
            </a:solidFill>
            <a:prstDash val="solid"/>
            <a:round/>
            <a:headEnd type="none" w="sm" len="sm"/>
            <a:tailEnd type="none" w="sm" len="sm"/>
          </a:ln>
        </p:spPr>
      </p:cxnSp>
      <p:cxnSp>
        <p:nvCxnSpPr>
          <p:cNvPr id="4712" name="Google Shape;4712;p479"/>
          <p:cNvCxnSpPr/>
          <p:nvPr/>
        </p:nvCxnSpPr>
        <p:spPr>
          <a:xfrm>
            <a:off x="4716677" y="4004194"/>
            <a:ext cx="1746600" cy="0"/>
          </a:xfrm>
          <a:prstGeom prst="straightConnector1">
            <a:avLst/>
          </a:prstGeom>
          <a:noFill/>
          <a:ln w="9525" cap="flat" cmpd="sng">
            <a:solidFill>
              <a:srgbClr val="90D0FE"/>
            </a:solidFill>
            <a:prstDash val="solid"/>
            <a:round/>
            <a:headEnd type="none" w="sm" len="sm"/>
            <a:tailEnd type="none" w="sm" len="sm"/>
          </a:ln>
        </p:spPr>
      </p:cxnSp>
      <p:sp>
        <p:nvSpPr>
          <p:cNvPr id="4713" name="Google Shape;4713;p479"/>
          <p:cNvSpPr/>
          <p:nvPr/>
        </p:nvSpPr>
        <p:spPr>
          <a:xfrm>
            <a:off x="5013075" y="1609175"/>
            <a:ext cx="1231200" cy="434700"/>
          </a:xfrm>
          <a:prstGeom prst="roundRect">
            <a:avLst>
              <a:gd name="adj" fmla="val 50000"/>
            </a:avLst>
          </a:prstGeom>
          <a:solidFill>
            <a:srgbClr val="032D60"/>
          </a:solidFill>
          <a:ln>
            <a:noFill/>
          </a:ln>
          <a:effectLst>
            <a:outerShdw blurRad="214313" dist="76200" dir="3600000" algn="tl" rotWithShape="0">
              <a:srgbClr val="000000">
                <a:alpha val="20000"/>
              </a:srgbClr>
            </a:outerShdw>
          </a:effectLst>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1100"/>
              <a:buFont typeface="Salesforce Sans"/>
              <a:buNone/>
            </a:pPr>
            <a:r>
              <a:rPr lang="en" sz="900" b="1">
                <a:solidFill>
                  <a:schemeClr val="lt1"/>
                </a:solidFill>
                <a:latin typeface="Salesforce Sans"/>
                <a:ea typeface="Salesforce Sans"/>
                <a:cs typeface="Salesforce Sans"/>
                <a:sym typeface="Salesforce Sans"/>
              </a:rPr>
              <a:t>Relationships with Advisors</a:t>
            </a:r>
            <a:endParaRPr sz="1400" b="1">
              <a:solidFill>
                <a:srgbClr val="FFFFFF"/>
              </a:solidFill>
              <a:latin typeface="Salesforce Sans"/>
              <a:ea typeface="Salesforce Sans"/>
              <a:cs typeface="Salesforce Sans"/>
              <a:sym typeface="Salesforce Sans"/>
            </a:endParaRPr>
          </a:p>
        </p:txBody>
      </p:sp>
      <p:sp>
        <p:nvSpPr>
          <p:cNvPr id="4714" name="Google Shape;4714;p479"/>
          <p:cNvSpPr/>
          <p:nvPr/>
        </p:nvSpPr>
        <p:spPr>
          <a:xfrm>
            <a:off x="6832791" y="3935745"/>
            <a:ext cx="665820"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33%</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715" name="Google Shape;4715;p479"/>
          <p:cNvSpPr txBox="1"/>
          <p:nvPr/>
        </p:nvSpPr>
        <p:spPr>
          <a:xfrm>
            <a:off x="6832791" y="2281338"/>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44%</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716" name="Google Shape;4716;p479"/>
          <p:cNvSpPr txBox="1"/>
          <p:nvPr/>
        </p:nvSpPr>
        <p:spPr>
          <a:xfrm>
            <a:off x="6832791" y="2665375"/>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41%</a:t>
            </a:r>
            <a:endParaRPr sz="1100" b="0" i="0" u="none" strike="noStrike" cap="none">
              <a:solidFill>
                <a:srgbClr val="000000"/>
              </a:solidFill>
              <a:latin typeface="Arial"/>
              <a:ea typeface="Arial"/>
              <a:cs typeface="Arial"/>
              <a:sym typeface="Arial"/>
            </a:endParaRPr>
          </a:p>
        </p:txBody>
      </p:sp>
      <p:sp>
        <p:nvSpPr>
          <p:cNvPr id="4717" name="Google Shape;4717;p479"/>
          <p:cNvSpPr txBox="1"/>
          <p:nvPr/>
        </p:nvSpPr>
        <p:spPr>
          <a:xfrm>
            <a:off x="6832791" y="3080162"/>
            <a:ext cx="8355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40%</a:t>
            </a:r>
            <a:endParaRPr sz="1100" i="0" u="none" strike="noStrike" cap="none">
              <a:solidFill>
                <a:srgbClr val="000000"/>
              </a:solidFill>
              <a:latin typeface="Salesforce Sans"/>
              <a:ea typeface="Salesforce Sans"/>
              <a:cs typeface="Salesforce Sans"/>
              <a:sym typeface="Salesforce Sans"/>
            </a:endParaRPr>
          </a:p>
        </p:txBody>
      </p:sp>
      <p:sp>
        <p:nvSpPr>
          <p:cNvPr id="4718" name="Google Shape;4718;p479"/>
          <p:cNvSpPr txBox="1"/>
          <p:nvPr/>
        </p:nvSpPr>
        <p:spPr>
          <a:xfrm>
            <a:off x="6832791" y="3477736"/>
            <a:ext cx="887400" cy="35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38%</a:t>
            </a:r>
            <a:endParaRPr sz="1100" i="0" u="none" strike="noStrike" cap="none">
              <a:solidFill>
                <a:srgbClr val="000000"/>
              </a:solidFill>
              <a:latin typeface="Salesforce Sans"/>
              <a:ea typeface="Salesforce Sans"/>
              <a:cs typeface="Salesforce Sans"/>
              <a:sym typeface="Salesforce Sans"/>
            </a:endParaRPr>
          </a:p>
        </p:txBody>
      </p:sp>
      <p:sp>
        <p:nvSpPr>
          <p:cNvPr id="4719" name="Google Shape;4719;p479"/>
          <p:cNvSpPr/>
          <p:nvPr/>
        </p:nvSpPr>
        <p:spPr>
          <a:xfrm>
            <a:off x="7261063" y="2181875"/>
            <a:ext cx="1335852" cy="3108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a:solidFill>
                  <a:schemeClr val="dk1"/>
                </a:solidFill>
                <a:latin typeface="Salesforce Sans"/>
                <a:ea typeface="Salesforce Sans"/>
                <a:cs typeface="Salesforce Sans"/>
                <a:sym typeface="Salesforce Sans"/>
              </a:rPr>
              <a:t>I include family members more in wealth decisions</a:t>
            </a:r>
            <a:endParaRPr sz="900">
              <a:solidFill>
                <a:schemeClr val="dk1"/>
              </a:solidFill>
            </a:endParaRPr>
          </a:p>
          <a:p>
            <a:pPr marL="0" lvl="0" indent="0" algn="l" rtl="0">
              <a:spcBef>
                <a:spcPts val="0"/>
              </a:spcBef>
              <a:spcAft>
                <a:spcPts val="0"/>
              </a:spcAft>
              <a:buNone/>
            </a:pP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720" name="Google Shape;4720;p479"/>
          <p:cNvSpPr/>
          <p:nvPr/>
        </p:nvSpPr>
        <p:spPr>
          <a:xfrm>
            <a:off x="7261070" y="2665362"/>
            <a:ext cx="1300104"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I am more willing to pay fees for advice</a:t>
            </a:r>
            <a:endParaRPr sz="900">
              <a:solidFill>
                <a:schemeClr val="dk1"/>
              </a:solidFill>
              <a:latin typeface="Salesforce Sans"/>
              <a:ea typeface="Salesforce Sans"/>
              <a:cs typeface="Salesforce Sans"/>
              <a:sym typeface="Salesforce Sans"/>
            </a:endParaRPr>
          </a:p>
        </p:txBody>
      </p:sp>
      <p:sp>
        <p:nvSpPr>
          <p:cNvPr id="4721" name="Google Shape;4721;p479"/>
          <p:cNvSpPr/>
          <p:nvPr/>
        </p:nvSpPr>
        <p:spPr>
          <a:xfrm>
            <a:off x="7261061" y="3074400"/>
            <a:ext cx="1300104"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Digital access is a higher ongoing priority</a:t>
            </a:r>
            <a:endParaRPr sz="900">
              <a:solidFill>
                <a:schemeClr val="dk1"/>
              </a:solidFill>
              <a:latin typeface="Salesforce Sans"/>
              <a:ea typeface="Salesforce Sans"/>
              <a:cs typeface="Salesforce Sans"/>
              <a:sym typeface="Salesforce Sans"/>
            </a:endParaRPr>
          </a:p>
        </p:txBody>
      </p:sp>
      <p:sp>
        <p:nvSpPr>
          <p:cNvPr id="4722" name="Google Shape;4722;p479"/>
          <p:cNvSpPr/>
          <p:nvPr/>
        </p:nvSpPr>
        <p:spPr>
          <a:xfrm>
            <a:off x="7261070" y="3458902"/>
            <a:ext cx="1049598" cy="3513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I spend more time with my finances &amp; investments</a:t>
            </a:r>
            <a:endParaRPr sz="900">
              <a:solidFill>
                <a:schemeClr val="dk1"/>
              </a:solidFill>
              <a:latin typeface="Salesforce Sans"/>
              <a:ea typeface="Salesforce Sans"/>
              <a:cs typeface="Salesforce Sans"/>
              <a:sym typeface="Salesforce Sans"/>
            </a:endParaRPr>
          </a:p>
          <a:p>
            <a:pPr marL="0" marR="0" lvl="0" indent="0" algn="l" rtl="0">
              <a:lnSpc>
                <a:spcPct val="90000"/>
              </a:lnSpc>
              <a:spcBef>
                <a:spcPts val="0"/>
              </a:spcBef>
              <a:spcAft>
                <a:spcPts val="0"/>
              </a:spcAft>
              <a:buClr>
                <a:srgbClr val="000000"/>
              </a:buClr>
              <a:buSzPts val="1800"/>
              <a:buFont typeface="Arial"/>
              <a:buNone/>
            </a:pPr>
            <a:endParaRPr sz="900">
              <a:solidFill>
                <a:schemeClr val="dk1"/>
              </a:solidFill>
              <a:latin typeface="Salesforce Sans"/>
              <a:ea typeface="Salesforce Sans"/>
              <a:cs typeface="Salesforce Sans"/>
              <a:sym typeface="Salesforce Sans"/>
            </a:endParaRPr>
          </a:p>
        </p:txBody>
      </p:sp>
      <p:sp>
        <p:nvSpPr>
          <p:cNvPr id="4723" name="Google Shape;4723;p479"/>
          <p:cNvSpPr/>
          <p:nvPr/>
        </p:nvSpPr>
        <p:spPr>
          <a:xfrm>
            <a:off x="7261070" y="3935737"/>
            <a:ext cx="1300104"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I prioritize succession planning</a:t>
            </a:r>
            <a:endParaRPr sz="900">
              <a:solidFill>
                <a:schemeClr val="dk1"/>
              </a:solidFill>
              <a:latin typeface="Salesforce Sans"/>
              <a:ea typeface="Salesforce Sans"/>
              <a:cs typeface="Salesforce Sans"/>
              <a:sym typeface="Salesforce Sans"/>
            </a:endParaRPr>
          </a:p>
        </p:txBody>
      </p:sp>
      <p:cxnSp>
        <p:nvCxnSpPr>
          <p:cNvPr id="4724" name="Google Shape;4724;p479"/>
          <p:cNvCxnSpPr/>
          <p:nvPr/>
        </p:nvCxnSpPr>
        <p:spPr>
          <a:xfrm>
            <a:off x="6828964" y="2602684"/>
            <a:ext cx="1746600" cy="0"/>
          </a:xfrm>
          <a:prstGeom prst="straightConnector1">
            <a:avLst/>
          </a:prstGeom>
          <a:noFill/>
          <a:ln w="9525" cap="flat" cmpd="sng">
            <a:solidFill>
              <a:srgbClr val="90D0FE"/>
            </a:solidFill>
            <a:prstDash val="solid"/>
            <a:round/>
            <a:headEnd type="none" w="sm" len="sm"/>
            <a:tailEnd type="none" w="sm" len="sm"/>
          </a:ln>
        </p:spPr>
      </p:cxnSp>
      <p:cxnSp>
        <p:nvCxnSpPr>
          <p:cNvPr id="4725" name="Google Shape;4725;p479"/>
          <p:cNvCxnSpPr/>
          <p:nvPr/>
        </p:nvCxnSpPr>
        <p:spPr>
          <a:xfrm>
            <a:off x="6828964" y="3007656"/>
            <a:ext cx="1746600" cy="0"/>
          </a:xfrm>
          <a:prstGeom prst="straightConnector1">
            <a:avLst/>
          </a:prstGeom>
          <a:noFill/>
          <a:ln w="9525" cap="flat" cmpd="sng">
            <a:solidFill>
              <a:srgbClr val="90D0FE"/>
            </a:solidFill>
            <a:prstDash val="solid"/>
            <a:round/>
            <a:headEnd type="none" w="sm" len="sm"/>
            <a:tailEnd type="none" w="sm" len="sm"/>
          </a:ln>
        </p:spPr>
      </p:cxnSp>
      <p:cxnSp>
        <p:nvCxnSpPr>
          <p:cNvPr id="4726" name="Google Shape;4726;p479"/>
          <p:cNvCxnSpPr/>
          <p:nvPr/>
        </p:nvCxnSpPr>
        <p:spPr>
          <a:xfrm>
            <a:off x="6828964" y="3385783"/>
            <a:ext cx="1746600" cy="0"/>
          </a:xfrm>
          <a:prstGeom prst="straightConnector1">
            <a:avLst/>
          </a:prstGeom>
          <a:noFill/>
          <a:ln w="9525" cap="flat" cmpd="sng">
            <a:solidFill>
              <a:srgbClr val="90D0FE"/>
            </a:solidFill>
            <a:prstDash val="solid"/>
            <a:round/>
            <a:headEnd type="none" w="sm" len="sm"/>
            <a:tailEnd type="none" w="sm" len="sm"/>
          </a:ln>
        </p:spPr>
      </p:cxnSp>
      <p:cxnSp>
        <p:nvCxnSpPr>
          <p:cNvPr id="4727" name="Google Shape;4727;p479"/>
          <p:cNvCxnSpPr/>
          <p:nvPr/>
        </p:nvCxnSpPr>
        <p:spPr>
          <a:xfrm>
            <a:off x="6828964" y="3880211"/>
            <a:ext cx="1746600" cy="0"/>
          </a:xfrm>
          <a:prstGeom prst="straightConnector1">
            <a:avLst/>
          </a:prstGeom>
          <a:noFill/>
          <a:ln w="9525" cap="flat" cmpd="sng">
            <a:solidFill>
              <a:srgbClr val="90D0FE"/>
            </a:solidFill>
            <a:prstDash val="solid"/>
            <a:round/>
            <a:headEnd type="none" w="sm" len="sm"/>
            <a:tailEnd type="none" w="sm" len="sm"/>
          </a:ln>
        </p:spPr>
      </p:cxnSp>
      <p:sp>
        <p:nvSpPr>
          <p:cNvPr id="4728" name="Google Shape;4728;p479"/>
          <p:cNvSpPr/>
          <p:nvPr/>
        </p:nvSpPr>
        <p:spPr>
          <a:xfrm>
            <a:off x="7125362" y="1609175"/>
            <a:ext cx="1231200" cy="434700"/>
          </a:xfrm>
          <a:prstGeom prst="roundRect">
            <a:avLst>
              <a:gd name="adj" fmla="val 50000"/>
            </a:avLst>
          </a:prstGeom>
          <a:solidFill>
            <a:srgbClr val="032D60"/>
          </a:solidFill>
          <a:ln>
            <a:noFill/>
          </a:ln>
          <a:effectLst>
            <a:outerShdw blurRad="214313" dist="76200" dir="3600000" algn="tl" rotWithShape="0">
              <a:srgbClr val="000000">
                <a:alpha val="20000"/>
              </a:srgbClr>
            </a:outerShdw>
          </a:effectLst>
        </p:spPr>
        <p:txBody>
          <a:bodyPr spcFirstLastPara="1" wrap="square" lIns="68575" tIns="34275" rIns="68575" bIns="34275" anchor="ctr" anchorCtr="0">
            <a:noAutofit/>
          </a:bodyPr>
          <a:lstStyle/>
          <a:p>
            <a:pPr marL="0" lvl="0" indent="0" algn="ctr" rtl="0">
              <a:spcBef>
                <a:spcPts val="0"/>
              </a:spcBef>
              <a:spcAft>
                <a:spcPts val="0"/>
              </a:spcAft>
              <a:buClr>
                <a:schemeClr val="lt1"/>
              </a:buClr>
              <a:buSzPts val="1100"/>
              <a:buFont typeface="Salesforce Sans"/>
              <a:buNone/>
            </a:pPr>
            <a:r>
              <a:rPr lang="en" sz="900" b="1">
                <a:solidFill>
                  <a:schemeClr val="lt1"/>
                </a:solidFill>
                <a:latin typeface="Salesforce Sans"/>
                <a:ea typeface="Salesforce Sans"/>
                <a:cs typeface="Salesforce Sans"/>
                <a:sym typeface="Salesforce Sans"/>
              </a:rPr>
              <a:t>Client Behaviors &amp; Fees</a:t>
            </a:r>
            <a:endParaRPr sz="1400" b="1">
              <a:solidFill>
                <a:srgbClr val="FFFFFF"/>
              </a:solidFill>
              <a:latin typeface="Salesforce Sans"/>
              <a:ea typeface="Salesforce Sans"/>
              <a:cs typeface="Salesforce Sans"/>
              <a:sym typeface="Salesforce Sans"/>
            </a:endParaRPr>
          </a:p>
        </p:txBody>
      </p:sp>
      <p:cxnSp>
        <p:nvCxnSpPr>
          <p:cNvPr id="4729" name="Google Shape;4729;p479"/>
          <p:cNvCxnSpPr/>
          <p:nvPr/>
        </p:nvCxnSpPr>
        <p:spPr>
          <a:xfrm>
            <a:off x="6828964" y="4216638"/>
            <a:ext cx="1746600" cy="0"/>
          </a:xfrm>
          <a:prstGeom prst="straightConnector1">
            <a:avLst/>
          </a:prstGeom>
          <a:noFill/>
          <a:ln w="9525" cap="flat" cmpd="sng">
            <a:solidFill>
              <a:srgbClr val="90D0FE"/>
            </a:solidFill>
            <a:prstDash val="solid"/>
            <a:round/>
            <a:headEnd type="none" w="sm" len="sm"/>
            <a:tailEnd type="none" w="sm" len="sm"/>
          </a:ln>
        </p:spPr>
      </p:cxnSp>
      <p:sp>
        <p:nvSpPr>
          <p:cNvPr id="4730" name="Google Shape;4730;p479"/>
          <p:cNvSpPr/>
          <p:nvPr/>
        </p:nvSpPr>
        <p:spPr>
          <a:xfrm>
            <a:off x="6832791" y="4302536"/>
            <a:ext cx="665820"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100" b="1">
                <a:solidFill>
                  <a:srgbClr val="032D60"/>
                </a:solidFill>
                <a:latin typeface="Salesforce Sans"/>
                <a:ea typeface="Salesforce Sans"/>
                <a:cs typeface="Salesforce Sans"/>
                <a:sym typeface="Salesforce Sans"/>
              </a:rPr>
              <a:t>32%</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100" b="0" i="0" u="none" strike="noStrike" cap="none">
              <a:solidFill>
                <a:srgbClr val="000000"/>
              </a:solidFill>
              <a:latin typeface="Arial"/>
              <a:ea typeface="Arial"/>
              <a:cs typeface="Arial"/>
              <a:sym typeface="Arial"/>
            </a:endParaRPr>
          </a:p>
        </p:txBody>
      </p:sp>
      <p:sp>
        <p:nvSpPr>
          <p:cNvPr id="4731" name="Google Shape;4731;p479"/>
          <p:cNvSpPr/>
          <p:nvPr/>
        </p:nvSpPr>
        <p:spPr>
          <a:xfrm>
            <a:off x="7261070" y="4238589"/>
            <a:ext cx="1300104" cy="202200"/>
          </a:xfrm>
          <a:custGeom>
            <a:avLst/>
            <a:gdLst/>
            <a:ahLst/>
            <a:cxnLst/>
            <a:rect l="l" t="t" r="r" b="b"/>
            <a:pathLst>
              <a:path w="21600" h="120000" extrusionOk="0">
                <a:moveTo>
                  <a:pt x="0" y="0"/>
                </a:moveTo>
                <a:lnTo>
                  <a:pt x="21600" y="0"/>
                </a:lnTo>
                <a:lnTo>
                  <a:pt x="21600" y="0"/>
                </a:lnTo>
                <a:lnTo>
                  <a:pt x="0" y="0"/>
                </a:lnTo>
                <a:close/>
              </a:path>
            </a:pathLst>
          </a:cu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rgbClr val="000000"/>
              </a:buClr>
              <a:buSzPts val="1800"/>
              <a:buFont typeface="Arial"/>
              <a:buNone/>
            </a:pPr>
            <a:r>
              <a:rPr lang="en" sz="900">
                <a:solidFill>
                  <a:schemeClr val="dk1"/>
                </a:solidFill>
                <a:latin typeface="Salesforce Sans"/>
                <a:ea typeface="Salesforce Sans"/>
                <a:cs typeface="Salesforce Sans"/>
                <a:sym typeface="Salesforce Sans"/>
              </a:rPr>
              <a:t>I am reevaluating my wealth management fees</a:t>
            </a:r>
            <a:endParaRPr sz="900">
              <a:solidFill>
                <a:schemeClr val="dk1"/>
              </a:solidFill>
              <a:latin typeface="Salesforce Sans"/>
              <a:ea typeface="Salesforce Sans"/>
              <a:cs typeface="Salesforce Sans"/>
              <a:sym typeface="Salesforce Sans"/>
            </a:endParaRPr>
          </a:p>
        </p:txBody>
      </p:sp>
      <p:sp>
        <p:nvSpPr>
          <p:cNvPr id="4732" name="Google Shape;4732;p479"/>
          <p:cNvSpPr txBox="1"/>
          <p:nvPr/>
        </p:nvSpPr>
        <p:spPr>
          <a:xfrm>
            <a:off x="2766650" y="4855350"/>
            <a:ext cx="4326000" cy="27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600" i="1">
                <a:latin typeface="Salesforce Sans"/>
                <a:ea typeface="Salesforce Sans"/>
                <a:cs typeface="Salesforce Sans"/>
                <a:sym typeface="Salesforce Sans"/>
              </a:rPr>
              <a:t>ESI ThoughtLab’s Wealth and Asset Management 4.0 Study 2021</a:t>
            </a:r>
            <a:endParaRPr sz="600" i="1">
              <a:latin typeface="Salesforce Sans"/>
              <a:ea typeface="Salesforce Sans"/>
              <a:cs typeface="Salesforce Sans"/>
              <a:sym typeface="Salesforce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36"/>
        <p:cNvGrpSpPr/>
        <p:nvPr/>
      </p:nvGrpSpPr>
      <p:grpSpPr>
        <a:xfrm>
          <a:off x="0" y="0"/>
          <a:ext cx="0" cy="0"/>
          <a:chOff x="0" y="0"/>
          <a:chExt cx="0" cy="0"/>
        </a:xfrm>
      </p:grpSpPr>
      <p:pic>
        <p:nvPicPr>
          <p:cNvPr id="4737" name="Google Shape;4737;p480" descr="pasted-image.pdf"/>
          <p:cNvPicPr preferRelativeResize="0"/>
          <p:nvPr/>
        </p:nvPicPr>
        <p:blipFill rotWithShape="1">
          <a:blip r:embed="rId3">
            <a:alphaModFix/>
          </a:blip>
          <a:srcRect/>
          <a:stretch/>
        </p:blipFill>
        <p:spPr>
          <a:xfrm>
            <a:off x="1260832" y="1732202"/>
            <a:ext cx="1918182" cy="1342988"/>
          </a:xfrm>
          <a:prstGeom prst="rect">
            <a:avLst/>
          </a:prstGeom>
          <a:noFill/>
          <a:ln>
            <a:noFill/>
          </a:ln>
        </p:spPr>
      </p:pic>
      <p:sp>
        <p:nvSpPr>
          <p:cNvPr id="4738" name="Google Shape;4738;p480"/>
          <p:cNvSpPr txBox="1"/>
          <p:nvPr/>
        </p:nvSpPr>
        <p:spPr>
          <a:xfrm>
            <a:off x="4594168" y="1661696"/>
            <a:ext cx="4383000" cy="15237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4500" i="1" dirty="0">
                <a:solidFill>
                  <a:schemeClr val="dk2"/>
                </a:solidFill>
                <a:latin typeface="Salesforce Sans"/>
                <a:ea typeface="Salesforce Sans"/>
                <a:cs typeface="Salesforce Sans"/>
                <a:sym typeface="Salesforce Sans"/>
              </a:rPr>
              <a:t>What does great look like</a:t>
            </a:r>
            <a:endParaRPr sz="4500" i="1" dirty="0">
              <a:solidFill>
                <a:schemeClr val="dk2"/>
              </a:solidFill>
              <a:latin typeface="Salesforce Sans"/>
              <a:ea typeface="Salesforce Sans"/>
              <a:cs typeface="Salesforce Sans"/>
              <a:sym typeface="Salesforce Sans"/>
            </a:endParaRPr>
          </a:p>
        </p:txBody>
      </p:sp>
      <p:pic>
        <p:nvPicPr>
          <p:cNvPr id="4739" name="Google Shape;4739;p480"/>
          <p:cNvPicPr preferRelativeResize="0"/>
          <p:nvPr/>
        </p:nvPicPr>
        <p:blipFill>
          <a:blip r:embed="rId4">
            <a:alphaModFix/>
          </a:blip>
          <a:stretch>
            <a:fillRect/>
          </a:stretch>
        </p:blipFill>
        <p:spPr>
          <a:xfrm>
            <a:off x="8237225" y="391503"/>
            <a:ext cx="552450" cy="381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57"/>
        <p:cNvGrpSpPr/>
        <p:nvPr/>
      </p:nvGrpSpPr>
      <p:grpSpPr>
        <a:xfrm>
          <a:off x="0" y="0"/>
          <a:ext cx="0" cy="0"/>
          <a:chOff x="0" y="0"/>
          <a:chExt cx="0" cy="0"/>
        </a:xfrm>
      </p:grpSpPr>
      <p:grpSp>
        <p:nvGrpSpPr>
          <p:cNvPr id="4758" name="Google Shape;4758;p482"/>
          <p:cNvGrpSpPr/>
          <p:nvPr/>
        </p:nvGrpSpPr>
        <p:grpSpPr>
          <a:xfrm>
            <a:off x="0" y="4519464"/>
            <a:ext cx="922809" cy="624036"/>
            <a:chOff x="0" y="0"/>
            <a:chExt cx="2460824" cy="1664097"/>
          </a:xfrm>
        </p:grpSpPr>
        <p:pic>
          <p:nvPicPr>
            <p:cNvPr id="4759" name="Google Shape;4759;p482" descr="Google Shape;907;p64"/>
            <p:cNvPicPr preferRelativeResize="0"/>
            <p:nvPr/>
          </p:nvPicPr>
          <p:blipFill rotWithShape="1">
            <a:blip r:embed="rId3">
              <a:alphaModFix/>
            </a:blip>
            <a:srcRect l="18109" t="9683" r="3323" b="10616"/>
            <a:stretch/>
          </p:blipFill>
          <p:spPr>
            <a:xfrm>
              <a:off x="0" y="679670"/>
              <a:ext cx="2460824" cy="984427"/>
            </a:xfrm>
            <a:prstGeom prst="rect">
              <a:avLst/>
            </a:prstGeom>
            <a:noFill/>
            <a:ln>
              <a:noFill/>
            </a:ln>
          </p:spPr>
        </p:pic>
        <p:pic>
          <p:nvPicPr>
            <p:cNvPr id="4760" name="Google Shape;4760;p482" descr="Image"/>
            <p:cNvPicPr preferRelativeResize="0"/>
            <p:nvPr/>
          </p:nvPicPr>
          <p:blipFill rotWithShape="1">
            <a:blip r:embed="rId4">
              <a:alphaModFix/>
            </a:blip>
            <a:srcRect l="37791" b="18619"/>
            <a:stretch/>
          </p:blipFill>
          <p:spPr>
            <a:xfrm>
              <a:off x="0" y="0"/>
              <a:ext cx="1132861" cy="1664051"/>
            </a:xfrm>
            <a:prstGeom prst="rect">
              <a:avLst/>
            </a:prstGeom>
            <a:noFill/>
            <a:ln>
              <a:noFill/>
            </a:ln>
          </p:spPr>
        </p:pic>
      </p:grpSp>
      <p:grpSp>
        <p:nvGrpSpPr>
          <p:cNvPr id="4761" name="Google Shape;4761;p482"/>
          <p:cNvGrpSpPr/>
          <p:nvPr/>
        </p:nvGrpSpPr>
        <p:grpSpPr>
          <a:xfrm>
            <a:off x="2879425" y="46462"/>
            <a:ext cx="5056630" cy="5056630"/>
            <a:chOff x="2057397" y="46462"/>
            <a:chExt cx="5056630" cy="5056630"/>
          </a:xfrm>
        </p:grpSpPr>
        <p:pic>
          <p:nvPicPr>
            <p:cNvPr id="4762" name="Google Shape;4762;p482" descr="Google Shape;169;p8"/>
            <p:cNvPicPr preferRelativeResize="0"/>
            <p:nvPr/>
          </p:nvPicPr>
          <p:blipFill rotWithShape="1">
            <a:blip r:embed="rId5">
              <a:alphaModFix/>
            </a:blip>
            <a:srcRect/>
            <a:stretch/>
          </p:blipFill>
          <p:spPr>
            <a:xfrm rot="8100000" flipH="1">
              <a:off x="5771348" y="4123761"/>
              <a:ext cx="1295924" cy="566831"/>
            </a:xfrm>
            <a:prstGeom prst="rect">
              <a:avLst/>
            </a:prstGeom>
            <a:noFill/>
            <a:ln>
              <a:noFill/>
            </a:ln>
          </p:spPr>
        </p:pic>
        <p:pic>
          <p:nvPicPr>
            <p:cNvPr id="4763" name="Google Shape;4763;p482"/>
            <p:cNvPicPr preferRelativeResize="0"/>
            <p:nvPr/>
          </p:nvPicPr>
          <p:blipFill>
            <a:blip r:embed="rId6">
              <a:alphaModFix/>
            </a:blip>
            <a:stretch>
              <a:fillRect/>
            </a:stretch>
          </p:blipFill>
          <p:spPr>
            <a:xfrm>
              <a:off x="2057397" y="46462"/>
              <a:ext cx="5056630" cy="5056630"/>
            </a:xfrm>
            <a:prstGeom prst="rect">
              <a:avLst/>
            </a:prstGeom>
            <a:noFill/>
            <a:ln>
              <a:noFill/>
            </a:ln>
          </p:spPr>
        </p:pic>
        <p:sp>
          <p:nvSpPr>
            <p:cNvPr id="4776" name="Google Shape;4776;p482"/>
            <p:cNvSpPr txBox="1"/>
            <p:nvPr/>
          </p:nvSpPr>
          <p:spPr>
            <a:xfrm>
              <a:off x="4144050" y="704600"/>
              <a:ext cx="855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Continuously Learn More About Me</a:t>
              </a:r>
              <a:endParaRPr sz="800" b="1">
                <a:solidFill>
                  <a:schemeClr val="accent1"/>
                </a:solidFill>
                <a:latin typeface="Salesforce Sans"/>
                <a:ea typeface="Salesforce Sans"/>
                <a:cs typeface="Salesforce Sans"/>
                <a:sym typeface="Salesforce Sans"/>
              </a:endParaRPr>
            </a:p>
          </p:txBody>
        </p:sp>
        <p:sp>
          <p:nvSpPr>
            <p:cNvPr id="4777" name="Google Shape;4777;p482"/>
            <p:cNvSpPr txBox="1"/>
            <p:nvPr/>
          </p:nvSpPr>
          <p:spPr>
            <a:xfrm>
              <a:off x="4844047" y="1037969"/>
              <a:ext cx="1053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Find Me - Don’t Make Me Find You</a:t>
              </a:r>
              <a:endParaRPr sz="800" b="1">
                <a:solidFill>
                  <a:schemeClr val="accent1"/>
                </a:solidFill>
                <a:latin typeface="Salesforce Sans"/>
                <a:ea typeface="Salesforce Sans"/>
                <a:cs typeface="Salesforce Sans"/>
                <a:sym typeface="Salesforce Sans"/>
              </a:endParaRPr>
            </a:p>
          </p:txBody>
        </p:sp>
        <p:sp>
          <p:nvSpPr>
            <p:cNvPr id="4778" name="Google Shape;4778;p482"/>
            <p:cNvSpPr txBox="1"/>
            <p:nvPr/>
          </p:nvSpPr>
          <p:spPr>
            <a:xfrm>
              <a:off x="5554929" y="1703774"/>
              <a:ext cx="9651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Meet Me When &amp; Where I Want</a:t>
              </a:r>
              <a:endParaRPr sz="800" b="1">
                <a:solidFill>
                  <a:schemeClr val="accent1"/>
                </a:solidFill>
                <a:latin typeface="Salesforce Sans"/>
                <a:ea typeface="Salesforce Sans"/>
                <a:cs typeface="Salesforce Sans"/>
                <a:sym typeface="Salesforce Sans"/>
              </a:endParaRPr>
            </a:p>
          </p:txBody>
        </p:sp>
        <p:sp>
          <p:nvSpPr>
            <p:cNvPr id="4779" name="Google Shape;4779;p482"/>
            <p:cNvSpPr txBox="1"/>
            <p:nvPr/>
          </p:nvSpPr>
          <p:spPr>
            <a:xfrm>
              <a:off x="5760725" y="2272250"/>
              <a:ext cx="855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Make It Easy For Me To Do Business With You</a:t>
              </a:r>
              <a:endParaRPr sz="800" b="1">
                <a:solidFill>
                  <a:schemeClr val="accent1"/>
                </a:solidFill>
                <a:latin typeface="Salesforce Sans"/>
                <a:ea typeface="Salesforce Sans"/>
                <a:cs typeface="Salesforce Sans"/>
                <a:sym typeface="Salesforce Sans"/>
              </a:endParaRPr>
            </a:p>
          </p:txBody>
        </p:sp>
        <p:sp>
          <p:nvSpPr>
            <p:cNvPr id="4780" name="Google Shape;4780;p482"/>
            <p:cNvSpPr txBox="1"/>
            <p:nvPr/>
          </p:nvSpPr>
          <p:spPr>
            <a:xfrm>
              <a:off x="5577134" y="3071936"/>
              <a:ext cx="1053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Seamlessly Open Accounts &amp; Move Assets</a:t>
              </a:r>
              <a:endParaRPr sz="800" b="1">
                <a:solidFill>
                  <a:schemeClr val="accent1"/>
                </a:solidFill>
                <a:latin typeface="Salesforce Sans"/>
                <a:ea typeface="Salesforce Sans"/>
                <a:cs typeface="Salesforce Sans"/>
                <a:sym typeface="Salesforce Sans"/>
              </a:endParaRPr>
            </a:p>
          </p:txBody>
        </p:sp>
        <p:sp>
          <p:nvSpPr>
            <p:cNvPr id="4781" name="Google Shape;4781;p482"/>
            <p:cNvSpPr txBox="1"/>
            <p:nvPr/>
          </p:nvSpPr>
          <p:spPr>
            <a:xfrm>
              <a:off x="4803073" y="3581977"/>
              <a:ext cx="1382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Create A Customized Plan &amp; Execute Based On My Goals</a:t>
              </a:r>
              <a:endParaRPr sz="800" b="1">
                <a:solidFill>
                  <a:schemeClr val="accent1"/>
                </a:solidFill>
                <a:latin typeface="Salesforce Sans"/>
                <a:ea typeface="Salesforce Sans"/>
                <a:cs typeface="Salesforce Sans"/>
                <a:sym typeface="Salesforce Sans"/>
              </a:endParaRPr>
            </a:p>
          </p:txBody>
        </p:sp>
        <p:sp>
          <p:nvSpPr>
            <p:cNvPr id="4782" name="Google Shape;4782;p482"/>
            <p:cNvSpPr txBox="1"/>
            <p:nvPr/>
          </p:nvSpPr>
          <p:spPr>
            <a:xfrm>
              <a:off x="4122255" y="3865700"/>
              <a:ext cx="9228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Provide World Class  Customer Service</a:t>
              </a:r>
              <a:endParaRPr sz="800" b="1">
                <a:solidFill>
                  <a:schemeClr val="accent1"/>
                </a:solidFill>
                <a:latin typeface="Salesforce Sans"/>
                <a:ea typeface="Salesforce Sans"/>
                <a:cs typeface="Salesforce Sans"/>
                <a:sym typeface="Salesforce Sans"/>
              </a:endParaRPr>
            </a:p>
          </p:txBody>
        </p:sp>
        <p:sp>
          <p:nvSpPr>
            <p:cNvPr id="4783" name="Google Shape;4783;p482"/>
            <p:cNvSpPr txBox="1"/>
            <p:nvPr/>
          </p:nvSpPr>
          <p:spPr>
            <a:xfrm>
              <a:off x="3190571" y="3695366"/>
              <a:ext cx="111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Help Me Learn What I Need To Know</a:t>
              </a:r>
              <a:endParaRPr sz="800" b="1">
                <a:solidFill>
                  <a:schemeClr val="accent1"/>
                </a:solidFill>
                <a:latin typeface="Salesforce Sans"/>
                <a:ea typeface="Salesforce Sans"/>
                <a:cs typeface="Salesforce Sans"/>
                <a:sym typeface="Salesforce Sans"/>
              </a:endParaRPr>
            </a:p>
          </p:txBody>
        </p:sp>
        <p:sp>
          <p:nvSpPr>
            <p:cNvPr id="4784" name="Google Shape;4784;p482"/>
            <p:cNvSpPr txBox="1"/>
            <p:nvPr/>
          </p:nvSpPr>
          <p:spPr>
            <a:xfrm>
              <a:off x="2819260" y="3085990"/>
              <a:ext cx="9651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Work With My Other Trusted Advisors and Your  Back Office</a:t>
              </a:r>
              <a:endParaRPr sz="800" b="1">
                <a:solidFill>
                  <a:schemeClr val="accent1"/>
                </a:solidFill>
                <a:latin typeface="Salesforce Sans"/>
                <a:ea typeface="Salesforce Sans"/>
                <a:cs typeface="Salesforce Sans"/>
                <a:sym typeface="Salesforce Sans"/>
              </a:endParaRPr>
            </a:p>
          </p:txBody>
        </p:sp>
        <p:sp>
          <p:nvSpPr>
            <p:cNvPr id="4785" name="Google Shape;4785;p482"/>
            <p:cNvSpPr txBox="1"/>
            <p:nvPr/>
          </p:nvSpPr>
          <p:spPr>
            <a:xfrm>
              <a:off x="2506267" y="2272250"/>
              <a:ext cx="1053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Share My Info With Others </a:t>
              </a:r>
              <a:endParaRPr sz="800" b="1">
                <a:solidFill>
                  <a:schemeClr val="accent1"/>
                </a:solidFill>
                <a:latin typeface="Salesforce Sans"/>
                <a:ea typeface="Salesforce Sans"/>
                <a:cs typeface="Salesforce Sans"/>
                <a:sym typeface="Salesforce Sans"/>
              </a:endParaRPr>
            </a:p>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I Choose</a:t>
              </a:r>
              <a:endParaRPr sz="800" b="1">
                <a:solidFill>
                  <a:schemeClr val="accent1"/>
                </a:solidFill>
                <a:latin typeface="Salesforce Sans"/>
                <a:ea typeface="Salesforce Sans"/>
                <a:cs typeface="Salesforce Sans"/>
                <a:sym typeface="Salesforce Sans"/>
              </a:endParaRPr>
            </a:p>
          </p:txBody>
        </p:sp>
        <p:sp>
          <p:nvSpPr>
            <p:cNvPr id="4786" name="Google Shape;4786;p482"/>
            <p:cNvSpPr txBox="1"/>
            <p:nvPr/>
          </p:nvSpPr>
          <p:spPr>
            <a:xfrm>
              <a:off x="2747475" y="1490526"/>
              <a:ext cx="965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Don’t Keep Asking Me For The Same Info</a:t>
              </a:r>
              <a:endParaRPr sz="800" b="1">
                <a:solidFill>
                  <a:schemeClr val="accent1"/>
                </a:solidFill>
                <a:latin typeface="Salesforce Sans"/>
                <a:ea typeface="Salesforce Sans"/>
                <a:cs typeface="Salesforce Sans"/>
                <a:sym typeface="Salesforce Sans"/>
              </a:endParaRPr>
            </a:p>
          </p:txBody>
        </p:sp>
        <p:sp>
          <p:nvSpPr>
            <p:cNvPr id="4787" name="Google Shape;4787;p482"/>
            <p:cNvSpPr txBox="1"/>
            <p:nvPr/>
          </p:nvSpPr>
          <p:spPr>
            <a:xfrm>
              <a:off x="3179634" y="1084749"/>
              <a:ext cx="10533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b="1">
                  <a:solidFill>
                    <a:schemeClr val="accent1"/>
                  </a:solidFill>
                  <a:latin typeface="Salesforce Sans"/>
                  <a:ea typeface="Salesforce Sans"/>
                  <a:cs typeface="Salesforce Sans"/>
                  <a:sym typeface="Salesforce Sans"/>
                </a:rPr>
                <a:t>Share New Insights With Me</a:t>
              </a:r>
              <a:endParaRPr sz="800" b="1">
                <a:solidFill>
                  <a:schemeClr val="accent1"/>
                </a:solidFill>
                <a:latin typeface="Salesforce Sans"/>
                <a:ea typeface="Salesforce Sans"/>
                <a:cs typeface="Salesforce Sans"/>
                <a:sym typeface="Salesforce Sans"/>
              </a:endParaRPr>
            </a:p>
          </p:txBody>
        </p:sp>
        <p:grpSp>
          <p:nvGrpSpPr>
            <p:cNvPr id="4788" name="Google Shape;4788;p482"/>
            <p:cNvGrpSpPr/>
            <p:nvPr/>
          </p:nvGrpSpPr>
          <p:grpSpPr>
            <a:xfrm>
              <a:off x="3754943" y="1746306"/>
              <a:ext cx="1666811" cy="1666801"/>
              <a:chOff x="2178525" y="904950"/>
              <a:chExt cx="1666811" cy="1666801"/>
            </a:xfrm>
          </p:grpSpPr>
          <p:pic>
            <p:nvPicPr>
              <p:cNvPr id="4789" name="Google Shape;4789;p482"/>
              <p:cNvPicPr preferRelativeResize="0"/>
              <p:nvPr/>
            </p:nvPicPr>
            <p:blipFill rotWithShape="1">
              <a:blip r:embed="rId7">
                <a:alphaModFix/>
              </a:blip>
              <a:srcRect t="-2502" b="56494"/>
              <a:stretch/>
            </p:blipFill>
            <p:spPr>
              <a:xfrm>
                <a:off x="2178525" y="904950"/>
                <a:ext cx="1666800" cy="1632600"/>
              </a:xfrm>
              <a:prstGeom prst="ellipse">
                <a:avLst/>
              </a:prstGeom>
              <a:noFill/>
              <a:ln>
                <a:noFill/>
              </a:ln>
              <a:effectLst>
                <a:outerShdw blurRad="57150" dist="19050" dir="5400000" algn="bl" rotWithShape="0">
                  <a:srgbClr val="000000">
                    <a:alpha val="50000"/>
                  </a:srgbClr>
                </a:outerShdw>
              </a:effectLst>
            </p:spPr>
          </p:pic>
          <p:sp>
            <p:nvSpPr>
              <p:cNvPr id="4790" name="Google Shape;4790;p482"/>
              <p:cNvSpPr/>
              <p:nvPr/>
            </p:nvSpPr>
            <p:spPr>
              <a:xfrm>
                <a:off x="2178536" y="904951"/>
                <a:ext cx="1666800" cy="1666800"/>
              </a:xfrm>
              <a:prstGeom prst="ellipse">
                <a:avLst/>
              </a:prstGeom>
              <a:noFill/>
              <a:ln w="38100" cap="flat" cmpd="sng">
                <a:solidFill>
                  <a:srgbClr val="481A54"/>
                </a:solidFill>
                <a:prstDash val="solid"/>
                <a:round/>
                <a:headEnd type="none" w="sm" len="sm"/>
                <a:tailEnd type="none" w="sm" len="sm"/>
              </a:ln>
              <a:effectLst>
                <a:outerShdw blurRad="393700" dist="47625" dir="4500000" rotWithShape="0">
                  <a:srgbClr val="022C5E">
                    <a:alpha val="45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EFEFD"/>
                  </a:buClr>
                  <a:buSzPts val="1400"/>
                  <a:buFont typeface="Salesforce Sans"/>
                  <a:buNone/>
                </a:pPr>
                <a:endParaRPr sz="1400" b="0" i="0" u="none" strike="noStrike" cap="none">
                  <a:solidFill>
                    <a:srgbClr val="002E61"/>
                  </a:solidFill>
                  <a:latin typeface="Salesforce Sans"/>
                  <a:ea typeface="Salesforce Sans"/>
                  <a:cs typeface="Salesforce Sans"/>
                  <a:sym typeface="Salesforce Sans"/>
                </a:endParaRPr>
              </a:p>
            </p:txBody>
          </p:sp>
        </p:grpSp>
        <p:sp>
          <p:nvSpPr>
            <p:cNvPr id="4791" name="Google Shape;4791;p482"/>
            <p:cNvSpPr/>
            <p:nvPr/>
          </p:nvSpPr>
          <p:spPr>
            <a:xfrm>
              <a:off x="3698413" y="3198399"/>
              <a:ext cx="1851000" cy="299700"/>
            </a:xfrm>
            <a:prstGeom prst="roundRect">
              <a:avLst>
                <a:gd name="adj" fmla="val 50000"/>
              </a:avLst>
            </a:prstGeom>
            <a:solidFill>
              <a:schemeClr val="dk1"/>
            </a:solidFill>
            <a:ln>
              <a:noFill/>
            </a:ln>
            <a:effectLst>
              <a:outerShdw blurRad="57150" dist="19050" dir="5400000" algn="bl" rotWithShape="0">
                <a:srgbClr val="000000">
                  <a:alpha val="50000"/>
                </a:srgbClr>
              </a:outerShdw>
            </a:effectLst>
          </p:spPr>
          <p:txBody>
            <a:bodyPr spcFirstLastPara="1" wrap="square" lIns="0" tIns="0" rIns="0" bIns="0" anchor="ctr" anchorCtr="0">
              <a:noAutofit/>
            </a:bodyPr>
            <a:lstStyle/>
            <a:p>
              <a:pPr marL="0" lvl="0" indent="0" algn="ctr" rtl="0">
                <a:lnSpc>
                  <a:spcPct val="90000"/>
                </a:lnSpc>
                <a:spcBef>
                  <a:spcPts val="0"/>
                </a:spcBef>
                <a:spcAft>
                  <a:spcPts val="0"/>
                </a:spcAft>
                <a:buClr>
                  <a:srgbClr val="FEFEFD"/>
                </a:buClr>
                <a:buSzPts val="900"/>
                <a:buFont typeface="Salesforce Sans"/>
                <a:buNone/>
              </a:pPr>
              <a:r>
                <a:rPr lang="en" sz="900" b="1">
                  <a:solidFill>
                    <a:srgbClr val="FEFEFD"/>
                  </a:solidFill>
                  <a:latin typeface="Salesforce Sans"/>
                  <a:ea typeface="Salesforce Sans"/>
                  <a:cs typeface="Salesforce Sans"/>
                  <a:sym typeface="Salesforce Sans"/>
                </a:rPr>
                <a:t>Wealth Transformation</a:t>
              </a:r>
              <a:endParaRPr sz="500"/>
            </a:p>
          </p:txBody>
        </p:sp>
      </p:grpSp>
      <p:grpSp>
        <p:nvGrpSpPr>
          <p:cNvPr id="4792" name="Google Shape;4792;p482"/>
          <p:cNvGrpSpPr/>
          <p:nvPr/>
        </p:nvGrpSpPr>
        <p:grpSpPr>
          <a:xfrm>
            <a:off x="-30256" y="1360895"/>
            <a:ext cx="2118623" cy="326209"/>
            <a:chOff x="-597906" y="1894295"/>
            <a:chExt cx="2118623" cy="326209"/>
          </a:xfrm>
        </p:grpSpPr>
        <p:grpSp>
          <p:nvGrpSpPr>
            <p:cNvPr id="4793" name="Google Shape;4793;p482"/>
            <p:cNvGrpSpPr/>
            <p:nvPr/>
          </p:nvGrpSpPr>
          <p:grpSpPr>
            <a:xfrm>
              <a:off x="-560805" y="1894295"/>
              <a:ext cx="2081523" cy="299700"/>
              <a:chOff x="-1" y="1175405"/>
              <a:chExt cx="2081523" cy="299700"/>
            </a:xfrm>
          </p:grpSpPr>
          <p:sp>
            <p:nvSpPr>
              <p:cNvPr id="4794" name="Google Shape;4794;p482"/>
              <p:cNvSpPr/>
              <p:nvPr/>
            </p:nvSpPr>
            <p:spPr>
              <a:xfrm>
                <a:off x="1796821" y="1175405"/>
                <a:ext cx="284700" cy="299700"/>
              </a:xfrm>
              <a:prstGeom prst="flowChartDelay">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795" name="Google Shape;4795;p482"/>
              <p:cNvSpPr/>
              <p:nvPr/>
            </p:nvSpPr>
            <p:spPr>
              <a:xfrm>
                <a:off x="-1" y="1175405"/>
                <a:ext cx="1894800" cy="299700"/>
              </a:xfrm>
              <a:prstGeom prst="rect">
                <a:avLst/>
              </a:prstGeom>
              <a:solidFill>
                <a:schemeClr val="dk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grpSp>
        <p:sp>
          <p:nvSpPr>
            <p:cNvPr id="4796" name="Google Shape;4796;p482"/>
            <p:cNvSpPr txBox="1"/>
            <p:nvPr/>
          </p:nvSpPr>
          <p:spPr>
            <a:xfrm>
              <a:off x="-597906" y="1897404"/>
              <a:ext cx="2081700" cy="323100"/>
            </a:xfrm>
            <a:prstGeom prst="rect">
              <a:avLst/>
            </a:prstGeom>
            <a:noFill/>
            <a:ln>
              <a:noFill/>
            </a:ln>
            <a:effectLst>
              <a:outerShdw blurRad="57150" dist="19050" dir="5400000" algn="bl" rotWithShape="0">
                <a:srgbClr val="000000">
                  <a:alpha val="50000"/>
                </a:srgbClr>
              </a:outerShdw>
            </a:effectLst>
          </p:spPr>
          <p:txBody>
            <a:bodyPr spcFirstLastPara="1" wrap="square" lIns="68575" tIns="68575" rIns="68575" bIns="68575" anchor="t" anchorCtr="0">
              <a:spAutoFit/>
            </a:bodyPr>
            <a:lstStyle/>
            <a:p>
              <a:pPr marL="0" lvl="0" indent="0" algn="ctr" rtl="0">
                <a:spcBef>
                  <a:spcPts val="0"/>
                </a:spcBef>
                <a:spcAft>
                  <a:spcPts val="0"/>
                </a:spcAft>
                <a:buNone/>
              </a:pPr>
              <a:r>
                <a:rPr lang="en" sz="1200" b="1">
                  <a:solidFill>
                    <a:schemeClr val="lt1"/>
                  </a:solidFill>
                  <a:latin typeface="Salesforce Sans"/>
                  <a:ea typeface="Salesforce Sans"/>
                  <a:cs typeface="Salesforce Sans"/>
                  <a:sym typeface="Salesforce Sans"/>
                </a:rPr>
                <a:t>Integrated Platform</a:t>
              </a:r>
              <a:endParaRPr sz="1200" b="1">
                <a:solidFill>
                  <a:schemeClr val="lt1"/>
                </a:solidFill>
                <a:latin typeface="Salesforce Sans"/>
                <a:ea typeface="Salesforce Sans"/>
                <a:cs typeface="Salesforce Sans"/>
                <a:sym typeface="Salesforce Sans"/>
              </a:endParaRPr>
            </a:p>
          </p:txBody>
        </p:sp>
      </p:grpSp>
      <p:sp>
        <p:nvSpPr>
          <p:cNvPr id="4797" name="Google Shape;4797;p482"/>
          <p:cNvSpPr txBox="1">
            <a:spLocks noGrp="1"/>
          </p:cNvSpPr>
          <p:nvPr>
            <p:ph type="title"/>
          </p:nvPr>
        </p:nvSpPr>
        <p:spPr>
          <a:xfrm>
            <a:off x="45950" y="382450"/>
            <a:ext cx="3935700" cy="743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2200">
                <a:solidFill>
                  <a:schemeClr val="dk1"/>
                </a:solidFill>
                <a:latin typeface="Poppins"/>
                <a:ea typeface="Poppins"/>
                <a:cs typeface="Poppins"/>
                <a:sym typeface="Poppins"/>
              </a:rPr>
              <a:t>Salesforce for </a:t>
            </a:r>
            <a:endParaRPr sz="2200">
              <a:solidFill>
                <a:schemeClr val="dk1"/>
              </a:solidFill>
              <a:latin typeface="Poppins"/>
              <a:ea typeface="Poppins"/>
              <a:cs typeface="Poppins"/>
              <a:sym typeface="Poppins"/>
            </a:endParaRPr>
          </a:p>
          <a:p>
            <a:pPr marL="0" lvl="0" indent="0" algn="l" rtl="0">
              <a:spcBef>
                <a:spcPts val="0"/>
              </a:spcBef>
              <a:spcAft>
                <a:spcPts val="0"/>
              </a:spcAft>
              <a:buNone/>
            </a:pPr>
            <a:r>
              <a:rPr lang="en" sz="2200">
                <a:solidFill>
                  <a:schemeClr val="dk1"/>
                </a:solidFill>
                <a:latin typeface="Poppins"/>
                <a:ea typeface="Poppins"/>
                <a:cs typeface="Poppins"/>
                <a:sym typeface="Poppins"/>
              </a:rPr>
              <a:t>High Performance Wealth</a:t>
            </a:r>
            <a:endParaRPr sz="2200">
              <a:solidFill>
                <a:schemeClr val="dk1"/>
              </a:solidFill>
              <a:latin typeface="Poppins"/>
              <a:ea typeface="Poppins"/>
              <a:cs typeface="Poppins"/>
              <a:sym typeface="Poppins"/>
            </a:endParaRPr>
          </a:p>
          <a:p>
            <a:pPr marL="0" lvl="0" indent="0" algn="l" rtl="0">
              <a:spcBef>
                <a:spcPts val="0"/>
              </a:spcBef>
              <a:spcAft>
                <a:spcPts val="0"/>
              </a:spcAft>
              <a:buClr>
                <a:srgbClr val="022C5E"/>
              </a:buClr>
              <a:buSzPts val="2000"/>
              <a:buFont typeface="Questrial"/>
              <a:buNone/>
            </a:pPr>
            <a:r>
              <a:rPr lang="en" sz="1500">
                <a:solidFill>
                  <a:srgbClr val="022C5E"/>
                </a:solidFill>
              </a:rPr>
              <a:t>Realizing Efficiencies For Your Digital Transformation</a:t>
            </a:r>
            <a:endParaRPr sz="2200">
              <a:solidFill>
                <a:schemeClr val="dk1"/>
              </a:solidFill>
              <a:latin typeface="Poppins"/>
              <a:ea typeface="Poppins"/>
              <a:cs typeface="Poppins"/>
              <a:sym typeface="Poppins"/>
            </a:endParaRPr>
          </a:p>
        </p:txBody>
      </p:sp>
      <p:sp>
        <p:nvSpPr>
          <p:cNvPr id="4798" name="Google Shape;4798;p482"/>
          <p:cNvSpPr txBox="1"/>
          <p:nvPr/>
        </p:nvSpPr>
        <p:spPr>
          <a:xfrm>
            <a:off x="251625" y="1893838"/>
            <a:ext cx="2516400" cy="249296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dirty="0">
                <a:solidFill>
                  <a:schemeClr val="accent1"/>
                </a:solidFill>
                <a:latin typeface="Salesforce Sans"/>
                <a:ea typeface="Salesforce Sans"/>
                <a:cs typeface="Salesforce Sans"/>
                <a:sym typeface="Salesforce Sans"/>
              </a:rPr>
              <a:t>Improve the Client Experiences</a:t>
            </a:r>
            <a:endParaRPr sz="1200" b="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 sz="1000" i="1" dirty="0">
                <a:solidFill>
                  <a:schemeClr val="accent1"/>
                </a:solidFill>
                <a:latin typeface="Salesforce Sans"/>
                <a:ea typeface="Salesforce Sans"/>
                <a:cs typeface="Salesforce Sans"/>
                <a:sym typeface="Salesforce Sans"/>
              </a:rPr>
              <a:t>Interact with Clients When, Where, and How they want</a:t>
            </a:r>
            <a:endParaRPr sz="1000" i="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endParaRPr sz="1100" b="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 sz="1200" b="1" dirty="0">
                <a:solidFill>
                  <a:schemeClr val="accent1"/>
                </a:solidFill>
                <a:latin typeface="Salesforce Sans"/>
                <a:ea typeface="Salesforce Sans"/>
                <a:cs typeface="Salesforce Sans"/>
                <a:sym typeface="Salesforce Sans"/>
              </a:rPr>
              <a:t>Market Leading Growth</a:t>
            </a:r>
            <a:endParaRPr sz="1200" b="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 sz="1000" i="1" dirty="0">
                <a:solidFill>
                  <a:schemeClr val="accent1"/>
                </a:solidFill>
                <a:latin typeface="Salesforce Sans"/>
                <a:ea typeface="Salesforce Sans"/>
                <a:cs typeface="Salesforce Sans"/>
                <a:sym typeface="Salesforce Sans"/>
              </a:rPr>
              <a:t>Retain existing clients intergenerational wealth transfer while attraction the next gen of advisors</a:t>
            </a:r>
            <a:endParaRPr sz="1000" i="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endParaRPr sz="1100" b="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 sz="1200" b="1" dirty="0">
                <a:solidFill>
                  <a:schemeClr val="accent1"/>
                </a:solidFill>
                <a:latin typeface="Salesforce Sans"/>
                <a:ea typeface="Salesforce Sans"/>
                <a:cs typeface="Salesforce Sans"/>
                <a:sym typeface="Salesforce Sans"/>
              </a:rPr>
              <a:t>Optimize Technology to Support the Client Experience</a:t>
            </a:r>
            <a:endParaRPr sz="1200" b="1" dirty="0">
              <a:solidFill>
                <a:schemeClr val="accent1"/>
              </a:solidFill>
              <a:latin typeface="Salesforce Sans"/>
              <a:ea typeface="Salesforce Sans"/>
              <a:cs typeface="Salesforce Sans"/>
              <a:sym typeface="Salesforce Sans"/>
            </a:endParaRPr>
          </a:p>
          <a:p>
            <a:pPr marL="0" lvl="0" indent="0" algn="l" rtl="0">
              <a:spcBef>
                <a:spcPts val="0"/>
              </a:spcBef>
              <a:spcAft>
                <a:spcPts val="0"/>
              </a:spcAft>
              <a:buNone/>
            </a:pPr>
            <a:r>
              <a:rPr lang="en" sz="1000" i="1" dirty="0">
                <a:solidFill>
                  <a:schemeClr val="accent1"/>
                </a:solidFill>
                <a:latin typeface="Salesforce Sans"/>
                <a:ea typeface="Salesforce Sans"/>
                <a:cs typeface="Salesforce Sans"/>
                <a:sym typeface="Salesforce Sans"/>
              </a:rPr>
              <a:t>The FSC Platform will support innovation and enable continuous change paced with rapid technology evolution in a digital world</a:t>
            </a:r>
            <a:endParaRPr sz="1000" i="1" dirty="0">
              <a:solidFill>
                <a:schemeClr val="accent1"/>
              </a:solidFill>
              <a:latin typeface="Salesforce Sans"/>
              <a:ea typeface="Salesforce Sans"/>
              <a:cs typeface="Salesforce Sans"/>
              <a:sym typeface="Salesforce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p:nvPr/>
        </p:nvSpPr>
        <p:spPr>
          <a:xfrm>
            <a:off x="-146228" y="220057"/>
            <a:ext cx="8441100" cy="802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950"/>
              <a:buFont typeface="Arial"/>
              <a:buNone/>
            </a:pPr>
            <a:r>
              <a:rPr lang="en-CA" sz="3950" b="0" i="0" u="none" strike="noStrike" cap="none" dirty="0">
                <a:solidFill>
                  <a:srgbClr val="4198D3"/>
                </a:solidFill>
                <a:latin typeface="Open Sans Light"/>
                <a:ea typeface="Open Sans Light"/>
                <a:cs typeface="Open Sans Light"/>
                <a:sym typeface="Open Sans Light"/>
              </a:rPr>
              <a:t>What are we focusing on at Carte?</a:t>
            </a:r>
            <a:endParaRPr sz="3950" b="0" i="0" u="none" strike="noStrike" cap="none" dirty="0">
              <a:solidFill>
                <a:srgbClr val="4198D3"/>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3950"/>
              <a:buFont typeface="Arial"/>
              <a:buNone/>
            </a:pPr>
            <a:endParaRPr sz="3950" b="0" i="0" u="none" strike="noStrike" cap="none" dirty="0">
              <a:solidFill>
                <a:srgbClr val="4198D3"/>
              </a:solidFill>
              <a:latin typeface="Open Sans Light"/>
              <a:ea typeface="Open Sans Light"/>
              <a:cs typeface="Open Sans Light"/>
              <a:sym typeface="Open Sans Light"/>
            </a:endParaRPr>
          </a:p>
        </p:txBody>
      </p:sp>
      <p:sp>
        <p:nvSpPr>
          <p:cNvPr id="305" name="Google Shape;305;p46"/>
          <p:cNvSpPr txBox="1"/>
          <p:nvPr/>
        </p:nvSpPr>
        <p:spPr>
          <a:xfrm>
            <a:off x="2219414" y="1585369"/>
            <a:ext cx="6735602" cy="197275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50"/>
              <a:buFont typeface="Arial"/>
              <a:buNone/>
            </a:pPr>
            <a:r>
              <a:rPr lang="en" sz="1400" b="0" i="0" u="none" strike="noStrike" cap="none" dirty="0">
                <a:solidFill>
                  <a:srgbClr val="4198D3"/>
                </a:solidFill>
                <a:latin typeface="Open Sans Light"/>
                <a:ea typeface="Open Sans Light"/>
                <a:cs typeface="Open Sans Light"/>
                <a:sym typeface="Open Sans Light"/>
              </a:rPr>
              <a:t>Taking the standard Salesforce product and creating a custom version tailored to Carte Advisors</a:t>
            </a:r>
          </a:p>
          <a:p>
            <a:pPr marL="0" marR="0" lvl="0" indent="0" algn="l" rtl="0">
              <a:lnSpc>
                <a:spcPct val="100000"/>
              </a:lnSpc>
              <a:spcBef>
                <a:spcPts val="0"/>
              </a:spcBef>
              <a:spcAft>
                <a:spcPts val="0"/>
              </a:spcAft>
              <a:buClr>
                <a:srgbClr val="000000"/>
              </a:buClr>
              <a:buSzPts val="3950"/>
              <a:buFont typeface="Arial"/>
              <a:buNone/>
            </a:pPr>
            <a:endParaRPr lang="en" dirty="0">
              <a:solidFill>
                <a:srgbClr val="4198D3"/>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3950"/>
              <a:buFont typeface="Arial"/>
              <a:buNone/>
            </a:pPr>
            <a:r>
              <a:rPr lang="en" dirty="0">
                <a:solidFill>
                  <a:srgbClr val="4198D3"/>
                </a:solidFill>
                <a:latin typeface="Open Sans Light"/>
                <a:ea typeface="Open Sans Light"/>
                <a:cs typeface="Open Sans Light"/>
                <a:sym typeface="Open Sans Light"/>
              </a:rPr>
              <a:t>Integrated with VieFund, SideDrawer, </a:t>
            </a:r>
            <a:r>
              <a:rPr lang="en" dirty="0" err="1">
                <a:solidFill>
                  <a:srgbClr val="4198D3"/>
                </a:solidFill>
                <a:latin typeface="Open Sans Light"/>
                <a:ea typeface="Open Sans Light"/>
                <a:cs typeface="Open Sans Light"/>
                <a:sym typeface="Open Sans Light"/>
              </a:rPr>
              <a:t>EasySend</a:t>
            </a:r>
            <a:r>
              <a:rPr lang="en" dirty="0">
                <a:solidFill>
                  <a:srgbClr val="4198D3"/>
                </a:solidFill>
                <a:latin typeface="Open Sans Light"/>
                <a:ea typeface="Open Sans Light"/>
                <a:cs typeface="Open Sans Light"/>
                <a:sym typeface="Open Sans Light"/>
              </a:rPr>
              <a:t> and Outlook to serve as the center of your practice</a:t>
            </a:r>
          </a:p>
          <a:p>
            <a:pPr marL="0" marR="0" lvl="0" indent="0" algn="l" rtl="0">
              <a:lnSpc>
                <a:spcPct val="100000"/>
              </a:lnSpc>
              <a:spcBef>
                <a:spcPts val="0"/>
              </a:spcBef>
              <a:spcAft>
                <a:spcPts val="0"/>
              </a:spcAft>
              <a:buClr>
                <a:srgbClr val="000000"/>
              </a:buClr>
              <a:buSzPts val="3950"/>
              <a:buFont typeface="Arial"/>
              <a:buNone/>
            </a:pPr>
            <a:endParaRPr lang="en" sz="1400" b="0" i="0" u="none" strike="noStrike" cap="none" dirty="0">
              <a:solidFill>
                <a:srgbClr val="4198D3"/>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3950"/>
              <a:buFont typeface="Arial"/>
              <a:buNone/>
            </a:pPr>
            <a:r>
              <a:rPr lang="en" dirty="0">
                <a:solidFill>
                  <a:srgbClr val="4198D3"/>
                </a:solidFill>
                <a:latin typeface="Open Sans Light"/>
                <a:ea typeface="Open Sans Light"/>
                <a:cs typeface="Open Sans Light"/>
                <a:sym typeface="Open Sans Light"/>
              </a:rPr>
              <a:t>Developing an Advisor onboarding process to give you a smooth transition to the Salesforce platform</a:t>
            </a:r>
            <a:endParaRPr lang="en" sz="1400" b="0" i="0" u="none" strike="noStrike" cap="none" dirty="0">
              <a:solidFill>
                <a:srgbClr val="4198D3"/>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3950"/>
              <a:buFont typeface="Arial"/>
              <a:buNone/>
            </a:pPr>
            <a:endParaRPr lang="en" dirty="0">
              <a:solidFill>
                <a:srgbClr val="4198D3"/>
              </a:solidFill>
              <a:latin typeface="Open Sans Light"/>
              <a:ea typeface="Open Sans Light"/>
              <a:cs typeface="Open Sans Light"/>
              <a:sym typeface="Open Sans Light"/>
            </a:endParaRPr>
          </a:p>
          <a:p>
            <a:pPr marL="0" marR="0" lvl="0" indent="0" algn="l" rtl="0">
              <a:lnSpc>
                <a:spcPct val="100000"/>
              </a:lnSpc>
              <a:spcBef>
                <a:spcPts val="0"/>
              </a:spcBef>
              <a:spcAft>
                <a:spcPts val="0"/>
              </a:spcAft>
              <a:buClr>
                <a:srgbClr val="000000"/>
              </a:buClr>
              <a:buSzPts val="3950"/>
              <a:buFont typeface="Arial"/>
              <a:buNone/>
            </a:pPr>
            <a:endParaRPr sz="1400" b="0" i="0" u="none" strike="noStrike" cap="none" dirty="0">
              <a:solidFill>
                <a:srgbClr val="4198D3"/>
              </a:solidFill>
              <a:latin typeface="Open Sans Light"/>
              <a:ea typeface="Open Sans Light"/>
              <a:cs typeface="Open Sans Light"/>
              <a:sym typeface="Open Sans Light"/>
            </a:endParaRPr>
          </a:p>
        </p:txBody>
      </p:sp>
      <p:pic>
        <p:nvPicPr>
          <p:cNvPr id="311" name="Google Shape;311;p46"/>
          <p:cNvPicPr preferRelativeResize="0"/>
          <p:nvPr/>
        </p:nvPicPr>
        <p:blipFill rotWithShape="1">
          <a:blip r:embed="rId3">
            <a:alphaModFix/>
          </a:blip>
          <a:srcRect/>
          <a:stretch/>
        </p:blipFill>
        <p:spPr>
          <a:xfrm>
            <a:off x="7163125" y="4543645"/>
            <a:ext cx="1562100" cy="330450"/>
          </a:xfrm>
          <a:prstGeom prst="rect">
            <a:avLst/>
          </a:prstGeom>
          <a:noFill/>
          <a:ln>
            <a:noFill/>
          </a:ln>
        </p:spPr>
      </p:pic>
      <p:pic>
        <p:nvPicPr>
          <p:cNvPr id="312" name="Google Shape;312;p46"/>
          <p:cNvPicPr preferRelativeResize="0"/>
          <p:nvPr/>
        </p:nvPicPr>
        <p:blipFill rotWithShape="1">
          <a:blip r:embed="rId4">
            <a:alphaModFix/>
          </a:blip>
          <a:srcRect l="22208"/>
          <a:stretch/>
        </p:blipFill>
        <p:spPr>
          <a:xfrm>
            <a:off x="-58362" y="776287"/>
            <a:ext cx="2002001" cy="3590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6"/>
          <p:cNvPicPr preferRelativeResize="0"/>
          <p:nvPr/>
        </p:nvPicPr>
        <p:blipFill rotWithShape="1">
          <a:blip r:embed="rId3">
            <a:alphaModFix/>
          </a:blip>
          <a:srcRect/>
          <a:stretch/>
        </p:blipFill>
        <p:spPr>
          <a:xfrm>
            <a:off x="7094393" y="4487914"/>
            <a:ext cx="1562100" cy="330450"/>
          </a:xfrm>
          <a:prstGeom prst="rect">
            <a:avLst/>
          </a:prstGeom>
          <a:noFill/>
          <a:ln>
            <a:noFill/>
          </a:ln>
        </p:spPr>
      </p:pic>
      <p:sp>
        <p:nvSpPr>
          <p:cNvPr id="114" name="Google Shape;114;p26"/>
          <p:cNvSpPr txBox="1"/>
          <p:nvPr/>
        </p:nvSpPr>
        <p:spPr>
          <a:xfrm>
            <a:off x="2610000" y="2096678"/>
            <a:ext cx="3924000" cy="12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950"/>
              <a:buFont typeface="Arial"/>
              <a:buNone/>
            </a:pPr>
            <a:r>
              <a:rPr lang="en" sz="3950" dirty="0">
                <a:solidFill>
                  <a:srgbClr val="4198D3"/>
                </a:solidFill>
                <a:latin typeface="Open Sans Light"/>
                <a:ea typeface="Open Sans Light"/>
                <a:cs typeface="Open Sans Light"/>
                <a:sym typeface="Open Sans Light"/>
              </a:rPr>
              <a:t>Demo</a:t>
            </a:r>
            <a:endParaRPr sz="3950" b="0" i="0" u="none" strike="noStrike" cap="none" dirty="0">
              <a:solidFill>
                <a:srgbClr val="4198D3"/>
              </a:solidFill>
              <a:latin typeface="Open Sans Light"/>
              <a:ea typeface="Open Sans Light"/>
              <a:cs typeface="Open Sans Light"/>
              <a:sym typeface="Open Sans Light"/>
            </a:endParaRPr>
          </a:p>
        </p:txBody>
      </p:sp>
      <p:pic>
        <p:nvPicPr>
          <p:cNvPr id="115" name="Google Shape;115;p26"/>
          <p:cNvPicPr preferRelativeResize="0"/>
          <p:nvPr/>
        </p:nvPicPr>
        <p:blipFill rotWithShape="1">
          <a:blip r:embed="rId4">
            <a:alphaModFix/>
          </a:blip>
          <a:srcRect/>
          <a:stretch/>
        </p:blipFill>
        <p:spPr>
          <a:xfrm>
            <a:off x="4198500" y="1015750"/>
            <a:ext cx="3464576" cy="28228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alesforce Google Slides Template - November 2017 ">
  <a:themeElements>
    <a:clrScheme name="Corporate Colors - November 2017">
      <a:dk1>
        <a:srgbClr val="205CA0"/>
      </a:dk1>
      <a:lt1>
        <a:srgbClr val="FFFFFF"/>
      </a:lt1>
      <a:dk2>
        <a:srgbClr val="3EA1E0"/>
      </a:dk2>
      <a:lt2>
        <a:srgbClr val="8D837B"/>
      </a:lt2>
      <a:accent1>
        <a:srgbClr val="032E61"/>
      </a:accent1>
      <a:accent2>
        <a:srgbClr val="59575C"/>
      </a:accent2>
      <a:accent3>
        <a:srgbClr val="7F2443"/>
      </a:accent3>
      <a:accent4>
        <a:srgbClr val="4B2248"/>
      </a:accent4>
      <a:accent5>
        <a:srgbClr val="3D867D"/>
      </a:accent5>
      <a:accent6>
        <a:srgbClr val="ED7633"/>
      </a:accent6>
      <a:hlink>
        <a:srgbClr val="3E6E84"/>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C22 PPT Template">
  <a:themeElements>
    <a:clrScheme name="Tableau_v01">
      <a:dk1>
        <a:srgbClr val="022C5F"/>
      </a:dk1>
      <a:lt1>
        <a:srgbClr val="FFFFFF"/>
      </a:lt1>
      <a:dk2>
        <a:srgbClr val="022C5F"/>
      </a:dk2>
      <a:lt2>
        <a:srgbClr val="FFFFFF"/>
      </a:lt2>
      <a:accent1>
        <a:srgbClr val="0A5BAB"/>
      </a:accent1>
      <a:accent2>
        <a:srgbClr val="576DB2"/>
      </a:accent2>
      <a:accent3>
        <a:srgbClr val="F48220"/>
      </a:accent3>
      <a:accent4>
        <a:srgbClr val="FBAE3B"/>
      </a:accent4>
      <a:accent5>
        <a:srgbClr val="CFE9FE"/>
      </a:accent5>
      <a:accent6>
        <a:srgbClr val="009CDB"/>
      </a:accent6>
      <a:hlink>
        <a:srgbClr val="FFC866"/>
      </a:hlink>
      <a:folHlink>
        <a:srgbClr val="CFE9F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lesforce GS Template - 2021">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alesforce GS Template - 2021">
  <a:themeElements>
    <a:clrScheme name="Custom 4">
      <a:dk1>
        <a:srgbClr val="0B5CAB"/>
      </a:dk1>
      <a:lt1>
        <a:srgbClr val="FFFFFF"/>
      </a:lt1>
      <a:dk2>
        <a:srgbClr val="0D9DDA"/>
      </a:dk2>
      <a:lt2>
        <a:srgbClr val="9A8F87"/>
      </a:lt2>
      <a:accent1>
        <a:srgbClr val="032D60"/>
      </a:accent1>
      <a:accent2>
        <a:srgbClr val="59575C"/>
      </a:accent2>
      <a:accent3>
        <a:srgbClr val="8A033E"/>
      </a:accent3>
      <a:accent4>
        <a:srgbClr val="481A54"/>
      </a:accent4>
      <a:accent5>
        <a:srgbClr val="0B827C"/>
      </a:accent5>
      <a:accent6>
        <a:srgbClr val="DD7A01"/>
      </a:accent6>
      <a:hlink>
        <a:srgbClr val="0B5CAB"/>
      </a:hlink>
      <a:folHlink>
        <a:srgbClr val="537E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2322</Words>
  <Application>Microsoft Office PowerPoint</Application>
  <PresentationFormat>On-screen Show (16:9)</PresentationFormat>
  <Paragraphs>208</Paragraphs>
  <Slides>9</Slides>
  <Notes>9</Notes>
  <HiddenSlides>0</HiddenSlides>
  <MMClips>0</MMClips>
  <ScaleCrop>false</ScaleCrop>
  <HeadingPairs>
    <vt:vector size="4" baseType="variant">
      <vt:variant>
        <vt:lpstr>Theme</vt:lpstr>
      </vt:variant>
      <vt:variant>
        <vt:i4>5</vt:i4>
      </vt:variant>
      <vt:variant>
        <vt:lpstr>Slide Titles</vt:lpstr>
      </vt:variant>
      <vt:variant>
        <vt:i4>9</vt:i4>
      </vt:variant>
    </vt:vector>
  </HeadingPairs>
  <TitlesOfParts>
    <vt:vector size="14" baseType="lpstr">
      <vt:lpstr>Simple Light</vt:lpstr>
      <vt:lpstr>Salesforce Google Slides Template - November 2017 </vt:lpstr>
      <vt:lpstr>TC22 PPT Template</vt:lpstr>
      <vt:lpstr>Salesforce GS Template - 2021</vt:lpstr>
      <vt:lpstr>Salesforce GS Template - 2021</vt:lpstr>
      <vt:lpstr>PowerPoint Presentation</vt:lpstr>
      <vt:lpstr>PowerPoint Presentation</vt:lpstr>
      <vt:lpstr>Modernizing the Advisor Experience is Complex</vt:lpstr>
      <vt:lpstr> Industry Dynamics Impacting Wealth Management</vt:lpstr>
      <vt:lpstr>Big Shifts in Advisor and Clients Behaviors</vt:lpstr>
      <vt:lpstr>PowerPoint Presentation</vt:lpstr>
      <vt:lpstr>Salesforce for  High Performance Wealth Realizing Efficiencies For Your Digital Transformation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Matthew Maingot</cp:lastModifiedBy>
  <cp:revision>2</cp:revision>
  <dcterms:modified xsi:type="dcterms:W3CDTF">2022-10-13T18:06:14Z</dcterms:modified>
</cp:coreProperties>
</file>